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300" r:id="rId3"/>
    <p:sldId id="293" r:id="rId4"/>
    <p:sldId id="260" r:id="rId5"/>
    <p:sldId id="307" r:id="rId6"/>
    <p:sldId id="311" r:id="rId7"/>
    <p:sldId id="261" r:id="rId8"/>
    <p:sldId id="290" r:id="rId9"/>
    <p:sldId id="289" r:id="rId10"/>
    <p:sldId id="268" r:id="rId11"/>
    <p:sldId id="316" r:id="rId12"/>
    <p:sldId id="305" r:id="rId13"/>
    <p:sldId id="320" r:id="rId14"/>
    <p:sldId id="321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F45774E-AF1A-4BBC-890A-B1D9CC54028A}" type="datetimeFigureOut">
              <a:rPr lang="en-US"/>
              <a:pPr>
                <a:defRPr/>
              </a:pPr>
              <a:t>7/4/2018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704391F-ED38-447A-A335-23FA62108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05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33714" y="1947735"/>
            <a:ext cx="6286501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33714" y="3550658"/>
            <a:ext cx="6286501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232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58763" y="3048000"/>
            <a:ext cx="27432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PT_NewBrand_SlideArt_C1_Interi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6597650" y="873125"/>
            <a:ext cx="2166938" cy="206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defTabSz="4556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chemeClr val="accent3"/>
                </a:solidFill>
                <a:latin typeface="+mn-lt"/>
              </a:rPr>
              <a:t>Slide </a:t>
            </a:r>
            <a:fld id="{F5C42C1C-C7F2-4DE8-89E6-CED5A85CFC5F}" type="slidenum">
              <a:rPr lang="en-US" sz="900" kern="0">
                <a:solidFill>
                  <a:schemeClr val="accent3"/>
                </a:solidFill>
                <a:latin typeface="+mn-lt"/>
              </a:rPr>
              <a:pPr algn="r" defTabSz="45561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400" y="3048000"/>
            <a:ext cx="27432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59500" y="3048000"/>
            <a:ext cx="27432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8763" y="2333643"/>
            <a:ext cx="27432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58763" y="3103743"/>
            <a:ext cx="27432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Placeholder 19"/>
          <p:cNvSpPr>
            <a:spLocks noGrp="1"/>
          </p:cNvSpPr>
          <p:nvPr>
            <p:ph type="title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3199820" y="2333643"/>
            <a:ext cx="27432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199820" y="3103743"/>
            <a:ext cx="27432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159500" y="2333643"/>
            <a:ext cx="27432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159500" y="3103743"/>
            <a:ext cx="27432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016159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NO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PT_NewBrand_SlideArt_C1_Interi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4"/>
          <p:cNvSpPr txBox="1">
            <a:spLocks/>
          </p:cNvSpPr>
          <p:nvPr/>
        </p:nvSpPr>
        <p:spPr>
          <a:xfrm>
            <a:off x="6597650" y="873125"/>
            <a:ext cx="2166938" cy="206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defTabSz="4556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chemeClr val="accent3"/>
                </a:solidFill>
                <a:latin typeface="+mn-lt"/>
              </a:rPr>
              <a:t>Slide </a:t>
            </a:r>
            <a:fld id="{E2760378-1957-404F-9BB3-009B03610899}" type="slidenum">
              <a:rPr lang="en-US" sz="900" kern="0">
                <a:solidFill>
                  <a:schemeClr val="accent3"/>
                </a:solidFill>
                <a:latin typeface="+mn-lt"/>
              </a:rPr>
              <a:pPr algn="r" defTabSz="45561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1" name="Title Placeholder 19"/>
          <p:cNvSpPr>
            <a:spLocks noGrp="1"/>
          </p:cNvSpPr>
          <p:nvPr>
            <p:ph type="title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2230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– One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PT_NewBrand_SlideArt_C1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669925" y="609600"/>
            <a:ext cx="274638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944563" y="3195638"/>
            <a:ext cx="3017837" cy="1587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669925" y="609600"/>
            <a:ext cx="274638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944563" y="3195638"/>
            <a:ext cx="3017837" cy="1587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44881" y="2610937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44881" y="2886105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44881" y="3309436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44"/>
          <p:cNvSpPr>
            <a:spLocks noGrp="1"/>
          </p:cNvSpPr>
          <p:nvPr>
            <p:ph type="body" sz="quarter" idx="25"/>
          </p:nvPr>
        </p:nvSpPr>
        <p:spPr>
          <a:xfrm>
            <a:off x="1168399" y="3678253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44"/>
          <p:cNvSpPr>
            <a:spLocks noGrp="1"/>
          </p:cNvSpPr>
          <p:nvPr>
            <p:ph type="body" sz="quarter" idx="26"/>
          </p:nvPr>
        </p:nvSpPr>
        <p:spPr>
          <a:xfrm>
            <a:off x="1168399" y="3913719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4"/>
          <p:cNvSpPr>
            <a:spLocks noGrp="1"/>
          </p:cNvSpPr>
          <p:nvPr>
            <p:ph type="body" sz="quarter" idx="27"/>
          </p:nvPr>
        </p:nvSpPr>
        <p:spPr>
          <a:xfrm>
            <a:off x="1168399" y="4146550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4"/>
          <p:cNvSpPr>
            <a:spLocks noGrp="1"/>
          </p:cNvSpPr>
          <p:nvPr>
            <p:ph type="body" sz="quarter" idx="31"/>
          </p:nvPr>
        </p:nvSpPr>
        <p:spPr>
          <a:xfrm>
            <a:off x="944881" y="3678253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4"/>
          <p:cNvSpPr>
            <a:spLocks noGrp="1"/>
          </p:cNvSpPr>
          <p:nvPr>
            <p:ph type="body" sz="quarter" idx="32"/>
          </p:nvPr>
        </p:nvSpPr>
        <p:spPr>
          <a:xfrm>
            <a:off x="944881" y="3913719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44"/>
          <p:cNvSpPr>
            <a:spLocks noGrp="1"/>
          </p:cNvSpPr>
          <p:nvPr>
            <p:ph type="body" sz="quarter" idx="33"/>
          </p:nvPr>
        </p:nvSpPr>
        <p:spPr>
          <a:xfrm>
            <a:off x="944881" y="4146550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1233714" y="609611"/>
            <a:ext cx="7137170" cy="1371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rgbClr val="021A3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964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– 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" descr="PPT_NewBrand_SlideArt_C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69925" y="609600"/>
            <a:ext cx="274638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944563" y="3195638"/>
            <a:ext cx="3017837" cy="1587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05363" y="3195638"/>
            <a:ext cx="3017837" cy="1587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9925" y="609600"/>
            <a:ext cx="274638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44563" y="3195638"/>
            <a:ext cx="3017837" cy="1587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05363" y="3195638"/>
            <a:ext cx="3017837" cy="1587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44881" y="2610937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44881" y="2886105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44881" y="3309436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805681" y="2610937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805681" y="2886105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805681" y="3309436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25"/>
          </p:nvPr>
        </p:nvSpPr>
        <p:spPr>
          <a:xfrm>
            <a:off x="1168399" y="3678253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 Placeholder 44"/>
          <p:cNvSpPr>
            <a:spLocks noGrp="1"/>
          </p:cNvSpPr>
          <p:nvPr>
            <p:ph type="body" sz="quarter" idx="26"/>
          </p:nvPr>
        </p:nvSpPr>
        <p:spPr>
          <a:xfrm>
            <a:off x="1168399" y="3913719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44"/>
          <p:cNvSpPr>
            <a:spLocks noGrp="1"/>
          </p:cNvSpPr>
          <p:nvPr>
            <p:ph type="body" sz="quarter" idx="27"/>
          </p:nvPr>
        </p:nvSpPr>
        <p:spPr>
          <a:xfrm>
            <a:off x="1168399" y="4146550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ext Placeholder 44"/>
          <p:cNvSpPr>
            <a:spLocks noGrp="1"/>
          </p:cNvSpPr>
          <p:nvPr>
            <p:ph type="body" sz="quarter" idx="28"/>
          </p:nvPr>
        </p:nvSpPr>
        <p:spPr>
          <a:xfrm>
            <a:off x="5028547" y="3678253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44"/>
          <p:cNvSpPr>
            <a:spLocks noGrp="1"/>
          </p:cNvSpPr>
          <p:nvPr>
            <p:ph type="body" sz="quarter" idx="29"/>
          </p:nvPr>
        </p:nvSpPr>
        <p:spPr>
          <a:xfrm>
            <a:off x="5028547" y="3913719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44"/>
          <p:cNvSpPr>
            <a:spLocks noGrp="1"/>
          </p:cNvSpPr>
          <p:nvPr>
            <p:ph type="body" sz="quarter" idx="30"/>
          </p:nvPr>
        </p:nvSpPr>
        <p:spPr>
          <a:xfrm>
            <a:off x="5028547" y="4146550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4"/>
          <p:cNvSpPr>
            <a:spLocks noGrp="1"/>
          </p:cNvSpPr>
          <p:nvPr>
            <p:ph type="body" sz="quarter" idx="31"/>
          </p:nvPr>
        </p:nvSpPr>
        <p:spPr>
          <a:xfrm>
            <a:off x="944881" y="3678253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44"/>
          <p:cNvSpPr>
            <a:spLocks noGrp="1"/>
          </p:cNvSpPr>
          <p:nvPr>
            <p:ph type="body" sz="quarter" idx="32"/>
          </p:nvPr>
        </p:nvSpPr>
        <p:spPr>
          <a:xfrm>
            <a:off x="944881" y="3913719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4"/>
          <p:cNvSpPr>
            <a:spLocks noGrp="1"/>
          </p:cNvSpPr>
          <p:nvPr>
            <p:ph type="body" sz="quarter" idx="33"/>
          </p:nvPr>
        </p:nvSpPr>
        <p:spPr>
          <a:xfrm>
            <a:off x="944881" y="4146550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4"/>
          <p:cNvSpPr>
            <a:spLocks noGrp="1"/>
          </p:cNvSpPr>
          <p:nvPr>
            <p:ph type="body" sz="quarter" idx="34"/>
          </p:nvPr>
        </p:nvSpPr>
        <p:spPr>
          <a:xfrm>
            <a:off x="4805681" y="3678253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4"/>
          <p:cNvSpPr>
            <a:spLocks noGrp="1"/>
          </p:cNvSpPr>
          <p:nvPr>
            <p:ph type="body" sz="quarter" idx="35"/>
          </p:nvPr>
        </p:nvSpPr>
        <p:spPr>
          <a:xfrm>
            <a:off x="4805681" y="3913719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4"/>
          <p:cNvSpPr>
            <a:spLocks noGrp="1"/>
          </p:cNvSpPr>
          <p:nvPr>
            <p:ph type="body" sz="quarter" idx="36"/>
          </p:nvPr>
        </p:nvSpPr>
        <p:spPr>
          <a:xfrm>
            <a:off x="4805681" y="4146550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233714" y="609611"/>
            <a:ext cx="7137170" cy="1371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rgbClr val="021A3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8852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7275" y="6591300"/>
            <a:ext cx="371475" cy="266700"/>
          </a:xfrm>
          <a:prstGeom prst="rect">
            <a:avLst/>
          </a:prstGeom>
          <a:solidFill>
            <a:srgbClr val="001B3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8677275" y="6623050"/>
            <a:ext cx="352425" cy="206375"/>
          </a:xfrm>
          <a:prstGeom prst="rect">
            <a:avLst/>
          </a:prstGeom>
          <a:noFill/>
          <a:ln>
            <a:noFill/>
          </a:ln>
          <a:extLst/>
        </p:spPr>
        <p:txBody>
          <a:bodyPr lIns="91429" tIns="45714" rIns="91429" bIns="4571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8F6FFA1-391C-4FA0-95A0-4A31D7BF6D0B}" type="slidenum">
              <a:rPr lang="en-US" sz="1000" smtClean="0">
                <a:solidFill>
                  <a:srgbClr val="FFFFFF"/>
                </a:solidFill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 smtClean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810375"/>
            <a:ext cx="9144000" cy="46038"/>
          </a:xfrm>
          <a:prstGeom prst="rect">
            <a:avLst/>
          </a:prstGeom>
          <a:solidFill>
            <a:srgbClr val="001B31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>
            <a:off x="8677275" y="6591300"/>
            <a:ext cx="371475" cy="266700"/>
          </a:xfrm>
          <a:prstGeom prst="rect">
            <a:avLst/>
          </a:prstGeom>
          <a:solidFill>
            <a:srgbClr val="001B3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 bwMode="auto">
          <a:xfrm>
            <a:off x="8677275" y="6623050"/>
            <a:ext cx="352425" cy="206375"/>
          </a:xfrm>
          <a:prstGeom prst="rect">
            <a:avLst/>
          </a:prstGeom>
          <a:noFill/>
          <a:ln>
            <a:noFill/>
          </a:ln>
          <a:extLst/>
        </p:spPr>
        <p:txBody>
          <a:bodyPr lIns="91429" tIns="45714" rIns="91429" bIns="4571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2AB7D88-929E-4517-A7BC-AE8D974CC5ED}" type="slidenum">
              <a:rPr lang="en-US" sz="1000" smtClean="0">
                <a:solidFill>
                  <a:srgbClr val="FFFFFF"/>
                </a:solidFill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 smtClea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6810375"/>
            <a:ext cx="9144000" cy="46038"/>
          </a:xfrm>
          <a:prstGeom prst="rect">
            <a:avLst/>
          </a:prstGeom>
          <a:solidFill>
            <a:srgbClr val="001B31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1" name="Rectangle 29"/>
          <p:cNvSpPr>
            <a:spLocks noChangeArrowheads="1"/>
          </p:cNvSpPr>
          <p:nvPr userDrawn="1"/>
        </p:nvSpPr>
        <p:spPr bwMode="auto">
          <a:xfrm>
            <a:off x="8677275" y="6591300"/>
            <a:ext cx="371475" cy="266700"/>
          </a:xfrm>
          <a:prstGeom prst="rect">
            <a:avLst/>
          </a:prstGeom>
          <a:solidFill>
            <a:srgbClr val="001B3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Slide Number Placeholder 4"/>
          <p:cNvSpPr txBox="1">
            <a:spLocks/>
          </p:cNvSpPr>
          <p:nvPr userDrawn="1"/>
        </p:nvSpPr>
        <p:spPr bwMode="auto">
          <a:xfrm>
            <a:off x="8677275" y="6623050"/>
            <a:ext cx="352425" cy="206375"/>
          </a:xfrm>
          <a:prstGeom prst="rect">
            <a:avLst/>
          </a:prstGeom>
          <a:noFill/>
          <a:ln>
            <a:noFill/>
          </a:ln>
          <a:extLst/>
        </p:spPr>
        <p:txBody>
          <a:bodyPr lIns="91429" tIns="45714" rIns="91429" bIns="4571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69DEDEE-77A4-436B-95C9-04EB0918725E}" type="slidenum">
              <a:rPr lang="en-US" sz="1000" smtClean="0">
                <a:solidFill>
                  <a:srgbClr val="FFFFFF"/>
                </a:solidFill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 smtClean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6810375"/>
            <a:ext cx="9144000" cy="46038"/>
          </a:xfrm>
          <a:prstGeom prst="rect">
            <a:avLst/>
          </a:prstGeom>
          <a:solidFill>
            <a:srgbClr val="001B31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18173" y="91094"/>
            <a:ext cx="6974958" cy="565334"/>
          </a:xfrm>
          <a:prstGeom prst="rect">
            <a:avLst/>
          </a:prstGeo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5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Slide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1_Interi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6597650" y="873125"/>
            <a:ext cx="2166938" cy="2063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666666"/>
                </a:solidFill>
              </a:rPr>
              <a:t>Slide </a:t>
            </a:r>
            <a:fld id="{D2C1B29E-7BAB-4F9F-B897-6AE6F7110192}" type="slidenum">
              <a:rPr lang="en-US" sz="900">
                <a:solidFill>
                  <a:srgbClr val="666666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666666"/>
              </a:solidFill>
            </a:endParaRPr>
          </a:p>
        </p:txBody>
      </p:sp>
      <p:sp>
        <p:nvSpPr>
          <p:cNvPr id="5" name="Title Placeholder 19"/>
          <p:cNvSpPr>
            <a:spLocks noGrp="1"/>
          </p:cNvSpPr>
          <p:nvPr>
            <p:ph type="title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65667" y="1322954"/>
            <a:ext cx="8437033" cy="526834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182880" indent="-18288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6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400" b="0" cap="none">
                <a:solidFill>
                  <a:schemeClr val="accent3"/>
                </a:solidFill>
                <a:latin typeface="+mn-lt"/>
              </a:defRPr>
            </a:lvl2pPr>
            <a:lvl3pPr marL="54864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>
                <a:solidFill>
                  <a:schemeClr val="accent3"/>
                </a:solidFill>
                <a:latin typeface="+mn-lt"/>
              </a:defRPr>
            </a:lvl3pPr>
            <a:lvl4pPr marL="73152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4pPr>
            <a:lvl5pPr marL="91440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817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9925" y="1371600"/>
            <a:ext cx="274638" cy="5486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925" y="1371600"/>
            <a:ext cx="274638" cy="5486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33714" y="1947735"/>
            <a:ext cx="6286501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3714" y="3550658"/>
            <a:ext cx="6286501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14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2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rgbClr val="FFFFFF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297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2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952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2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rgbClr val="FFFFFF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527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8435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1_Interi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6597650" y="873125"/>
            <a:ext cx="2166938" cy="206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defTabSz="4556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chemeClr val="accent3"/>
                </a:solidFill>
                <a:latin typeface="+mn-lt"/>
              </a:rPr>
              <a:t>Slide </a:t>
            </a:r>
            <a:fld id="{7FE19A5D-E7E1-4C52-8B1E-19152E413E41}" type="slidenum">
              <a:rPr lang="en-US" sz="900" kern="0">
                <a:solidFill>
                  <a:schemeClr val="accent3"/>
                </a:solidFill>
                <a:latin typeface="+mn-lt"/>
              </a:rPr>
              <a:pPr algn="r" defTabSz="45561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5" name="Title Placeholder 19"/>
          <p:cNvSpPr>
            <a:spLocks noGrp="1"/>
          </p:cNvSpPr>
          <p:nvPr>
            <p:ph type="title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65667" y="1322954"/>
            <a:ext cx="8437033" cy="526834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182880" indent="-18288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6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400" b="0" cap="none">
                <a:solidFill>
                  <a:schemeClr val="accent3"/>
                </a:solidFill>
                <a:latin typeface="+mn-lt"/>
              </a:defRPr>
            </a:lvl2pPr>
            <a:lvl3pPr marL="54864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>
                <a:solidFill>
                  <a:schemeClr val="accent3"/>
                </a:solidFill>
                <a:latin typeface="+mn-lt"/>
              </a:defRPr>
            </a:lvl3pPr>
            <a:lvl4pPr marL="73152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4pPr>
            <a:lvl5pPr marL="91440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207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Basic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PPT_NewBrand_SlideArt_C1_Interi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6597650" y="873125"/>
            <a:ext cx="2166938" cy="206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defTabSz="4556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chemeClr val="accent3"/>
                </a:solidFill>
                <a:latin typeface="+mn-lt"/>
              </a:rPr>
              <a:t>Slide </a:t>
            </a:r>
            <a:fld id="{2DF5501E-03C4-4AD6-9CDF-B34288B2A362}" type="slidenum">
              <a:rPr lang="en-US" sz="900" kern="0">
                <a:solidFill>
                  <a:schemeClr val="accent3"/>
                </a:solidFill>
                <a:latin typeface="+mn-lt"/>
              </a:rPr>
              <a:pPr algn="r" defTabSz="45561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1" name="Title Placeholder 19"/>
          <p:cNvSpPr>
            <a:spLocks noGrp="1"/>
          </p:cNvSpPr>
          <p:nvPr>
            <p:ph type="title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58763" y="2238375"/>
            <a:ext cx="8643937" cy="441909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2pPr>
            <a:lvl3pPr marL="73152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3pPr>
            <a:lvl4pPr marL="91440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4pPr>
            <a:lvl5pPr marL="10972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3254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58763" y="3048000"/>
            <a:ext cx="41148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PT_NewBrand_SlideArt_C1_Interio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6597650" y="873125"/>
            <a:ext cx="2166938" cy="206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defTabSz="4556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chemeClr val="accent3"/>
                </a:solidFill>
                <a:latin typeface="+mn-lt"/>
              </a:rPr>
              <a:t>Slide </a:t>
            </a:r>
            <a:fld id="{F7F7AD34-4813-4CF3-AB7D-8EA02155601A}" type="slidenum">
              <a:rPr lang="en-US" sz="900" kern="0">
                <a:solidFill>
                  <a:schemeClr val="accent3"/>
                </a:solidFill>
                <a:latin typeface="+mn-lt"/>
              </a:rPr>
              <a:pPr algn="r" defTabSz="45561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87900" y="3048000"/>
            <a:ext cx="41148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8763" y="2333643"/>
            <a:ext cx="41148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58763" y="3103743"/>
            <a:ext cx="41148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9"/>
          <p:cNvSpPr>
            <a:spLocks noGrp="1"/>
          </p:cNvSpPr>
          <p:nvPr>
            <p:ph type="title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787900" y="2333643"/>
            <a:ext cx="41148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787900" y="3103743"/>
            <a:ext cx="41148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7403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</p:sldLayoutIdLst>
  <p:transition/>
  <p:timing>
    <p:tnLst>
      <p:par>
        <p:cTn id="1" dur="indefinite" restart="never" nodeType="tmRoot"/>
      </p:par>
    </p:tnLst>
  </p:timing>
  <p:txStyles>
    <p:titleStyle>
      <a:lvl1pPr algn="r" defTabSz="455613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 Bold"/>
          <a:ea typeface="ＭＳ Ｐゴシック" pitchFamily="-65" charset="-128"/>
          <a:cs typeface="Arial Bold"/>
        </a:defRPr>
      </a:lvl1pPr>
      <a:lvl2pPr algn="r" defTabSz="4556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2pPr>
      <a:lvl3pPr algn="r" defTabSz="4556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3pPr>
      <a:lvl4pPr algn="r" defTabSz="4556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4pPr>
      <a:lvl5pPr algn="r" defTabSz="4556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5pPr>
      <a:lvl6pPr marL="4572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6pPr>
      <a:lvl7pPr marL="9144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7pPr>
      <a:lvl8pPr marL="13716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8pPr>
      <a:lvl9pPr marL="18288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algn="l" defTabSz="455613" rtl="0" eaLnBrk="0" fontAlgn="base" hangingPunct="0">
        <a:spcBef>
          <a:spcPts val="2000"/>
        </a:spcBef>
        <a:spcAft>
          <a:spcPct val="0"/>
        </a:spcAft>
        <a:buFont typeface="Arial" pitchFamily="34" charset="0"/>
        <a:defRPr sz="2200" b="1" kern="1200" cap="all">
          <a:solidFill>
            <a:schemeClr val="accent1"/>
          </a:solidFill>
          <a:latin typeface="Arial Bold"/>
          <a:ea typeface="ＭＳ Ｐゴシック" pitchFamily="-65" charset="-128"/>
          <a:cs typeface="Arial Bold"/>
        </a:defRPr>
      </a:lvl1pPr>
      <a:lvl2pPr marL="284163" indent="-284163" algn="l" defTabSz="455613" rtl="0" eaLnBrk="0" fontAlgn="base" hangingPunct="0">
        <a:spcBef>
          <a:spcPct val="20000"/>
        </a:spcBef>
        <a:spcAft>
          <a:spcPct val="0"/>
        </a:spcAft>
        <a:buClr>
          <a:srgbClr val="002D46"/>
        </a:buClr>
        <a:buSzPct val="103000"/>
        <a:buFont typeface="Arial Black" pitchFamily="34" charset="0"/>
        <a:defRPr sz="20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2pPr>
      <a:lvl3pPr marL="455613" indent="-227013" algn="l" defTabSz="455613" rtl="0" eaLnBrk="0" fontAlgn="base" hangingPunct="0">
        <a:spcBef>
          <a:spcPts val="800"/>
        </a:spcBef>
        <a:spcAft>
          <a:spcPts val="800"/>
        </a:spcAft>
        <a:buClr>
          <a:srgbClr val="002D46"/>
        </a:buClr>
        <a:buSzPct val="103000"/>
        <a:buFont typeface="Arial Black" pitchFamily="34" charset="0"/>
        <a:buChar char="›"/>
        <a:defRPr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3pPr>
      <a:lvl4pPr marL="798513" indent="-227013" algn="l" defTabSz="455613" rtl="0" eaLnBrk="0" fontAlgn="base" hangingPunct="0">
        <a:spcBef>
          <a:spcPct val="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6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4pPr>
      <a:lvl5pPr marL="1141413" indent="-227013" algn="l" defTabSz="455613" rtl="0" eaLnBrk="0" fontAlgn="base" hangingPunct="0">
        <a:spcBef>
          <a:spcPct val="2000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4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488" y="1947863"/>
            <a:ext cx="6691312" cy="15462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800" dirty="0" smtClean="0"/>
              <a:t>Onboarding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2800" dirty="0" smtClean="0"/>
              <a:t>Inception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05200"/>
            <a:ext cx="7224713" cy="457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Review, Scope, Architecture, Release Plan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0094" y="4572000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3"/>
                </a:solidFill>
                <a:latin typeface="+mn-lt"/>
                <a:ea typeface="ＭＳ Ｐゴシック" pitchFamily="-65" charset="-128"/>
                <a:cs typeface="Arial Bold"/>
              </a:rPr>
              <a:t>March 22,</a:t>
            </a:r>
            <a:r>
              <a:rPr lang="en-US" dirty="0" smtClean="0">
                <a:solidFill>
                  <a:srgbClr val="AFBD2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  <a:ea typeface="ＭＳ Ｐゴシック" pitchFamily="-65" charset="-128"/>
                <a:cs typeface="Arial Bold"/>
              </a:rPr>
              <a:t>2016</a:t>
            </a:r>
            <a:endParaRPr lang="en-US" dirty="0">
              <a:solidFill>
                <a:schemeClr val="accent3"/>
              </a:solidFill>
              <a:latin typeface="+mn-lt"/>
              <a:ea typeface="ＭＳ Ｐゴシック" pitchFamily="-65" charset="-128"/>
              <a:cs typeface="Arial Bold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Epics </a:t>
            </a:r>
            <a:r>
              <a:rPr lang="en-US" dirty="0" smtClean="0"/>
              <a:t>– Iterations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465138" y="1322388"/>
            <a:ext cx="8437562" cy="5268912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2"/>
              <a:buNone/>
              <a:defRPr/>
            </a:pPr>
            <a:r>
              <a:rPr lang="en-US" sz="20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Arial" pitchFamily="34" charset="0"/>
              </a:rPr>
              <a:t>Iteration 1 </a:t>
            </a:r>
            <a:r>
              <a:rPr lang="en-US" sz="20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Arial" pitchFamily="34" charset="0"/>
              </a:rPr>
              <a:t>– </a:t>
            </a:r>
            <a:r>
              <a:rPr lang="en-US" sz="20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Arial" pitchFamily="34" charset="0"/>
              </a:rPr>
              <a:t>Deliverables</a:t>
            </a:r>
            <a:endParaRPr lang="en-US" sz="2000" dirty="0" smtClean="0">
              <a:solidFill>
                <a:schemeClr val="tx2">
                  <a:lumMod val="90000"/>
                  <a:lumOff val="10000"/>
                </a:schemeClr>
              </a:solidFill>
              <a:cs typeface="Arial" pitchFamily="34" charset="0"/>
            </a:endParaRP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Calibri" pitchFamily="34" charset="0"/>
              </a:rPr>
              <a:t>Member tasks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Calibri" pitchFamily="34" charset="0"/>
              </a:rPr>
              <a:t>Member profile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Calibri" pitchFamily="34" charset="0"/>
              </a:rPr>
              <a:t>Manager tasks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Calibri" pitchFamily="34" charset="0"/>
              </a:rPr>
              <a:t>Project members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Calibri" pitchFamily="34" charset="0"/>
              </a:rPr>
              <a:t>Manage projects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Calibri" pitchFamily="34" charset="0"/>
              </a:rPr>
              <a:t>Reminders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Calibri" pitchFamily="34" charset="0"/>
              </a:rPr>
              <a:t>Framework setup</a:t>
            </a:r>
          </a:p>
          <a:p>
            <a:pPr marL="0" indent="0" eaLnBrk="1" hangingPunct="1">
              <a:buFont typeface="Wingdings" charset="2"/>
              <a:buNone/>
              <a:defRPr/>
            </a:pPr>
            <a:r>
              <a:rPr lang="en-US" sz="20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Arial" pitchFamily="34" charset="0"/>
              </a:rPr>
              <a:t>Iteration </a:t>
            </a:r>
            <a:r>
              <a:rPr lang="en-US" sz="20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Arial" pitchFamily="34" charset="0"/>
              </a:rPr>
              <a:t>2 – </a:t>
            </a:r>
            <a:r>
              <a:rPr lang="en-US" sz="20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Arial" pitchFamily="34" charset="0"/>
              </a:rPr>
              <a:t>Deliverables</a:t>
            </a:r>
            <a:endParaRPr lang="en-US" sz="2000" dirty="0" smtClean="0">
              <a:solidFill>
                <a:schemeClr val="tx2">
                  <a:lumMod val="90000"/>
                  <a:lumOff val="10000"/>
                </a:schemeClr>
              </a:solidFill>
              <a:cs typeface="Arial" pitchFamily="34" charset="0"/>
            </a:endParaRP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cs typeface="Calibri" pitchFamily="34" charset="0"/>
              </a:rPr>
              <a:t>Member tasks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cs typeface="Calibri" pitchFamily="34" charset="0"/>
              </a:rPr>
              <a:t>Member profile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cs typeface="Calibri" pitchFamily="34" charset="0"/>
              </a:rPr>
              <a:t>Manager tasks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cs typeface="Calibri" pitchFamily="34" charset="0"/>
              </a:rPr>
              <a:t>Project members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cs typeface="Calibri" pitchFamily="34" charset="0"/>
              </a:rPr>
              <a:t>Manage projects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cs typeface="Calibri" pitchFamily="34" charset="0"/>
              </a:rPr>
              <a:t>Reminders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91440" lvl="2" indent="0"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Arial" pitchFamily="34" charset="0"/>
              </a:rPr>
              <a:t>Iteration 3 - Deliverables</a:t>
            </a:r>
          </a:p>
          <a:p>
            <a:pPr marL="91440" lvl="2" indent="0" eaLnBrk="1" hangingPunct="1">
              <a:spcBef>
                <a:spcPts val="0"/>
              </a:spcBef>
              <a:buClrTx/>
              <a:buSzTx/>
              <a:buNone/>
              <a:defRPr/>
            </a:pPr>
            <a:endParaRPr lang="en-US" sz="2000" dirty="0">
              <a:solidFill>
                <a:schemeClr val="tx2">
                  <a:lumMod val="90000"/>
                  <a:lumOff val="10000"/>
                </a:schemeClr>
              </a:solidFill>
              <a:cs typeface="Arial" pitchFamily="34" charset="0"/>
            </a:endParaRPr>
          </a:p>
          <a:p>
            <a:pPr marL="91440" lvl="2" indent="0"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 smtClean="0">
                <a:solidFill>
                  <a:schemeClr val="tx2">
                    <a:lumMod val="90000"/>
                    <a:lumOff val="10000"/>
                  </a:schemeClr>
                </a:solidFill>
                <a:cs typeface="Arial" pitchFamily="34" charset="0"/>
              </a:rPr>
              <a:t>Iteration 4 - Deliverables</a:t>
            </a:r>
            <a:endParaRPr lang="en-US" sz="2000" dirty="0" smtClean="0">
              <a:solidFill>
                <a:schemeClr val="tx2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Risk and Mitigation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89062"/>
            <a:ext cx="8534400" cy="4757737"/>
          </a:xfrm>
          <a:prstGeom prst="rect">
            <a:avLst/>
          </a:prstGeom>
        </p:spPr>
        <p:txBody>
          <a:bodyPr/>
          <a:lstStyle/>
          <a:p>
            <a:pPr marL="285750" indent="-285750" defTabSz="455613" fontAlgn="auto">
              <a:spcBef>
                <a:spcPts val="2000"/>
              </a:spcBef>
              <a:spcAft>
                <a:spcPts val="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latin typeface="+mn-lt"/>
              <a:ea typeface="ＭＳ Ｐゴシック" pitchFamily="-65" charset="-128"/>
              <a:cs typeface="Arial Bold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-19050" y="1418510"/>
            <a:ext cx="91440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Technology Challenges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Mitigate by ensuring we get training on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AngularJS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1600" baseline="0" dirty="0" smtClean="0">
                <a:latin typeface="+mn-lt"/>
                <a:ea typeface="Calibri" pitchFamily="34" charset="0"/>
                <a:cs typeface="Times New Roman" pitchFamily="18" charset="0"/>
              </a:rPr>
              <a:t>Get</a:t>
            </a:r>
            <a:r>
              <a:rPr lang="en-US" sz="1600" dirty="0" smtClean="0">
                <a:latin typeface="+mn-lt"/>
                <a:ea typeface="Calibri" pitchFamily="34" charset="0"/>
                <a:cs typeface="Times New Roman" pitchFamily="18" charset="0"/>
              </a:rPr>
              <a:t> help from a lead on </a:t>
            </a:r>
            <a:r>
              <a:rPr lang="en-US" sz="1600" dirty="0" err="1" smtClean="0">
                <a:latin typeface="+mn-lt"/>
                <a:ea typeface="Calibri" pitchFamily="34" charset="0"/>
                <a:cs typeface="Times New Roman" pitchFamily="18" charset="0"/>
              </a:rPr>
              <a:t>SpringWS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Mobile first strategy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Mitigated by creating POCs at the beginning of the project.</a:t>
            </a:r>
          </a:p>
          <a:p>
            <a:pPr marL="285750" lvl="0" indent="-285750" defTabSz="914400" eaLnBrk="0" hangingPunct="0"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Jazzy UI</a:t>
            </a:r>
            <a:endParaRPr lang="en-US" sz="1600" dirty="0">
              <a:cs typeface="Arial" pitchFamily="34" charset="0"/>
            </a:endParaRPr>
          </a:p>
          <a:p>
            <a:pPr lvl="1" defTabSz="914400" eaLnBrk="0" hangingPunct="0">
              <a:buFont typeface="Wingdings" pitchFamily="2" charset="2"/>
              <a:buChar char="Ø"/>
            </a:pPr>
            <a:r>
              <a:rPr lang="en-US" sz="1600" dirty="0">
                <a:ea typeface="Calibri" pitchFamily="34" charset="0"/>
                <a:cs typeface="Times New Roman" pitchFamily="18" charset="0"/>
              </a:rPr>
              <a:t>Mitigated by creating POCs at the beginning of the project.</a:t>
            </a:r>
          </a:p>
          <a:p>
            <a:pPr defTabSz="914400" eaLnBrk="0" hangingPunct="0"/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70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Timeframe - Releases Plan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065942"/>
              </p:ext>
            </p:extLst>
          </p:nvPr>
        </p:nvGraphicFramePr>
        <p:xfrm>
          <a:off x="228600" y="1676400"/>
          <a:ext cx="86106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Visio" r:id="rId3" imgW="9301230" imgH="3822311" progId="Visio.Drawing.11">
                  <p:embed/>
                </p:oleObj>
              </mc:Choice>
              <mc:Fallback>
                <p:oleObj name="Visio" r:id="rId3" imgW="9301230" imgH="3822311" progId="Visio.Drawing.11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8610600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935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2438400"/>
            <a:ext cx="8437563" cy="190500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sz="8000" dirty="0" smtClean="0"/>
              <a:t>Q &amp; A</a:t>
            </a:r>
          </a:p>
          <a:p>
            <a:pPr eaLnBrk="1" hangingPunct="1">
              <a:buFont typeface="Wingdings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48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488" y="1947863"/>
            <a:ext cx="6691312" cy="1546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Thank-you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5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322388"/>
            <a:ext cx="8674100" cy="5459412"/>
          </a:xfrm>
        </p:spPr>
        <p:txBody>
          <a:bodyPr numCol="2">
            <a:normAutofit/>
          </a:bodyPr>
          <a:lstStyle/>
          <a:p>
            <a:pPr eaLnBrk="1" hangingPunct="1">
              <a:defRPr/>
            </a:pPr>
            <a:r>
              <a:rPr lang="en-US" dirty="0"/>
              <a:t>Assessment</a:t>
            </a:r>
          </a:p>
          <a:p>
            <a:pPr eaLnBrk="1" hangingPunct="1">
              <a:defRPr/>
            </a:pPr>
            <a:r>
              <a:rPr lang="en-US" dirty="0" smtClean="0"/>
              <a:t>System Overview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Themes </a:t>
            </a:r>
            <a:r>
              <a:rPr lang="en-US" dirty="0"/>
              <a:t>&amp;</a:t>
            </a:r>
            <a:r>
              <a:rPr lang="en-US" dirty="0" smtClean="0"/>
              <a:t> Epics</a:t>
            </a:r>
          </a:p>
          <a:p>
            <a:pPr eaLnBrk="1" hangingPunct="1">
              <a:defRPr/>
            </a:pPr>
            <a:r>
              <a:rPr lang="en-US" dirty="0" smtClean="0"/>
              <a:t>Model </a:t>
            </a:r>
            <a:r>
              <a:rPr lang="en-US" dirty="0"/>
              <a:t>Diagram</a:t>
            </a:r>
          </a:p>
          <a:p>
            <a:pPr eaLnBrk="1" hangingPunct="1">
              <a:defRPr/>
            </a:pPr>
            <a:r>
              <a:rPr lang="en-US" dirty="0"/>
              <a:t>Wireframes</a:t>
            </a:r>
          </a:p>
          <a:p>
            <a:pPr eaLnBrk="1" hangingPunct="1">
              <a:defRPr/>
            </a:pPr>
            <a:r>
              <a:rPr lang="en-US" dirty="0" smtClean="0"/>
              <a:t>Logical Architecture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echnology Stack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Environment</a:t>
            </a:r>
          </a:p>
          <a:p>
            <a:pPr eaLnBrk="1" hangingPunct="1">
              <a:defRPr/>
            </a:pPr>
            <a:r>
              <a:rPr lang="en-US" dirty="0" smtClean="0"/>
              <a:t>Epics </a:t>
            </a:r>
            <a:r>
              <a:rPr lang="en-US" dirty="0"/>
              <a:t>- Release </a:t>
            </a:r>
            <a:r>
              <a:rPr lang="en-US" dirty="0" smtClean="0"/>
              <a:t>Plan - MVP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Epics - Release Plan </a:t>
            </a:r>
            <a:r>
              <a:rPr lang="en-US" dirty="0" smtClean="0"/>
              <a:t>– Good To Have</a:t>
            </a:r>
          </a:p>
          <a:p>
            <a:pPr eaLnBrk="1" hangingPunct="1">
              <a:defRPr/>
            </a:pPr>
            <a:r>
              <a:rPr lang="en-US" dirty="0" smtClean="0"/>
              <a:t>Out </a:t>
            </a:r>
            <a:r>
              <a:rPr lang="en-US" dirty="0"/>
              <a:t>of Scope</a:t>
            </a:r>
          </a:p>
          <a:p>
            <a:pPr eaLnBrk="1" hangingPunct="1">
              <a:defRPr/>
            </a:pPr>
            <a:r>
              <a:rPr lang="en-US" dirty="0" smtClean="0"/>
              <a:t>Risk </a:t>
            </a:r>
            <a:r>
              <a:rPr lang="en-US" dirty="0"/>
              <a:t>&amp; </a:t>
            </a:r>
            <a:r>
              <a:rPr lang="en-US" dirty="0" smtClean="0"/>
              <a:t>Mitigation</a:t>
            </a:r>
          </a:p>
          <a:p>
            <a:pPr eaLnBrk="1" hangingPunct="1">
              <a:defRPr/>
            </a:pPr>
            <a:r>
              <a:rPr lang="en-US" dirty="0" smtClean="0"/>
              <a:t>Timeframe </a:t>
            </a:r>
            <a:r>
              <a:rPr lang="en-US" dirty="0"/>
              <a:t>– Release Plan</a:t>
            </a:r>
          </a:p>
          <a:p>
            <a:pPr eaLnBrk="1" hangingPunct="1">
              <a:defRPr/>
            </a:pPr>
            <a:r>
              <a:rPr lang="en-US" dirty="0" smtClean="0"/>
              <a:t>Cost </a:t>
            </a:r>
            <a:r>
              <a:rPr lang="en-US" dirty="0"/>
              <a:t>Estimate</a:t>
            </a:r>
          </a:p>
          <a:p>
            <a:pPr eaLnBrk="1" hangingPunct="1">
              <a:defRPr/>
            </a:pPr>
            <a:r>
              <a:rPr lang="en-US" dirty="0" smtClean="0"/>
              <a:t>Q &amp; A</a:t>
            </a:r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66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465138" y="1752600"/>
            <a:ext cx="8437562" cy="4087812"/>
          </a:xfrm>
        </p:spPr>
        <p:txBody>
          <a:bodyPr>
            <a:noAutofit/>
          </a:bodyPr>
          <a:lstStyle/>
          <a:p>
            <a:pPr marL="0" lvl="1" indent="0" algn="just" eaLnBrk="1" fontAlgn="auto" hangingPunct="1">
              <a:buNone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During the four days of Inception,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team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has brainstormed to perform the design and planning activities needed to create a proposal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that presents different meal plans based on employee count available on a particular day. </a:t>
            </a:r>
          </a:p>
          <a:p>
            <a:pPr marL="0" lvl="1" indent="0" algn="just" eaLnBrk="1" fontAlgn="auto" hangingPunct="1">
              <a:buNone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aim of the project is to develop a simple, intuitive and appealing web application that would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send a request with employee count to system which gi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ves meal plan as an output</a:t>
            </a:r>
            <a:endParaRPr lang="en-US" dirty="0">
              <a:solidFill>
                <a:schemeClr val="accent1">
                  <a:lumMod val="50000"/>
                </a:schemeClr>
              </a:solidFill>
              <a:cs typeface="Calibri" pitchFamily="34" charset="0"/>
            </a:endParaRPr>
          </a:p>
          <a:p>
            <a:pPr marL="0" indent="0" eaLnBrk="1" fontAlgn="auto" hangingPunct="1">
              <a:buNone/>
              <a:defRPr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The goal of the project is to build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a web application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targeted to prepare food plan that has below features: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Light weight business rule engine with input as employee count, outputs no. of sandwich, salads and smoothie</a:t>
            </a:r>
            <a:endParaRPr lang="en-IN" dirty="0">
              <a:solidFill>
                <a:schemeClr val="accent1">
                  <a:lumMod val="50000"/>
                </a:schemeClr>
              </a:solidFill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Create web-app for user to check out manually what he/she bought, this should be registered for eating pattern for him/her.</a:t>
            </a:r>
            <a:endParaRPr lang="en-IN" dirty="0">
              <a:solidFill>
                <a:schemeClr val="accent1">
                  <a:lumMod val="50000"/>
                </a:schemeClr>
              </a:solidFill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Each menu item assigned with some heath points which goes into loyalty program for user</a:t>
            </a:r>
            <a:endParaRPr lang="en-IN" dirty="0">
              <a:solidFill>
                <a:schemeClr val="accent1">
                  <a:lumMod val="50000"/>
                </a:schemeClr>
              </a:solidFill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Each Friday top 5 users from loyalty program gets food on discount</a:t>
            </a:r>
            <a:endParaRPr lang="en-IN" dirty="0">
              <a:solidFill>
                <a:schemeClr val="accent1">
                  <a:lumMod val="50000"/>
                </a:schemeClr>
              </a:solidFill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At the end of each day – Inventory report for stock and create requisition in p2p system.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Feedback app – simulated via web-app running on tab screen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.</a:t>
            </a:r>
            <a:endParaRPr lang="en-IN" dirty="0">
              <a:solidFill>
                <a:schemeClr val="accent1">
                  <a:lumMod val="50000"/>
                </a:schemeClr>
              </a:solidFill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04800"/>
            <a:ext cx="6265862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200" dirty="0" smtClean="0"/>
              <a:t>System Overview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92" y="2630170"/>
            <a:ext cx="4514215" cy="15976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Themes &amp; Epics with business priority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809"/>
            <a:ext cx="9144000" cy="51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47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Model Diagram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01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Proposed Logical Architecture &amp; Technology Stack</a:t>
            </a:r>
            <a:endParaRPr lang="en-US" dirty="0"/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752600"/>
            <a:ext cx="4533900" cy="4067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58912"/>
            <a:ext cx="5943600" cy="3940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488" y="1947863"/>
            <a:ext cx="6286500" cy="15462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 smtClean="0"/>
              <a:t>Primary Scope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3488" y="3551238"/>
            <a:ext cx="6286500" cy="1630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Onboarding Activities</a:t>
            </a:r>
          </a:p>
          <a:p>
            <a:pPr eaLnBrk="1" hangingPunct="1">
              <a:defRPr/>
            </a:pPr>
            <a:r>
              <a:rPr lang="en-US" dirty="0" smtClean="0"/>
              <a:t>Reminders</a:t>
            </a:r>
          </a:p>
          <a:p>
            <a:pPr eaLnBrk="1" hangingPunct="1">
              <a:defRPr/>
            </a:pPr>
            <a:r>
              <a:rPr lang="en-US" dirty="0" smtClean="0"/>
              <a:t>Reports</a:t>
            </a:r>
          </a:p>
          <a:p>
            <a:pPr eaLnBrk="1" hangingPunct="1">
              <a:defRPr/>
            </a:pPr>
            <a:r>
              <a:rPr lang="en-US" dirty="0" smtClean="0"/>
              <a:t>Project </a:t>
            </a:r>
            <a:r>
              <a:rPr lang="en-US" dirty="0"/>
              <a:t>M</a:t>
            </a:r>
            <a:r>
              <a:rPr lang="en-US" dirty="0" smtClean="0"/>
              <a:t>anagement Activities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Ksystems_2012">
  <a:themeElements>
    <a:clrScheme name="TEK2012">
      <a:dk1>
        <a:srgbClr val="000000"/>
      </a:dk1>
      <a:lt1>
        <a:srgbClr val="FFFFFF"/>
      </a:lt1>
      <a:dk2>
        <a:srgbClr val="021A32"/>
      </a:dk2>
      <a:lt2>
        <a:srgbClr val="E8EAEB"/>
      </a:lt2>
      <a:accent1>
        <a:srgbClr val="007698"/>
      </a:accent1>
      <a:accent2>
        <a:srgbClr val="0095D3"/>
      </a:accent2>
      <a:accent3>
        <a:srgbClr val="666666"/>
      </a:accent3>
      <a:accent4>
        <a:srgbClr val="CCCCCC"/>
      </a:accent4>
      <a:accent5>
        <a:srgbClr val="8DC63F"/>
      </a:accent5>
      <a:accent6>
        <a:srgbClr val="F8971D"/>
      </a:accent6>
      <a:hlink>
        <a:srgbClr val="0095D3"/>
      </a:hlink>
      <a:folHlink>
        <a:srgbClr val="9999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TEKsystems_2012</Template>
  <TotalTime>4326</TotalTime>
  <Words>377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Arial Black</vt:lpstr>
      <vt:lpstr>Arial Bold</vt:lpstr>
      <vt:lpstr>Calibri</vt:lpstr>
      <vt:lpstr>Times New Roman</vt:lpstr>
      <vt:lpstr>Wingdings</vt:lpstr>
      <vt:lpstr>TEKsystems_2012</vt:lpstr>
      <vt:lpstr>Visio</vt:lpstr>
      <vt:lpstr>Onboarding Inception</vt:lpstr>
      <vt:lpstr>Agenda</vt:lpstr>
      <vt:lpstr>Assessment</vt:lpstr>
      <vt:lpstr>System Overview  </vt:lpstr>
      <vt:lpstr>Themes &amp; Epics with business priority</vt:lpstr>
      <vt:lpstr>Model Diagram</vt:lpstr>
      <vt:lpstr>Proposed Logical Architecture &amp; Technology Stack</vt:lpstr>
      <vt:lpstr>Environment</vt:lpstr>
      <vt:lpstr>Primary Scope</vt:lpstr>
      <vt:lpstr>Epics – Iterations Plan</vt:lpstr>
      <vt:lpstr>Risk and Mitigation</vt:lpstr>
      <vt:lpstr>Timeframe - Releases Plan</vt:lpstr>
      <vt:lpstr>Questions &amp; Answers</vt:lpstr>
      <vt:lpstr>Thank-you</vt:lpstr>
    </vt:vector>
  </TitlesOfParts>
  <Company>Allegis Group,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Regulatory &amp; Safety Consultants Assessment</dc:title>
  <dc:creator>Praveen Baburaya</dc:creator>
  <cp:lastModifiedBy>Venkata Vellala, Suresh Kumar</cp:lastModifiedBy>
  <cp:revision>311</cp:revision>
  <dcterms:created xsi:type="dcterms:W3CDTF">2013-02-07T22:38:25Z</dcterms:created>
  <dcterms:modified xsi:type="dcterms:W3CDTF">2018-07-04T12:52:54Z</dcterms:modified>
</cp:coreProperties>
</file>