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23B"/>
    <a:srgbClr val="222A36"/>
    <a:srgbClr val="435269"/>
    <a:srgbClr val="F9B767"/>
    <a:srgbClr val="F29800"/>
    <a:srgbClr val="FF403B"/>
    <a:srgbClr val="A2D668"/>
    <a:srgbClr val="777777"/>
    <a:srgbClr val="F69520"/>
    <a:srgbClr val="186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2" y="66"/>
      </p:cViewPr>
      <p:guideLst>
        <p:guide orient="horz" pos="7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8D10-296F-4F8A-B69C-A11DCB8629CC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8FF11-0445-4F83-A777-2103EF674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6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76" y="5130871"/>
            <a:ext cx="8337141" cy="680678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519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76" y="5810610"/>
            <a:ext cx="8337141" cy="47187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519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3358"/>
            <a:ext cx="2743200" cy="365125"/>
          </a:xfrm>
        </p:spPr>
        <p:txBody>
          <a:bodyPr/>
          <a:lstStyle/>
          <a:p>
            <a:fld id="{DFF74192-F62D-4304-8154-59278C207AC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838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7276" y="6500345"/>
            <a:ext cx="2743200" cy="365125"/>
          </a:xfrm>
        </p:spPr>
        <p:txBody>
          <a:bodyPr/>
          <a:lstStyle/>
          <a:p>
            <a:fld id="{FB1AE556-BB65-4B57-BA4A-CC0165D7D8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" y="4549852"/>
            <a:ext cx="12192000" cy="129799"/>
          </a:xfrm>
          <a:prstGeom prst="rect">
            <a:avLst/>
          </a:prstGeom>
          <a:solidFill>
            <a:srgbClr val="F898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89821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 flipV="1">
            <a:off x="423539" y="5787750"/>
            <a:ext cx="2387827" cy="45719"/>
            <a:chOff x="0" y="4551198"/>
            <a:chExt cx="12190476" cy="111003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4557138"/>
              <a:ext cx="6821444" cy="105063"/>
            </a:xfrm>
            <a:prstGeom prst="rect">
              <a:avLst/>
            </a:prstGeom>
            <a:solidFill>
              <a:srgbClr val="05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821444" y="4551198"/>
              <a:ext cx="3198572" cy="111003"/>
            </a:xfrm>
            <a:prstGeom prst="rect">
              <a:avLst/>
            </a:prstGeom>
            <a:solidFill>
              <a:srgbClr val="0195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0020016" y="4551198"/>
              <a:ext cx="2170460" cy="111003"/>
            </a:xfrm>
            <a:prstGeom prst="rect">
              <a:avLst/>
            </a:prstGeom>
            <a:solidFill>
              <a:srgbClr val="F695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40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92" y="5357040"/>
            <a:ext cx="3192908" cy="8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-1"/>
            <a:ext cx="12190476" cy="68588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03714" y="2162626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3714" y="3765549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66666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60825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-1"/>
            <a:ext cx="12190476" cy="68588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03714" y="2162626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3714" y="3765549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66666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263" y="4813300"/>
            <a:ext cx="3793337" cy="12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93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4"/>
            <a:ext cx="12192590" cy="68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3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15" y="1077593"/>
            <a:ext cx="10964485" cy="5099370"/>
          </a:xfrm>
        </p:spPr>
        <p:txBody>
          <a:bodyPr>
            <a:normAutofit/>
          </a:bodyPr>
          <a:lstStyle>
            <a:lvl1pPr marL="2286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600">
                <a:solidFill>
                  <a:srgbClr val="021A32"/>
                </a:solidFill>
              </a:defRPr>
            </a:lvl1pPr>
            <a:lvl2pPr marL="355600" indent="-177800">
              <a:buClr>
                <a:srgbClr val="021A32"/>
              </a:buClr>
              <a:buFont typeface="Wingdings" panose="05000000000000000000" pitchFamily="2" charset="2"/>
              <a:buChar char="§"/>
              <a:defRPr sz="1400">
                <a:solidFill>
                  <a:srgbClr val="021A32"/>
                </a:solidFill>
              </a:defRPr>
            </a:lvl2pPr>
            <a:lvl3pPr marL="533400" indent="-177800">
              <a:buClr>
                <a:srgbClr val="021A32"/>
              </a:buClr>
              <a:buFont typeface="Wingdings" panose="05000000000000000000" pitchFamily="2" charset="2"/>
              <a:buChar char="§"/>
              <a:defRPr sz="1200">
                <a:solidFill>
                  <a:srgbClr val="021A32"/>
                </a:solidFill>
              </a:defRPr>
            </a:lvl3pPr>
            <a:lvl4pPr marL="7239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100">
                <a:solidFill>
                  <a:srgbClr val="021A32"/>
                </a:solidFill>
              </a:defRPr>
            </a:lvl4pPr>
            <a:lvl5pPr marL="9017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100">
                <a:solidFill>
                  <a:srgbClr val="021A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270" y="-3810"/>
            <a:ext cx="12193270" cy="663777"/>
          </a:xfrm>
          <a:prstGeom prst="rect">
            <a:avLst/>
          </a:prstGeom>
          <a:gradFill flip="none" rotWithShape="1">
            <a:gsLst>
              <a:gs pos="27000">
                <a:srgbClr val="E7E7EA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70" y="659642"/>
            <a:ext cx="12193270" cy="73783"/>
          </a:xfrm>
          <a:prstGeom prst="rect">
            <a:avLst/>
          </a:prstGeom>
          <a:gradFill flip="none" rotWithShape="1">
            <a:gsLst>
              <a:gs pos="41000">
                <a:srgbClr val="E7E7EA"/>
              </a:gs>
              <a:gs pos="100000">
                <a:srgbClr val="002F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10186345" y="137319"/>
            <a:ext cx="1693822" cy="320675"/>
            <a:chOff x="2262" y="1461"/>
            <a:chExt cx="1236" cy="234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726" y="1495"/>
              <a:ext cx="150" cy="168"/>
            </a:xfrm>
            <a:custGeom>
              <a:avLst/>
              <a:gdLst>
                <a:gd name="T0" fmla="*/ 82 w 150"/>
                <a:gd name="T1" fmla="*/ 82 h 168"/>
                <a:gd name="T2" fmla="*/ 150 w 150"/>
                <a:gd name="T3" fmla="*/ 168 h 168"/>
                <a:gd name="T4" fmla="*/ 106 w 150"/>
                <a:gd name="T5" fmla="*/ 168 h 168"/>
                <a:gd name="T6" fmla="*/ 42 w 150"/>
                <a:gd name="T7" fmla="*/ 88 h 168"/>
                <a:gd name="T8" fmla="*/ 42 w 150"/>
                <a:gd name="T9" fmla="*/ 168 h 168"/>
                <a:gd name="T10" fmla="*/ 0 w 150"/>
                <a:gd name="T11" fmla="*/ 168 h 168"/>
                <a:gd name="T12" fmla="*/ 0 w 150"/>
                <a:gd name="T13" fmla="*/ 0 h 168"/>
                <a:gd name="T14" fmla="*/ 42 w 150"/>
                <a:gd name="T15" fmla="*/ 0 h 168"/>
                <a:gd name="T16" fmla="*/ 42 w 150"/>
                <a:gd name="T17" fmla="*/ 76 h 168"/>
                <a:gd name="T18" fmla="*/ 42 w 150"/>
                <a:gd name="T19" fmla="*/ 76 h 168"/>
                <a:gd name="T20" fmla="*/ 92 w 150"/>
                <a:gd name="T21" fmla="*/ 0 h 168"/>
                <a:gd name="T22" fmla="*/ 138 w 150"/>
                <a:gd name="T23" fmla="*/ 0 h 168"/>
                <a:gd name="T24" fmla="*/ 82 w 150"/>
                <a:gd name="T25" fmla="*/ 82 h 168"/>
                <a:gd name="T26" fmla="*/ 82 w 150"/>
                <a:gd name="T27" fmla="*/ 8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68">
                  <a:moveTo>
                    <a:pt x="82" y="82"/>
                  </a:moveTo>
                  <a:lnTo>
                    <a:pt x="150" y="168"/>
                  </a:lnTo>
                  <a:lnTo>
                    <a:pt x="106" y="168"/>
                  </a:lnTo>
                  <a:lnTo>
                    <a:pt x="42" y="88"/>
                  </a:lnTo>
                  <a:lnTo>
                    <a:pt x="42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92" y="0"/>
                  </a:lnTo>
                  <a:lnTo>
                    <a:pt x="138" y="0"/>
                  </a:lnTo>
                  <a:lnTo>
                    <a:pt x="82" y="82"/>
                  </a:lnTo>
                  <a:lnTo>
                    <a:pt x="82" y="82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2442" y="1495"/>
              <a:ext cx="146" cy="168"/>
            </a:xfrm>
            <a:custGeom>
              <a:avLst/>
              <a:gdLst>
                <a:gd name="T0" fmla="*/ 52 w 146"/>
                <a:gd name="T1" fmla="*/ 168 h 168"/>
                <a:gd name="T2" fmla="*/ 52 w 146"/>
                <a:gd name="T3" fmla="*/ 34 h 168"/>
                <a:gd name="T4" fmla="*/ 0 w 146"/>
                <a:gd name="T5" fmla="*/ 34 h 168"/>
                <a:gd name="T6" fmla="*/ 0 w 146"/>
                <a:gd name="T7" fmla="*/ 0 h 168"/>
                <a:gd name="T8" fmla="*/ 146 w 146"/>
                <a:gd name="T9" fmla="*/ 0 h 168"/>
                <a:gd name="T10" fmla="*/ 146 w 146"/>
                <a:gd name="T11" fmla="*/ 34 h 168"/>
                <a:gd name="T12" fmla="*/ 94 w 146"/>
                <a:gd name="T13" fmla="*/ 34 h 168"/>
                <a:gd name="T14" fmla="*/ 94 w 146"/>
                <a:gd name="T15" fmla="*/ 168 h 168"/>
                <a:gd name="T16" fmla="*/ 52 w 146"/>
                <a:gd name="T17" fmla="*/ 168 h 168"/>
                <a:gd name="T18" fmla="*/ 52 w 146"/>
                <a:gd name="T1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8">
                  <a:moveTo>
                    <a:pt x="52" y="168"/>
                  </a:moveTo>
                  <a:lnTo>
                    <a:pt x="52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34"/>
                  </a:lnTo>
                  <a:lnTo>
                    <a:pt x="94" y="34"/>
                  </a:lnTo>
                  <a:lnTo>
                    <a:pt x="94" y="168"/>
                  </a:lnTo>
                  <a:lnTo>
                    <a:pt x="52" y="168"/>
                  </a:lnTo>
                  <a:lnTo>
                    <a:pt x="52" y="16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596" y="1495"/>
              <a:ext cx="122" cy="168"/>
            </a:xfrm>
            <a:custGeom>
              <a:avLst/>
              <a:gdLst>
                <a:gd name="T0" fmla="*/ 0 w 122"/>
                <a:gd name="T1" fmla="*/ 168 h 168"/>
                <a:gd name="T2" fmla="*/ 0 w 122"/>
                <a:gd name="T3" fmla="*/ 0 h 168"/>
                <a:gd name="T4" fmla="*/ 120 w 122"/>
                <a:gd name="T5" fmla="*/ 0 h 168"/>
                <a:gd name="T6" fmla="*/ 120 w 122"/>
                <a:gd name="T7" fmla="*/ 34 h 168"/>
                <a:gd name="T8" fmla="*/ 42 w 122"/>
                <a:gd name="T9" fmla="*/ 34 h 168"/>
                <a:gd name="T10" fmla="*/ 42 w 122"/>
                <a:gd name="T11" fmla="*/ 68 h 168"/>
                <a:gd name="T12" fmla="*/ 116 w 122"/>
                <a:gd name="T13" fmla="*/ 68 h 168"/>
                <a:gd name="T14" fmla="*/ 116 w 122"/>
                <a:gd name="T15" fmla="*/ 98 h 168"/>
                <a:gd name="T16" fmla="*/ 42 w 122"/>
                <a:gd name="T17" fmla="*/ 98 h 168"/>
                <a:gd name="T18" fmla="*/ 42 w 122"/>
                <a:gd name="T19" fmla="*/ 134 h 168"/>
                <a:gd name="T20" fmla="*/ 122 w 122"/>
                <a:gd name="T21" fmla="*/ 134 h 168"/>
                <a:gd name="T22" fmla="*/ 122 w 122"/>
                <a:gd name="T23" fmla="*/ 168 h 168"/>
                <a:gd name="T24" fmla="*/ 0 w 122"/>
                <a:gd name="T25" fmla="*/ 168 h 168"/>
                <a:gd name="T26" fmla="*/ 0 w 122"/>
                <a:gd name="T2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68">
                  <a:moveTo>
                    <a:pt x="0" y="168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34"/>
                  </a:lnTo>
                  <a:lnTo>
                    <a:pt x="42" y="34"/>
                  </a:lnTo>
                  <a:lnTo>
                    <a:pt x="42" y="68"/>
                  </a:lnTo>
                  <a:lnTo>
                    <a:pt x="116" y="68"/>
                  </a:lnTo>
                  <a:lnTo>
                    <a:pt x="116" y="98"/>
                  </a:lnTo>
                  <a:lnTo>
                    <a:pt x="42" y="98"/>
                  </a:lnTo>
                  <a:lnTo>
                    <a:pt x="42" y="134"/>
                  </a:lnTo>
                  <a:lnTo>
                    <a:pt x="122" y="134"/>
                  </a:lnTo>
                  <a:lnTo>
                    <a:pt x="122" y="168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486" y="1567"/>
              <a:ext cx="12" cy="12"/>
            </a:xfrm>
            <a:custGeom>
              <a:avLst/>
              <a:gdLst>
                <a:gd name="T0" fmla="*/ 4 w 12"/>
                <a:gd name="T1" fmla="*/ 6 h 12"/>
                <a:gd name="T2" fmla="*/ 6 w 12"/>
                <a:gd name="T3" fmla="*/ 6 h 12"/>
                <a:gd name="T4" fmla="*/ 6 w 12"/>
                <a:gd name="T5" fmla="*/ 6 h 12"/>
                <a:gd name="T6" fmla="*/ 6 w 12"/>
                <a:gd name="T7" fmla="*/ 4 h 12"/>
                <a:gd name="T8" fmla="*/ 6 w 12"/>
                <a:gd name="T9" fmla="*/ 4 h 12"/>
                <a:gd name="T10" fmla="*/ 6 w 12"/>
                <a:gd name="T11" fmla="*/ 4 h 12"/>
                <a:gd name="T12" fmla="*/ 6 w 12"/>
                <a:gd name="T13" fmla="*/ 4 h 12"/>
                <a:gd name="T14" fmla="*/ 4 w 12"/>
                <a:gd name="T15" fmla="*/ 4 h 12"/>
                <a:gd name="T16" fmla="*/ 4 w 12"/>
                <a:gd name="T17" fmla="*/ 6 h 12"/>
                <a:gd name="T18" fmla="*/ 4 w 12"/>
                <a:gd name="T19" fmla="*/ 6 h 12"/>
                <a:gd name="T20" fmla="*/ 4 w 12"/>
                <a:gd name="T21" fmla="*/ 8 h 12"/>
                <a:gd name="T22" fmla="*/ 4 w 12"/>
                <a:gd name="T23" fmla="*/ 8 h 12"/>
                <a:gd name="T24" fmla="*/ 4 w 12"/>
                <a:gd name="T25" fmla="*/ 2 h 12"/>
                <a:gd name="T26" fmla="*/ 4 w 12"/>
                <a:gd name="T27" fmla="*/ 2 h 12"/>
                <a:gd name="T28" fmla="*/ 6 w 12"/>
                <a:gd name="T29" fmla="*/ 2 h 12"/>
                <a:gd name="T30" fmla="*/ 6 w 12"/>
                <a:gd name="T31" fmla="*/ 2 h 12"/>
                <a:gd name="T32" fmla="*/ 8 w 12"/>
                <a:gd name="T33" fmla="*/ 2 h 12"/>
                <a:gd name="T34" fmla="*/ 8 w 12"/>
                <a:gd name="T35" fmla="*/ 2 h 12"/>
                <a:gd name="T36" fmla="*/ 8 w 12"/>
                <a:gd name="T37" fmla="*/ 4 h 12"/>
                <a:gd name="T38" fmla="*/ 8 w 12"/>
                <a:gd name="T39" fmla="*/ 4 h 12"/>
                <a:gd name="T40" fmla="*/ 6 w 12"/>
                <a:gd name="T41" fmla="*/ 6 h 12"/>
                <a:gd name="T42" fmla="*/ 6 w 12"/>
                <a:gd name="T43" fmla="*/ 6 h 12"/>
                <a:gd name="T44" fmla="*/ 6 w 12"/>
                <a:gd name="T45" fmla="*/ 6 h 12"/>
                <a:gd name="T46" fmla="*/ 8 w 12"/>
                <a:gd name="T47" fmla="*/ 6 h 12"/>
                <a:gd name="T48" fmla="*/ 8 w 12"/>
                <a:gd name="T49" fmla="*/ 6 h 12"/>
                <a:gd name="T50" fmla="*/ 8 w 12"/>
                <a:gd name="T51" fmla="*/ 8 h 12"/>
                <a:gd name="T52" fmla="*/ 6 w 12"/>
                <a:gd name="T53" fmla="*/ 8 h 12"/>
                <a:gd name="T54" fmla="*/ 6 w 12"/>
                <a:gd name="T55" fmla="*/ 8 h 12"/>
                <a:gd name="T56" fmla="*/ 6 w 12"/>
                <a:gd name="T57" fmla="*/ 6 h 12"/>
                <a:gd name="T58" fmla="*/ 6 w 12"/>
                <a:gd name="T59" fmla="*/ 6 h 12"/>
                <a:gd name="T60" fmla="*/ 6 w 12"/>
                <a:gd name="T61" fmla="*/ 6 h 12"/>
                <a:gd name="T62" fmla="*/ 4 w 12"/>
                <a:gd name="T63" fmla="*/ 6 h 12"/>
                <a:gd name="T64" fmla="*/ 4 w 12"/>
                <a:gd name="T65" fmla="*/ 8 h 12"/>
                <a:gd name="T66" fmla="*/ 4 w 12"/>
                <a:gd name="T67" fmla="*/ 8 h 12"/>
                <a:gd name="T68" fmla="*/ 2 w 12"/>
                <a:gd name="T69" fmla="*/ 6 h 12"/>
                <a:gd name="T70" fmla="*/ 2 w 12"/>
                <a:gd name="T71" fmla="*/ 6 h 12"/>
                <a:gd name="T72" fmla="*/ 2 w 12"/>
                <a:gd name="T73" fmla="*/ 8 h 12"/>
                <a:gd name="T74" fmla="*/ 6 w 12"/>
                <a:gd name="T75" fmla="*/ 10 h 12"/>
                <a:gd name="T76" fmla="*/ 6 w 12"/>
                <a:gd name="T77" fmla="*/ 10 h 12"/>
                <a:gd name="T78" fmla="*/ 8 w 12"/>
                <a:gd name="T79" fmla="*/ 8 h 12"/>
                <a:gd name="T80" fmla="*/ 10 w 12"/>
                <a:gd name="T81" fmla="*/ 6 h 12"/>
                <a:gd name="T82" fmla="*/ 10 w 12"/>
                <a:gd name="T83" fmla="*/ 6 h 12"/>
                <a:gd name="T84" fmla="*/ 8 w 12"/>
                <a:gd name="T85" fmla="*/ 2 h 12"/>
                <a:gd name="T86" fmla="*/ 6 w 12"/>
                <a:gd name="T87" fmla="*/ 0 h 12"/>
                <a:gd name="T88" fmla="*/ 6 w 12"/>
                <a:gd name="T89" fmla="*/ 0 h 12"/>
                <a:gd name="T90" fmla="*/ 2 w 12"/>
                <a:gd name="T91" fmla="*/ 2 h 12"/>
                <a:gd name="T92" fmla="*/ 2 w 12"/>
                <a:gd name="T93" fmla="*/ 6 h 12"/>
                <a:gd name="T94" fmla="*/ 2 w 12"/>
                <a:gd name="T95" fmla="*/ 6 h 12"/>
                <a:gd name="T96" fmla="*/ 12 w 12"/>
                <a:gd name="T97" fmla="*/ 6 h 12"/>
                <a:gd name="T98" fmla="*/ 12 w 12"/>
                <a:gd name="T99" fmla="*/ 6 h 12"/>
                <a:gd name="T100" fmla="*/ 10 w 12"/>
                <a:gd name="T101" fmla="*/ 10 h 12"/>
                <a:gd name="T102" fmla="*/ 6 w 12"/>
                <a:gd name="T103" fmla="*/ 12 h 12"/>
                <a:gd name="T104" fmla="*/ 6 w 12"/>
                <a:gd name="T105" fmla="*/ 12 h 12"/>
                <a:gd name="T106" fmla="*/ 2 w 12"/>
                <a:gd name="T107" fmla="*/ 10 h 12"/>
                <a:gd name="T108" fmla="*/ 0 w 12"/>
                <a:gd name="T109" fmla="*/ 6 h 12"/>
                <a:gd name="T110" fmla="*/ 0 w 12"/>
                <a:gd name="T111" fmla="*/ 6 h 12"/>
                <a:gd name="T112" fmla="*/ 2 w 12"/>
                <a:gd name="T113" fmla="*/ 2 h 12"/>
                <a:gd name="T114" fmla="*/ 6 w 12"/>
                <a:gd name="T115" fmla="*/ 0 h 12"/>
                <a:gd name="T116" fmla="*/ 6 w 12"/>
                <a:gd name="T117" fmla="*/ 0 h 12"/>
                <a:gd name="T118" fmla="*/ 10 w 12"/>
                <a:gd name="T119" fmla="*/ 2 h 12"/>
                <a:gd name="T120" fmla="*/ 12 w 12"/>
                <a:gd name="T121" fmla="*/ 6 h 12"/>
                <a:gd name="T122" fmla="*/ 12 w 12"/>
                <a:gd name="T12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" h="12">
                  <a:moveTo>
                    <a:pt x="4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2" y="6"/>
                  </a:moveTo>
                  <a:lnTo>
                    <a:pt x="2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6"/>
                  </a:lnTo>
                  <a:close/>
                  <a:moveTo>
                    <a:pt x="12" y="6"/>
                  </a:moveTo>
                  <a:lnTo>
                    <a:pt x="12" y="6"/>
                  </a:lnTo>
                  <a:lnTo>
                    <a:pt x="10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76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6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8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8 w 78"/>
                <a:gd name="T27" fmla="*/ 82 h 98"/>
                <a:gd name="T28" fmla="*/ 72 w 78"/>
                <a:gd name="T29" fmla="*/ 70 h 98"/>
                <a:gd name="T30" fmla="*/ 72 w 78"/>
                <a:gd name="T31" fmla="*/ 66 h 98"/>
                <a:gd name="T32" fmla="*/ 66 w 78"/>
                <a:gd name="T33" fmla="*/ 58 h 98"/>
                <a:gd name="T34" fmla="*/ 52 w 78"/>
                <a:gd name="T35" fmla="*/ 52 h 98"/>
                <a:gd name="T36" fmla="*/ 38 w 78"/>
                <a:gd name="T37" fmla="*/ 50 h 98"/>
                <a:gd name="T38" fmla="*/ 26 w 78"/>
                <a:gd name="T39" fmla="*/ 48 h 98"/>
                <a:gd name="T40" fmla="*/ 10 w 78"/>
                <a:gd name="T41" fmla="*/ 42 h 98"/>
                <a:gd name="T42" fmla="*/ 4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4 w 78"/>
                <a:gd name="T53" fmla="*/ 2 h 98"/>
                <a:gd name="T54" fmla="*/ 64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8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2 w 78"/>
                <a:gd name="T77" fmla="*/ 36 h 98"/>
                <a:gd name="T78" fmla="*/ 28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6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6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14" y="92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8" y="82"/>
                  </a:lnTo>
                  <a:lnTo>
                    <a:pt x="72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70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2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6" y="48"/>
                  </a:lnTo>
                  <a:lnTo>
                    <a:pt x="14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4" y="1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8" y="40"/>
                  </a:lnTo>
                  <a:lnTo>
                    <a:pt x="28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2" y="54"/>
                  </a:lnTo>
                  <a:lnTo>
                    <a:pt x="76" y="58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6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2950" y="1567"/>
              <a:ext cx="88" cy="128"/>
            </a:xfrm>
            <a:custGeom>
              <a:avLst/>
              <a:gdLst>
                <a:gd name="T0" fmla="*/ 32 w 88"/>
                <a:gd name="T1" fmla="*/ 128 h 128"/>
                <a:gd name="T2" fmla="*/ 26 w 88"/>
                <a:gd name="T3" fmla="*/ 128 h 128"/>
                <a:gd name="T4" fmla="*/ 40 w 88"/>
                <a:gd name="T5" fmla="*/ 94 h 128"/>
                <a:gd name="T6" fmla="*/ 0 w 88"/>
                <a:gd name="T7" fmla="*/ 0 h 128"/>
                <a:gd name="T8" fmla="*/ 6 w 88"/>
                <a:gd name="T9" fmla="*/ 0 h 128"/>
                <a:gd name="T10" fmla="*/ 42 w 88"/>
                <a:gd name="T11" fmla="*/ 88 h 128"/>
                <a:gd name="T12" fmla="*/ 82 w 88"/>
                <a:gd name="T13" fmla="*/ 0 h 128"/>
                <a:gd name="T14" fmla="*/ 88 w 88"/>
                <a:gd name="T15" fmla="*/ 0 h 128"/>
                <a:gd name="T16" fmla="*/ 32 w 88"/>
                <a:gd name="T17" fmla="*/ 128 h 128"/>
                <a:gd name="T18" fmla="*/ 32 w 88"/>
                <a:gd name="T1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28">
                  <a:moveTo>
                    <a:pt x="32" y="128"/>
                  </a:moveTo>
                  <a:lnTo>
                    <a:pt x="26" y="128"/>
                  </a:lnTo>
                  <a:lnTo>
                    <a:pt x="40" y="94"/>
                  </a:lnTo>
                  <a:lnTo>
                    <a:pt x="0" y="0"/>
                  </a:lnTo>
                  <a:lnTo>
                    <a:pt x="6" y="0"/>
                  </a:lnTo>
                  <a:lnTo>
                    <a:pt x="42" y="88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32" y="128"/>
                  </a:lnTo>
                  <a:lnTo>
                    <a:pt x="32" y="12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3034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4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6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6 w 78"/>
                <a:gd name="T27" fmla="*/ 82 h 98"/>
                <a:gd name="T28" fmla="*/ 72 w 78"/>
                <a:gd name="T29" fmla="*/ 70 h 98"/>
                <a:gd name="T30" fmla="*/ 70 w 78"/>
                <a:gd name="T31" fmla="*/ 66 h 98"/>
                <a:gd name="T32" fmla="*/ 66 w 78"/>
                <a:gd name="T33" fmla="*/ 58 h 98"/>
                <a:gd name="T34" fmla="*/ 50 w 78"/>
                <a:gd name="T35" fmla="*/ 52 h 98"/>
                <a:gd name="T36" fmla="*/ 38 w 78"/>
                <a:gd name="T37" fmla="*/ 50 h 98"/>
                <a:gd name="T38" fmla="*/ 24 w 78"/>
                <a:gd name="T39" fmla="*/ 48 h 98"/>
                <a:gd name="T40" fmla="*/ 8 w 78"/>
                <a:gd name="T41" fmla="*/ 42 h 98"/>
                <a:gd name="T42" fmla="*/ 2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2 w 78"/>
                <a:gd name="T53" fmla="*/ 2 h 98"/>
                <a:gd name="T54" fmla="*/ 62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6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0 w 78"/>
                <a:gd name="T77" fmla="*/ 36 h 98"/>
                <a:gd name="T78" fmla="*/ 26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4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4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14" y="92"/>
                  </a:lnTo>
                  <a:lnTo>
                    <a:pt x="6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6" y="82"/>
                  </a:lnTo>
                  <a:lnTo>
                    <a:pt x="70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0" y="66"/>
                  </a:lnTo>
                  <a:lnTo>
                    <a:pt x="68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0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62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6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0" y="54"/>
                  </a:lnTo>
                  <a:lnTo>
                    <a:pt x="74" y="58"/>
                  </a:lnTo>
                  <a:lnTo>
                    <a:pt x="76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4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3108" y="1547"/>
              <a:ext cx="52" cy="116"/>
            </a:xfrm>
            <a:custGeom>
              <a:avLst/>
              <a:gdLst>
                <a:gd name="T0" fmla="*/ 44 w 52"/>
                <a:gd name="T1" fmla="*/ 116 h 116"/>
                <a:gd name="T2" fmla="*/ 44 w 52"/>
                <a:gd name="T3" fmla="*/ 116 h 116"/>
                <a:gd name="T4" fmla="*/ 36 w 52"/>
                <a:gd name="T5" fmla="*/ 116 h 116"/>
                <a:gd name="T6" fmla="*/ 30 w 52"/>
                <a:gd name="T7" fmla="*/ 114 h 116"/>
                <a:gd name="T8" fmla="*/ 26 w 52"/>
                <a:gd name="T9" fmla="*/ 112 h 116"/>
                <a:gd name="T10" fmla="*/ 22 w 52"/>
                <a:gd name="T11" fmla="*/ 108 h 116"/>
                <a:gd name="T12" fmla="*/ 20 w 52"/>
                <a:gd name="T13" fmla="*/ 98 h 116"/>
                <a:gd name="T14" fmla="*/ 18 w 52"/>
                <a:gd name="T15" fmla="*/ 84 h 116"/>
                <a:gd name="T16" fmla="*/ 18 w 52"/>
                <a:gd name="T17" fmla="*/ 26 h 116"/>
                <a:gd name="T18" fmla="*/ 0 w 52"/>
                <a:gd name="T19" fmla="*/ 26 h 116"/>
                <a:gd name="T20" fmla="*/ 0 w 52"/>
                <a:gd name="T21" fmla="*/ 20 h 116"/>
                <a:gd name="T22" fmla="*/ 18 w 52"/>
                <a:gd name="T23" fmla="*/ 20 h 116"/>
                <a:gd name="T24" fmla="*/ 18 w 52"/>
                <a:gd name="T25" fmla="*/ 0 h 116"/>
                <a:gd name="T26" fmla="*/ 24 w 52"/>
                <a:gd name="T27" fmla="*/ 0 h 116"/>
                <a:gd name="T28" fmla="*/ 24 w 52"/>
                <a:gd name="T29" fmla="*/ 20 h 116"/>
                <a:gd name="T30" fmla="*/ 50 w 52"/>
                <a:gd name="T31" fmla="*/ 20 h 116"/>
                <a:gd name="T32" fmla="*/ 50 w 52"/>
                <a:gd name="T33" fmla="*/ 26 h 116"/>
                <a:gd name="T34" fmla="*/ 24 w 52"/>
                <a:gd name="T35" fmla="*/ 26 h 116"/>
                <a:gd name="T36" fmla="*/ 24 w 52"/>
                <a:gd name="T37" fmla="*/ 84 h 116"/>
                <a:gd name="T38" fmla="*/ 24 w 52"/>
                <a:gd name="T39" fmla="*/ 84 h 116"/>
                <a:gd name="T40" fmla="*/ 26 w 52"/>
                <a:gd name="T41" fmla="*/ 96 h 116"/>
                <a:gd name="T42" fmla="*/ 26 w 52"/>
                <a:gd name="T43" fmla="*/ 102 h 116"/>
                <a:gd name="T44" fmla="*/ 30 w 52"/>
                <a:gd name="T45" fmla="*/ 106 h 116"/>
                <a:gd name="T46" fmla="*/ 32 w 52"/>
                <a:gd name="T47" fmla="*/ 108 h 116"/>
                <a:gd name="T48" fmla="*/ 36 w 52"/>
                <a:gd name="T49" fmla="*/ 110 h 116"/>
                <a:gd name="T50" fmla="*/ 50 w 52"/>
                <a:gd name="T51" fmla="*/ 110 h 116"/>
                <a:gd name="T52" fmla="*/ 52 w 52"/>
                <a:gd name="T53" fmla="*/ 110 h 116"/>
                <a:gd name="T54" fmla="*/ 52 w 52"/>
                <a:gd name="T55" fmla="*/ 116 h 116"/>
                <a:gd name="T56" fmla="*/ 50 w 52"/>
                <a:gd name="T57" fmla="*/ 116 h 116"/>
                <a:gd name="T58" fmla="*/ 50 w 52"/>
                <a:gd name="T59" fmla="*/ 116 h 116"/>
                <a:gd name="T60" fmla="*/ 44 w 52"/>
                <a:gd name="T61" fmla="*/ 116 h 116"/>
                <a:gd name="T62" fmla="*/ 44 w 52"/>
                <a:gd name="T6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16">
                  <a:moveTo>
                    <a:pt x="44" y="116"/>
                  </a:moveTo>
                  <a:lnTo>
                    <a:pt x="44" y="116"/>
                  </a:lnTo>
                  <a:lnTo>
                    <a:pt x="36" y="116"/>
                  </a:lnTo>
                  <a:lnTo>
                    <a:pt x="30" y="114"/>
                  </a:lnTo>
                  <a:lnTo>
                    <a:pt x="26" y="112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8" y="84"/>
                  </a:lnTo>
                  <a:lnTo>
                    <a:pt x="18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8" y="2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20"/>
                  </a:lnTo>
                  <a:lnTo>
                    <a:pt x="50" y="20"/>
                  </a:lnTo>
                  <a:lnTo>
                    <a:pt x="50" y="26"/>
                  </a:lnTo>
                  <a:lnTo>
                    <a:pt x="24" y="26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26" y="96"/>
                  </a:lnTo>
                  <a:lnTo>
                    <a:pt x="26" y="102"/>
                  </a:lnTo>
                  <a:lnTo>
                    <a:pt x="30" y="106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50" y="110"/>
                  </a:lnTo>
                  <a:lnTo>
                    <a:pt x="52" y="110"/>
                  </a:lnTo>
                  <a:lnTo>
                    <a:pt x="52" y="116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4" y="116"/>
                  </a:lnTo>
                  <a:lnTo>
                    <a:pt x="44" y="11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3156" y="1567"/>
              <a:ext cx="94" cy="96"/>
            </a:xfrm>
            <a:custGeom>
              <a:avLst/>
              <a:gdLst>
                <a:gd name="T0" fmla="*/ 88 w 94"/>
                <a:gd name="T1" fmla="*/ 42 h 96"/>
                <a:gd name="T2" fmla="*/ 86 w 94"/>
                <a:gd name="T3" fmla="*/ 34 h 96"/>
                <a:gd name="T4" fmla="*/ 80 w 94"/>
                <a:gd name="T5" fmla="*/ 22 h 96"/>
                <a:gd name="T6" fmla="*/ 70 w 94"/>
                <a:gd name="T7" fmla="*/ 12 h 96"/>
                <a:gd name="T8" fmla="*/ 56 w 94"/>
                <a:gd name="T9" fmla="*/ 6 h 96"/>
                <a:gd name="T10" fmla="*/ 48 w 94"/>
                <a:gd name="T11" fmla="*/ 6 h 96"/>
                <a:gd name="T12" fmla="*/ 24 w 94"/>
                <a:gd name="T13" fmla="*/ 12 h 96"/>
                <a:gd name="T14" fmla="*/ 10 w 94"/>
                <a:gd name="T15" fmla="*/ 30 h 96"/>
                <a:gd name="T16" fmla="*/ 6 w 94"/>
                <a:gd name="T17" fmla="*/ 42 h 96"/>
                <a:gd name="T18" fmla="*/ 48 w 94"/>
                <a:gd name="T19" fmla="*/ 96 h 96"/>
                <a:gd name="T20" fmla="*/ 34 w 94"/>
                <a:gd name="T21" fmla="*/ 94 h 96"/>
                <a:gd name="T22" fmla="*/ 12 w 94"/>
                <a:gd name="T23" fmla="*/ 80 h 96"/>
                <a:gd name="T24" fmla="*/ 4 w 94"/>
                <a:gd name="T25" fmla="*/ 68 h 96"/>
                <a:gd name="T26" fmla="*/ 0 w 94"/>
                <a:gd name="T27" fmla="*/ 48 h 96"/>
                <a:gd name="T28" fmla="*/ 2 w 94"/>
                <a:gd name="T29" fmla="*/ 38 h 96"/>
                <a:gd name="T30" fmla="*/ 4 w 94"/>
                <a:gd name="T31" fmla="*/ 28 h 96"/>
                <a:gd name="T32" fmla="*/ 20 w 94"/>
                <a:gd name="T33" fmla="*/ 6 h 96"/>
                <a:gd name="T34" fmla="*/ 48 w 94"/>
                <a:gd name="T35" fmla="*/ 0 h 96"/>
                <a:gd name="T36" fmla="*/ 58 w 94"/>
                <a:gd name="T37" fmla="*/ 0 h 96"/>
                <a:gd name="T38" fmla="*/ 74 w 94"/>
                <a:gd name="T39" fmla="*/ 6 h 96"/>
                <a:gd name="T40" fmla="*/ 82 w 94"/>
                <a:gd name="T41" fmla="*/ 12 h 96"/>
                <a:gd name="T42" fmla="*/ 92 w 94"/>
                <a:gd name="T43" fmla="*/ 28 h 96"/>
                <a:gd name="T44" fmla="*/ 94 w 94"/>
                <a:gd name="T45" fmla="*/ 48 h 96"/>
                <a:gd name="T46" fmla="*/ 6 w 94"/>
                <a:gd name="T47" fmla="*/ 48 h 96"/>
                <a:gd name="T48" fmla="*/ 8 w 94"/>
                <a:gd name="T49" fmla="*/ 58 h 96"/>
                <a:gd name="T50" fmla="*/ 10 w 94"/>
                <a:gd name="T51" fmla="*/ 66 h 96"/>
                <a:gd name="T52" fmla="*/ 24 w 94"/>
                <a:gd name="T53" fmla="*/ 84 h 96"/>
                <a:gd name="T54" fmla="*/ 48 w 94"/>
                <a:gd name="T55" fmla="*/ 90 h 96"/>
                <a:gd name="T56" fmla="*/ 60 w 94"/>
                <a:gd name="T57" fmla="*/ 88 h 96"/>
                <a:gd name="T58" fmla="*/ 78 w 94"/>
                <a:gd name="T59" fmla="*/ 78 h 96"/>
                <a:gd name="T60" fmla="*/ 84 w 94"/>
                <a:gd name="T61" fmla="*/ 66 h 96"/>
                <a:gd name="T62" fmla="*/ 90 w 94"/>
                <a:gd name="T63" fmla="*/ 68 h 96"/>
                <a:gd name="T64" fmla="*/ 84 w 94"/>
                <a:gd name="T65" fmla="*/ 80 h 96"/>
                <a:gd name="T66" fmla="*/ 62 w 94"/>
                <a:gd name="T67" fmla="*/ 94 h 96"/>
                <a:gd name="T68" fmla="*/ 48 w 94"/>
                <a:gd name="T6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96">
                  <a:moveTo>
                    <a:pt x="6" y="42"/>
                  </a:moveTo>
                  <a:lnTo>
                    <a:pt x="88" y="42"/>
                  </a:lnTo>
                  <a:lnTo>
                    <a:pt x="88" y="42"/>
                  </a:lnTo>
                  <a:lnTo>
                    <a:pt x="86" y="34"/>
                  </a:lnTo>
                  <a:lnTo>
                    <a:pt x="84" y="28"/>
                  </a:lnTo>
                  <a:lnTo>
                    <a:pt x="80" y="22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6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6" y="2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6" y="42"/>
                  </a:lnTo>
                  <a:lnTo>
                    <a:pt x="6" y="42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2" y="80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2" y="16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2" y="12"/>
                  </a:lnTo>
                  <a:lnTo>
                    <a:pt x="82" y="12"/>
                  </a:lnTo>
                  <a:lnTo>
                    <a:pt x="86" y="20"/>
                  </a:lnTo>
                  <a:lnTo>
                    <a:pt x="92" y="28"/>
                  </a:lnTo>
                  <a:lnTo>
                    <a:pt x="94" y="38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8" y="5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76"/>
                  </a:lnTo>
                  <a:lnTo>
                    <a:pt x="24" y="84"/>
                  </a:lnTo>
                  <a:lnTo>
                    <a:pt x="36" y="88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60" y="88"/>
                  </a:lnTo>
                  <a:lnTo>
                    <a:pt x="70" y="84"/>
                  </a:lnTo>
                  <a:lnTo>
                    <a:pt x="78" y="78"/>
                  </a:lnTo>
                  <a:lnTo>
                    <a:pt x="84" y="68"/>
                  </a:lnTo>
                  <a:lnTo>
                    <a:pt x="84" y="66"/>
                  </a:lnTo>
                  <a:lnTo>
                    <a:pt x="92" y="66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84" y="80"/>
                  </a:lnTo>
                  <a:lnTo>
                    <a:pt x="74" y="88"/>
                  </a:lnTo>
                  <a:lnTo>
                    <a:pt x="62" y="94"/>
                  </a:lnTo>
                  <a:lnTo>
                    <a:pt x="48" y="96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258" y="1567"/>
              <a:ext cx="144" cy="96"/>
            </a:xfrm>
            <a:custGeom>
              <a:avLst/>
              <a:gdLst>
                <a:gd name="T0" fmla="*/ 138 w 144"/>
                <a:gd name="T1" fmla="*/ 96 h 96"/>
                <a:gd name="T2" fmla="*/ 138 w 144"/>
                <a:gd name="T3" fmla="*/ 42 h 96"/>
                <a:gd name="T4" fmla="*/ 132 w 144"/>
                <a:gd name="T5" fmla="*/ 20 h 96"/>
                <a:gd name="T6" fmla="*/ 128 w 144"/>
                <a:gd name="T7" fmla="*/ 14 h 96"/>
                <a:gd name="T8" fmla="*/ 118 w 144"/>
                <a:gd name="T9" fmla="*/ 8 h 96"/>
                <a:gd name="T10" fmla="*/ 106 w 144"/>
                <a:gd name="T11" fmla="*/ 6 h 96"/>
                <a:gd name="T12" fmla="*/ 106 w 144"/>
                <a:gd name="T13" fmla="*/ 6 h 96"/>
                <a:gd name="T14" fmla="*/ 88 w 144"/>
                <a:gd name="T15" fmla="*/ 10 h 96"/>
                <a:gd name="T16" fmla="*/ 84 w 144"/>
                <a:gd name="T17" fmla="*/ 16 h 96"/>
                <a:gd name="T18" fmla="*/ 78 w 144"/>
                <a:gd name="T19" fmla="*/ 26 h 96"/>
                <a:gd name="T20" fmla="*/ 76 w 144"/>
                <a:gd name="T21" fmla="*/ 96 h 96"/>
                <a:gd name="T22" fmla="*/ 70 w 144"/>
                <a:gd name="T23" fmla="*/ 44 h 96"/>
                <a:gd name="T24" fmla="*/ 68 w 144"/>
                <a:gd name="T25" fmla="*/ 34 h 96"/>
                <a:gd name="T26" fmla="*/ 64 w 144"/>
                <a:gd name="T27" fmla="*/ 20 h 96"/>
                <a:gd name="T28" fmla="*/ 60 w 144"/>
                <a:gd name="T29" fmla="*/ 14 h 96"/>
                <a:gd name="T30" fmla="*/ 50 w 144"/>
                <a:gd name="T31" fmla="*/ 8 h 96"/>
                <a:gd name="T32" fmla="*/ 38 w 144"/>
                <a:gd name="T33" fmla="*/ 6 h 96"/>
                <a:gd name="T34" fmla="*/ 38 w 144"/>
                <a:gd name="T35" fmla="*/ 6 h 96"/>
                <a:gd name="T36" fmla="*/ 20 w 144"/>
                <a:gd name="T37" fmla="*/ 10 h 96"/>
                <a:gd name="T38" fmla="*/ 16 w 144"/>
                <a:gd name="T39" fmla="*/ 16 h 96"/>
                <a:gd name="T40" fmla="*/ 10 w 144"/>
                <a:gd name="T41" fmla="*/ 26 h 96"/>
                <a:gd name="T42" fmla="*/ 8 w 144"/>
                <a:gd name="T43" fmla="*/ 96 h 96"/>
                <a:gd name="T44" fmla="*/ 0 w 144"/>
                <a:gd name="T45" fmla="*/ 0 h 96"/>
                <a:gd name="T46" fmla="*/ 8 w 144"/>
                <a:gd name="T47" fmla="*/ 16 h 96"/>
                <a:gd name="T48" fmla="*/ 10 w 144"/>
                <a:gd name="T49" fmla="*/ 12 h 96"/>
                <a:gd name="T50" fmla="*/ 16 w 144"/>
                <a:gd name="T51" fmla="*/ 6 h 96"/>
                <a:gd name="T52" fmla="*/ 32 w 144"/>
                <a:gd name="T53" fmla="*/ 0 h 96"/>
                <a:gd name="T54" fmla="*/ 38 w 144"/>
                <a:gd name="T55" fmla="*/ 0 h 96"/>
                <a:gd name="T56" fmla="*/ 46 w 144"/>
                <a:gd name="T57" fmla="*/ 0 h 96"/>
                <a:gd name="T58" fmla="*/ 60 w 144"/>
                <a:gd name="T59" fmla="*/ 6 h 96"/>
                <a:gd name="T60" fmla="*/ 64 w 144"/>
                <a:gd name="T61" fmla="*/ 10 h 96"/>
                <a:gd name="T62" fmla="*/ 72 w 144"/>
                <a:gd name="T63" fmla="*/ 24 h 96"/>
                <a:gd name="T64" fmla="*/ 74 w 144"/>
                <a:gd name="T65" fmla="*/ 16 h 96"/>
                <a:gd name="T66" fmla="*/ 78 w 144"/>
                <a:gd name="T67" fmla="*/ 12 h 96"/>
                <a:gd name="T68" fmla="*/ 92 w 144"/>
                <a:gd name="T69" fmla="*/ 2 h 96"/>
                <a:gd name="T70" fmla="*/ 106 w 144"/>
                <a:gd name="T71" fmla="*/ 0 h 96"/>
                <a:gd name="T72" fmla="*/ 106 w 144"/>
                <a:gd name="T73" fmla="*/ 0 h 96"/>
                <a:gd name="T74" fmla="*/ 122 w 144"/>
                <a:gd name="T75" fmla="*/ 2 h 96"/>
                <a:gd name="T76" fmla="*/ 132 w 144"/>
                <a:gd name="T77" fmla="*/ 10 h 96"/>
                <a:gd name="T78" fmla="*/ 138 w 144"/>
                <a:gd name="T79" fmla="*/ 16 h 96"/>
                <a:gd name="T80" fmla="*/ 142 w 144"/>
                <a:gd name="T81" fmla="*/ 32 h 96"/>
                <a:gd name="T82" fmla="*/ 144 w 144"/>
                <a:gd name="T8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96">
                  <a:moveTo>
                    <a:pt x="144" y="96"/>
                  </a:moveTo>
                  <a:lnTo>
                    <a:pt x="138" y="96"/>
                  </a:lnTo>
                  <a:lnTo>
                    <a:pt x="138" y="42"/>
                  </a:lnTo>
                  <a:lnTo>
                    <a:pt x="138" y="42"/>
                  </a:lnTo>
                  <a:lnTo>
                    <a:pt x="134" y="26"/>
                  </a:lnTo>
                  <a:lnTo>
                    <a:pt x="132" y="20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4" y="10"/>
                  </a:lnTo>
                  <a:lnTo>
                    <a:pt x="118" y="8"/>
                  </a:lnTo>
                  <a:lnTo>
                    <a:pt x="112" y="6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94" y="8"/>
                  </a:lnTo>
                  <a:lnTo>
                    <a:pt x="88" y="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76" y="44"/>
                  </a:lnTo>
                  <a:lnTo>
                    <a:pt x="76" y="96"/>
                  </a:lnTo>
                  <a:lnTo>
                    <a:pt x="70" y="96"/>
                  </a:lnTo>
                  <a:lnTo>
                    <a:pt x="70" y="44"/>
                  </a:lnTo>
                  <a:lnTo>
                    <a:pt x="70" y="44"/>
                  </a:lnTo>
                  <a:lnTo>
                    <a:pt x="68" y="34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0" y="1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8" y="42"/>
                  </a:lnTo>
                  <a:lnTo>
                    <a:pt x="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4" y="16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6" y="6"/>
                  </a:lnTo>
                  <a:lnTo>
                    <a:pt x="92" y="2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22" y="2"/>
                  </a:lnTo>
                  <a:lnTo>
                    <a:pt x="128" y="6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8" y="16"/>
                  </a:lnTo>
                  <a:lnTo>
                    <a:pt x="140" y="24"/>
                  </a:lnTo>
                  <a:lnTo>
                    <a:pt x="142" y="32"/>
                  </a:lnTo>
                  <a:lnTo>
                    <a:pt x="144" y="42"/>
                  </a:lnTo>
                  <a:lnTo>
                    <a:pt x="144" y="96"/>
                  </a:lnTo>
                  <a:lnTo>
                    <a:pt x="144" y="9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3410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4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6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8 w 78"/>
                <a:gd name="T27" fmla="*/ 82 h 98"/>
                <a:gd name="T28" fmla="*/ 72 w 78"/>
                <a:gd name="T29" fmla="*/ 70 h 98"/>
                <a:gd name="T30" fmla="*/ 72 w 78"/>
                <a:gd name="T31" fmla="*/ 66 h 98"/>
                <a:gd name="T32" fmla="*/ 66 w 78"/>
                <a:gd name="T33" fmla="*/ 58 h 98"/>
                <a:gd name="T34" fmla="*/ 52 w 78"/>
                <a:gd name="T35" fmla="*/ 52 h 98"/>
                <a:gd name="T36" fmla="*/ 38 w 78"/>
                <a:gd name="T37" fmla="*/ 50 h 98"/>
                <a:gd name="T38" fmla="*/ 26 w 78"/>
                <a:gd name="T39" fmla="*/ 48 h 98"/>
                <a:gd name="T40" fmla="*/ 10 w 78"/>
                <a:gd name="T41" fmla="*/ 42 h 98"/>
                <a:gd name="T42" fmla="*/ 4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4 w 78"/>
                <a:gd name="T53" fmla="*/ 2 h 98"/>
                <a:gd name="T54" fmla="*/ 62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6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0 w 78"/>
                <a:gd name="T77" fmla="*/ 36 h 98"/>
                <a:gd name="T78" fmla="*/ 28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4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6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14" y="92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8" y="82"/>
                  </a:lnTo>
                  <a:lnTo>
                    <a:pt x="70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70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2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6" y="48"/>
                  </a:lnTo>
                  <a:lnTo>
                    <a:pt x="14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8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0" y="54"/>
                  </a:lnTo>
                  <a:lnTo>
                    <a:pt x="74" y="58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6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2266" y="1507"/>
              <a:ext cx="116" cy="112"/>
            </a:xfrm>
            <a:custGeom>
              <a:avLst/>
              <a:gdLst>
                <a:gd name="T0" fmla="*/ 42 w 116"/>
                <a:gd name="T1" fmla="*/ 0 h 112"/>
                <a:gd name="T2" fmla="*/ 42 w 116"/>
                <a:gd name="T3" fmla="*/ 0 h 112"/>
                <a:gd name="T4" fmla="*/ 26 w 116"/>
                <a:gd name="T5" fmla="*/ 0 h 112"/>
                <a:gd name="T6" fmla="*/ 16 w 116"/>
                <a:gd name="T7" fmla="*/ 2 h 112"/>
                <a:gd name="T8" fmla="*/ 16 w 116"/>
                <a:gd name="T9" fmla="*/ 2 h 112"/>
                <a:gd name="T10" fmla="*/ 14 w 116"/>
                <a:gd name="T11" fmla="*/ 2 h 112"/>
                <a:gd name="T12" fmla="*/ 14 w 116"/>
                <a:gd name="T13" fmla="*/ 2 h 112"/>
                <a:gd name="T14" fmla="*/ 10 w 116"/>
                <a:gd name="T15" fmla="*/ 4 h 112"/>
                <a:gd name="T16" fmla="*/ 4 w 116"/>
                <a:gd name="T17" fmla="*/ 6 h 112"/>
                <a:gd name="T18" fmla="*/ 2 w 116"/>
                <a:gd name="T19" fmla="*/ 10 h 112"/>
                <a:gd name="T20" fmla="*/ 0 w 116"/>
                <a:gd name="T21" fmla="*/ 16 h 112"/>
                <a:gd name="T22" fmla="*/ 0 w 116"/>
                <a:gd name="T23" fmla="*/ 16 h 112"/>
                <a:gd name="T24" fmla="*/ 0 w 116"/>
                <a:gd name="T25" fmla="*/ 24 h 112"/>
                <a:gd name="T26" fmla="*/ 4 w 116"/>
                <a:gd name="T27" fmla="*/ 30 h 112"/>
                <a:gd name="T28" fmla="*/ 10 w 116"/>
                <a:gd name="T29" fmla="*/ 38 h 112"/>
                <a:gd name="T30" fmla="*/ 10 w 116"/>
                <a:gd name="T31" fmla="*/ 38 h 112"/>
                <a:gd name="T32" fmla="*/ 88 w 116"/>
                <a:gd name="T33" fmla="*/ 106 h 112"/>
                <a:gd name="T34" fmla="*/ 88 w 116"/>
                <a:gd name="T35" fmla="*/ 106 h 112"/>
                <a:gd name="T36" fmla="*/ 94 w 116"/>
                <a:gd name="T37" fmla="*/ 110 h 112"/>
                <a:gd name="T38" fmla="*/ 100 w 116"/>
                <a:gd name="T39" fmla="*/ 112 h 112"/>
                <a:gd name="T40" fmla="*/ 106 w 116"/>
                <a:gd name="T41" fmla="*/ 112 h 112"/>
                <a:gd name="T42" fmla="*/ 110 w 116"/>
                <a:gd name="T43" fmla="*/ 112 h 112"/>
                <a:gd name="T44" fmla="*/ 110 w 116"/>
                <a:gd name="T45" fmla="*/ 112 h 112"/>
                <a:gd name="T46" fmla="*/ 116 w 116"/>
                <a:gd name="T47" fmla="*/ 108 h 112"/>
                <a:gd name="T48" fmla="*/ 116 w 116"/>
                <a:gd name="T49" fmla="*/ 108 h 112"/>
                <a:gd name="T50" fmla="*/ 110 w 116"/>
                <a:gd name="T51" fmla="*/ 110 h 112"/>
                <a:gd name="T52" fmla="*/ 110 w 116"/>
                <a:gd name="T53" fmla="*/ 110 h 112"/>
                <a:gd name="T54" fmla="*/ 104 w 116"/>
                <a:gd name="T55" fmla="*/ 108 h 112"/>
                <a:gd name="T56" fmla="*/ 98 w 116"/>
                <a:gd name="T57" fmla="*/ 106 h 112"/>
                <a:gd name="T58" fmla="*/ 98 w 116"/>
                <a:gd name="T59" fmla="*/ 106 h 112"/>
                <a:gd name="T60" fmla="*/ 88 w 116"/>
                <a:gd name="T61" fmla="*/ 94 h 112"/>
                <a:gd name="T62" fmla="*/ 78 w 116"/>
                <a:gd name="T63" fmla="*/ 80 h 112"/>
                <a:gd name="T64" fmla="*/ 66 w 116"/>
                <a:gd name="T65" fmla="*/ 58 h 112"/>
                <a:gd name="T66" fmla="*/ 64 w 116"/>
                <a:gd name="T67" fmla="*/ 56 h 112"/>
                <a:gd name="T68" fmla="*/ 64 w 116"/>
                <a:gd name="T69" fmla="*/ 56 h 112"/>
                <a:gd name="T70" fmla="*/ 58 w 116"/>
                <a:gd name="T71" fmla="*/ 38 h 112"/>
                <a:gd name="T72" fmla="*/ 58 w 116"/>
                <a:gd name="T73" fmla="*/ 28 h 112"/>
                <a:gd name="T74" fmla="*/ 58 w 116"/>
                <a:gd name="T75" fmla="*/ 16 h 112"/>
                <a:gd name="T76" fmla="*/ 58 w 116"/>
                <a:gd name="T77" fmla="*/ 16 h 112"/>
                <a:gd name="T78" fmla="*/ 60 w 116"/>
                <a:gd name="T79" fmla="*/ 6 h 112"/>
                <a:gd name="T80" fmla="*/ 64 w 116"/>
                <a:gd name="T81" fmla="*/ 0 h 112"/>
                <a:gd name="T82" fmla="*/ 64 w 116"/>
                <a:gd name="T83" fmla="*/ 0 h 112"/>
                <a:gd name="T84" fmla="*/ 42 w 116"/>
                <a:gd name="T85" fmla="*/ 0 h 112"/>
                <a:gd name="T86" fmla="*/ 42 w 116"/>
                <a:gd name="T8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12">
                  <a:moveTo>
                    <a:pt x="42" y="0"/>
                  </a:moveTo>
                  <a:lnTo>
                    <a:pt x="42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4" y="110"/>
                  </a:lnTo>
                  <a:lnTo>
                    <a:pt x="100" y="112"/>
                  </a:lnTo>
                  <a:lnTo>
                    <a:pt x="106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04" y="108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88" y="94"/>
                  </a:lnTo>
                  <a:lnTo>
                    <a:pt x="78" y="8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8" y="38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60" y="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9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2262" y="1461"/>
              <a:ext cx="144" cy="68"/>
            </a:xfrm>
            <a:custGeom>
              <a:avLst/>
              <a:gdLst>
                <a:gd name="T0" fmla="*/ 48 w 144"/>
                <a:gd name="T1" fmla="*/ 40 h 68"/>
                <a:gd name="T2" fmla="*/ 48 w 144"/>
                <a:gd name="T3" fmla="*/ 40 h 68"/>
                <a:gd name="T4" fmla="*/ 70 w 144"/>
                <a:gd name="T5" fmla="*/ 42 h 68"/>
                <a:gd name="T6" fmla="*/ 72 w 144"/>
                <a:gd name="T7" fmla="*/ 42 h 68"/>
                <a:gd name="T8" fmla="*/ 72 w 144"/>
                <a:gd name="T9" fmla="*/ 42 h 68"/>
                <a:gd name="T10" fmla="*/ 90 w 144"/>
                <a:gd name="T11" fmla="*/ 44 h 68"/>
                <a:gd name="T12" fmla="*/ 100 w 144"/>
                <a:gd name="T13" fmla="*/ 48 h 68"/>
                <a:gd name="T14" fmla="*/ 110 w 144"/>
                <a:gd name="T15" fmla="*/ 56 h 68"/>
                <a:gd name="T16" fmla="*/ 110 w 144"/>
                <a:gd name="T17" fmla="*/ 56 h 68"/>
                <a:gd name="T18" fmla="*/ 118 w 144"/>
                <a:gd name="T19" fmla="*/ 62 h 68"/>
                <a:gd name="T20" fmla="*/ 122 w 144"/>
                <a:gd name="T21" fmla="*/ 68 h 68"/>
                <a:gd name="T22" fmla="*/ 122 w 144"/>
                <a:gd name="T23" fmla="*/ 68 h 68"/>
                <a:gd name="T24" fmla="*/ 132 w 144"/>
                <a:gd name="T25" fmla="*/ 48 h 68"/>
                <a:gd name="T26" fmla="*/ 140 w 144"/>
                <a:gd name="T27" fmla="*/ 36 h 68"/>
                <a:gd name="T28" fmla="*/ 144 w 144"/>
                <a:gd name="T29" fmla="*/ 26 h 68"/>
                <a:gd name="T30" fmla="*/ 144 w 144"/>
                <a:gd name="T31" fmla="*/ 26 h 68"/>
                <a:gd name="T32" fmla="*/ 144 w 144"/>
                <a:gd name="T33" fmla="*/ 26 h 68"/>
                <a:gd name="T34" fmla="*/ 144 w 144"/>
                <a:gd name="T35" fmla="*/ 26 h 68"/>
                <a:gd name="T36" fmla="*/ 144 w 144"/>
                <a:gd name="T37" fmla="*/ 20 h 68"/>
                <a:gd name="T38" fmla="*/ 144 w 144"/>
                <a:gd name="T39" fmla="*/ 14 h 68"/>
                <a:gd name="T40" fmla="*/ 142 w 144"/>
                <a:gd name="T41" fmla="*/ 10 h 68"/>
                <a:gd name="T42" fmla="*/ 138 w 144"/>
                <a:gd name="T43" fmla="*/ 4 h 68"/>
                <a:gd name="T44" fmla="*/ 138 w 144"/>
                <a:gd name="T45" fmla="*/ 4 h 68"/>
                <a:gd name="T46" fmla="*/ 134 w 144"/>
                <a:gd name="T47" fmla="*/ 2 h 68"/>
                <a:gd name="T48" fmla="*/ 126 w 144"/>
                <a:gd name="T49" fmla="*/ 0 h 68"/>
                <a:gd name="T50" fmla="*/ 124 w 144"/>
                <a:gd name="T51" fmla="*/ 0 h 68"/>
                <a:gd name="T52" fmla="*/ 124 w 144"/>
                <a:gd name="T53" fmla="*/ 0 h 68"/>
                <a:gd name="T54" fmla="*/ 114 w 144"/>
                <a:gd name="T55" fmla="*/ 2 h 68"/>
                <a:gd name="T56" fmla="*/ 114 w 144"/>
                <a:gd name="T57" fmla="*/ 2 h 68"/>
                <a:gd name="T58" fmla="*/ 16 w 144"/>
                <a:gd name="T59" fmla="*/ 38 h 68"/>
                <a:gd name="T60" fmla="*/ 16 w 144"/>
                <a:gd name="T61" fmla="*/ 38 h 68"/>
                <a:gd name="T62" fmla="*/ 12 w 144"/>
                <a:gd name="T63" fmla="*/ 40 h 68"/>
                <a:gd name="T64" fmla="*/ 6 w 144"/>
                <a:gd name="T65" fmla="*/ 44 h 68"/>
                <a:gd name="T66" fmla="*/ 2 w 144"/>
                <a:gd name="T67" fmla="*/ 48 h 68"/>
                <a:gd name="T68" fmla="*/ 0 w 144"/>
                <a:gd name="T69" fmla="*/ 54 h 68"/>
                <a:gd name="T70" fmla="*/ 0 w 144"/>
                <a:gd name="T71" fmla="*/ 54 h 68"/>
                <a:gd name="T72" fmla="*/ 0 w 144"/>
                <a:gd name="T73" fmla="*/ 60 h 68"/>
                <a:gd name="T74" fmla="*/ 0 w 144"/>
                <a:gd name="T75" fmla="*/ 60 h 68"/>
                <a:gd name="T76" fmla="*/ 4 w 144"/>
                <a:gd name="T77" fmla="*/ 50 h 68"/>
                <a:gd name="T78" fmla="*/ 8 w 144"/>
                <a:gd name="T79" fmla="*/ 48 h 68"/>
                <a:gd name="T80" fmla="*/ 12 w 144"/>
                <a:gd name="T81" fmla="*/ 44 h 68"/>
                <a:gd name="T82" fmla="*/ 12 w 144"/>
                <a:gd name="T83" fmla="*/ 44 h 68"/>
                <a:gd name="T84" fmla="*/ 20 w 144"/>
                <a:gd name="T85" fmla="*/ 42 h 68"/>
                <a:gd name="T86" fmla="*/ 30 w 144"/>
                <a:gd name="T87" fmla="*/ 42 h 68"/>
                <a:gd name="T88" fmla="*/ 48 w 144"/>
                <a:gd name="T89" fmla="*/ 40 h 68"/>
                <a:gd name="T90" fmla="*/ 48 w 144"/>
                <a:gd name="T91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68">
                  <a:moveTo>
                    <a:pt x="48" y="40"/>
                  </a:moveTo>
                  <a:lnTo>
                    <a:pt x="48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2" y="42"/>
                  </a:lnTo>
                  <a:lnTo>
                    <a:pt x="90" y="44"/>
                  </a:lnTo>
                  <a:lnTo>
                    <a:pt x="100" y="48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18" y="62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32" y="48"/>
                  </a:lnTo>
                  <a:lnTo>
                    <a:pt x="140" y="3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4" y="14"/>
                  </a:lnTo>
                  <a:lnTo>
                    <a:pt x="142" y="10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6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2" y="40"/>
                  </a:lnTo>
                  <a:lnTo>
                    <a:pt x="6" y="44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50"/>
                  </a:lnTo>
                  <a:lnTo>
                    <a:pt x="8" y="48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0" y="42"/>
                  </a:lnTo>
                  <a:lnTo>
                    <a:pt x="30" y="42"/>
                  </a:lnTo>
                  <a:lnTo>
                    <a:pt x="48" y="40"/>
                  </a:lnTo>
                  <a:lnTo>
                    <a:pt x="48" y="4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336" y="1465"/>
              <a:ext cx="80" cy="148"/>
            </a:xfrm>
            <a:custGeom>
              <a:avLst/>
              <a:gdLst>
                <a:gd name="T0" fmla="*/ 0 w 80"/>
                <a:gd name="T1" fmla="*/ 100 h 148"/>
                <a:gd name="T2" fmla="*/ 0 w 80"/>
                <a:gd name="T3" fmla="*/ 100 h 148"/>
                <a:gd name="T4" fmla="*/ 12 w 80"/>
                <a:gd name="T5" fmla="*/ 120 h 148"/>
                <a:gd name="T6" fmla="*/ 18 w 80"/>
                <a:gd name="T7" fmla="*/ 132 h 148"/>
                <a:gd name="T8" fmla="*/ 26 w 80"/>
                <a:gd name="T9" fmla="*/ 140 h 148"/>
                <a:gd name="T10" fmla="*/ 26 w 80"/>
                <a:gd name="T11" fmla="*/ 140 h 148"/>
                <a:gd name="T12" fmla="*/ 26 w 80"/>
                <a:gd name="T13" fmla="*/ 140 h 148"/>
                <a:gd name="T14" fmla="*/ 26 w 80"/>
                <a:gd name="T15" fmla="*/ 140 h 148"/>
                <a:gd name="T16" fmla="*/ 30 w 80"/>
                <a:gd name="T17" fmla="*/ 144 h 148"/>
                <a:gd name="T18" fmla="*/ 34 w 80"/>
                <a:gd name="T19" fmla="*/ 146 h 148"/>
                <a:gd name="T20" fmla="*/ 40 w 80"/>
                <a:gd name="T21" fmla="*/ 148 h 148"/>
                <a:gd name="T22" fmla="*/ 40 w 80"/>
                <a:gd name="T23" fmla="*/ 148 h 148"/>
                <a:gd name="T24" fmla="*/ 46 w 80"/>
                <a:gd name="T25" fmla="*/ 146 h 148"/>
                <a:gd name="T26" fmla="*/ 46 w 80"/>
                <a:gd name="T27" fmla="*/ 146 h 148"/>
                <a:gd name="T28" fmla="*/ 52 w 80"/>
                <a:gd name="T29" fmla="*/ 142 h 148"/>
                <a:gd name="T30" fmla="*/ 56 w 80"/>
                <a:gd name="T31" fmla="*/ 136 h 148"/>
                <a:gd name="T32" fmla="*/ 60 w 80"/>
                <a:gd name="T33" fmla="*/ 126 h 148"/>
                <a:gd name="T34" fmla="*/ 60 w 80"/>
                <a:gd name="T35" fmla="*/ 126 h 148"/>
                <a:gd name="T36" fmla="*/ 80 w 80"/>
                <a:gd name="T37" fmla="*/ 24 h 148"/>
                <a:gd name="T38" fmla="*/ 80 w 80"/>
                <a:gd name="T39" fmla="*/ 24 h 148"/>
                <a:gd name="T40" fmla="*/ 80 w 80"/>
                <a:gd name="T41" fmla="*/ 18 h 148"/>
                <a:gd name="T42" fmla="*/ 80 w 80"/>
                <a:gd name="T43" fmla="*/ 12 h 148"/>
                <a:gd name="T44" fmla="*/ 78 w 80"/>
                <a:gd name="T45" fmla="*/ 6 h 148"/>
                <a:gd name="T46" fmla="*/ 74 w 80"/>
                <a:gd name="T47" fmla="*/ 2 h 148"/>
                <a:gd name="T48" fmla="*/ 74 w 80"/>
                <a:gd name="T49" fmla="*/ 2 h 148"/>
                <a:gd name="T50" fmla="*/ 68 w 80"/>
                <a:gd name="T51" fmla="*/ 0 h 148"/>
                <a:gd name="T52" fmla="*/ 68 w 80"/>
                <a:gd name="T53" fmla="*/ 0 h 148"/>
                <a:gd name="T54" fmla="*/ 74 w 80"/>
                <a:gd name="T55" fmla="*/ 8 h 148"/>
                <a:gd name="T56" fmla="*/ 76 w 80"/>
                <a:gd name="T57" fmla="*/ 12 h 148"/>
                <a:gd name="T58" fmla="*/ 76 w 80"/>
                <a:gd name="T59" fmla="*/ 18 h 148"/>
                <a:gd name="T60" fmla="*/ 76 w 80"/>
                <a:gd name="T61" fmla="*/ 18 h 148"/>
                <a:gd name="T62" fmla="*/ 70 w 80"/>
                <a:gd name="T63" fmla="*/ 32 h 148"/>
                <a:gd name="T64" fmla="*/ 62 w 80"/>
                <a:gd name="T65" fmla="*/ 48 h 148"/>
                <a:gd name="T66" fmla="*/ 50 w 80"/>
                <a:gd name="T67" fmla="*/ 68 h 148"/>
                <a:gd name="T68" fmla="*/ 48 w 80"/>
                <a:gd name="T69" fmla="*/ 70 h 148"/>
                <a:gd name="T70" fmla="*/ 48 w 80"/>
                <a:gd name="T71" fmla="*/ 70 h 148"/>
                <a:gd name="T72" fmla="*/ 36 w 80"/>
                <a:gd name="T73" fmla="*/ 84 h 148"/>
                <a:gd name="T74" fmla="*/ 28 w 80"/>
                <a:gd name="T75" fmla="*/ 90 h 148"/>
                <a:gd name="T76" fmla="*/ 16 w 80"/>
                <a:gd name="T77" fmla="*/ 96 h 148"/>
                <a:gd name="T78" fmla="*/ 16 w 80"/>
                <a:gd name="T79" fmla="*/ 96 h 148"/>
                <a:gd name="T80" fmla="*/ 6 w 80"/>
                <a:gd name="T81" fmla="*/ 98 h 148"/>
                <a:gd name="T82" fmla="*/ 0 w 80"/>
                <a:gd name="T83" fmla="*/ 100 h 148"/>
                <a:gd name="T84" fmla="*/ 0 w 80"/>
                <a:gd name="T8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148">
                  <a:moveTo>
                    <a:pt x="0" y="100"/>
                  </a:moveTo>
                  <a:lnTo>
                    <a:pt x="0" y="100"/>
                  </a:lnTo>
                  <a:lnTo>
                    <a:pt x="12" y="120"/>
                  </a:lnTo>
                  <a:lnTo>
                    <a:pt x="18" y="132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30" y="144"/>
                  </a:lnTo>
                  <a:lnTo>
                    <a:pt x="34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52" y="142"/>
                  </a:lnTo>
                  <a:lnTo>
                    <a:pt x="56" y="13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0" y="18"/>
                  </a:lnTo>
                  <a:lnTo>
                    <a:pt x="80" y="12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4" y="8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6" y="18"/>
                  </a:lnTo>
                  <a:lnTo>
                    <a:pt x="70" y="32"/>
                  </a:lnTo>
                  <a:lnTo>
                    <a:pt x="62" y="48"/>
                  </a:lnTo>
                  <a:lnTo>
                    <a:pt x="50" y="68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6" y="98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15" y="154298"/>
            <a:ext cx="9701102" cy="435971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183" y="454881"/>
            <a:ext cx="775473" cy="204761"/>
          </a:xfrm>
        </p:spPr>
        <p:txBody>
          <a:bodyPr/>
          <a:lstStyle>
            <a:lvl1pPr>
              <a:defRPr sz="800">
                <a:solidFill>
                  <a:srgbClr val="1F497D"/>
                </a:solidFill>
              </a:defRPr>
            </a:lvl1pPr>
          </a:lstStyle>
          <a:p>
            <a:r>
              <a:rPr lang="en-IN" dirty="0"/>
              <a:t>Slide </a:t>
            </a:r>
            <a:fld id="{0DEEA401-F55F-4AA4-898F-9C2ECC037D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40244" y="-3810"/>
            <a:ext cx="113439" cy="721054"/>
          </a:xfrm>
          <a:prstGeom prst="rect">
            <a:avLst/>
          </a:prstGeom>
          <a:solidFill>
            <a:srgbClr val="F89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4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15" y="1077593"/>
            <a:ext cx="10964485" cy="5099370"/>
          </a:xfrm>
        </p:spPr>
        <p:txBody>
          <a:bodyPr>
            <a:normAutofit/>
          </a:bodyPr>
          <a:lstStyle>
            <a:lvl1pPr marL="2286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600">
                <a:solidFill>
                  <a:srgbClr val="021A32"/>
                </a:solidFill>
              </a:defRPr>
            </a:lvl1pPr>
            <a:lvl2pPr marL="355600" indent="-177800">
              <a:buClr>
                <a:srgbClr val="021A32"/>
              </a:buClr>
              <a:buFont typeface="Wingdings" panose="05000000000000000000" pitchFamily="2" charset="2"/>
              <a:buChar char="§"/>
              <a:defRPr sz="1400">
                <a:solidFill>
                  <a:srgbClr val="021A32"/>
                </a:solidFill>
              </a:defRPr>
            </a:lvl2pPr>
            <a:lvl3pPr marL="533400" indent="-177800">
              <a:buClr>
                <a:srgbClr val="021A32"/>
              </a:buClr>
              <a:buFont typeface="Wingdings" panose="05000000000000000000" pitchFamily="2" charset="2"/>
              <a:buChar char="§"/>
              <a:defRPr sz="1200">
                <a:solidFill>
                  <a:srgbClr val="021A32"/>
                </a:solidFill>
              </a:defRPr>
            </a:lvl3pPr>
            <a:lvl4pPr marL="7239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100">
                <a:solidFill>
                  <a:srgbClr val="021A32"/>
                </a:solidFill>
              </a:defRPr>
            </a:lvl4pPr>
            <a:lvl5pPr marL="9017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100">
                <a:solidFill>
                  <a:srgbClr val="021A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270" y="-3810"/>
            <a:ext cx="12193270" cy="663777"/>
          </a:xfrm>
          <a:prstGeom prst="rect">
            <a:avLst/>
          </a:prstGeom>
          <a:gradFill flip="none" rotWithShape="1">
            <a:gsLst>
              <a:gs pos="27000">
                <a:srgbClr val="E7E7EA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70" y="659642"/>
            <a:ext cx="12193270" cy="73783"/>
          </a:xfrm>
          <a:prstGeom prst="rect">
            <a:avLst/>
          </a:prstGeom>
          <a:gradFill flip="none" rotWithShape="1">
            <a:gsLst>
              <a:gs pos="41000">
                <a:srgbClr val="E7E7EA"/>
              </a:gs>
              <a:gs pos="100000">
                <a:srgbClr val="002F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10186345" y="137319"/>
            <a:ext cx="1693822" cy="320675"/>
            <a:chOff x="2262" y="1461"/>
            <a:chExt cx="1236" cy="234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726" y="1495"/>
              <a:ext cx="150" cy="168"/>
            </a:xfrm>
            <a:custGeom>
              <a:avLst/>
              <a:gdLst>
                <a:gd name="T0" fmla="*/ 82 w 150"/>
                <a:gd name="T1" fmla="*/ 82 h 168"/>
                <a:gd name="T2" fmla="*/ 150 w 150"/>
                <a:gd name="T3" fmla="*/ 168 h 168"/>
                <a:gd name="T4" fmla="*/ 106 w 150"/>
                <a:gd name="T5" fmla="*/ 168 h 168"/>
                <a:gd name="T6" fmla="*/ 42 w 150"/>
                <a:gd name="T7" fmla="*/ 88 h 168"/>
                <a:gd name="T8" fmla="*/ 42 w 150"/>
                <a:gd name="T9" fmla="*/ 168 h 168"/>
                <a:gd name="T10" fmla="*/ 0 w 150"/>
                <a:gd name="T11" fmla="*/ 168 h 168"/>
                <a:gd name="T12" fmla="*/ 0 w 150"/>
                <a:gd name="T13" fmla="*/ 0 h 168"/>
                <a:gd name="T14" fmla="*/ 42 w 150"/>
                <a:gd name="T15" fmla="*/ 0 h 168"/>
                <a:gd name="T16" fmla="*/ 42 w 150"/>
                <a:gd name="T17" fmla="*/ 76 h 168"/>
                <a:gd name="T18" fmla="*/ 42 w 150"/>
                <a:gd name="T19" fmla="*/ 76 h 168"/>
                <a:gd name="T20" fmla="*/ 92 w 150"/>
                <a:gd name="T21" fmla="*/ 0 h 168"/>
                <a:gd name="T22" fmla="*/ 138 w 150"/>
                <a:gd name="T23" fmla="*/ 0 h 168"/>
                <a:gd name="T24" fmla="*/ 82 w 150"/>
                <a:gd name="T25" fmla="*/ 82 h 168"/>
                <a:gd name="T26" fmla="*/ 82 w 150"/>
                <a:gd name="T27" fmla="*/ 8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68">
                  <a:moveTo>
                    <a:pt x="82" y="82"/>
                  </a:moveTo>
                  <a:lnTo>
                    <a:pt x="150" y="168"/>
                  </a:lnTo>
                  <a:lnTo>
                    <a:pt x="106" y="168"/>
                  </a:lnTo>
                  <a:lnTo>
                    <a:pt x="42" y="88"/>
                  </a:lnTo>
                  <a:lnTo>
                    <a:pt x="42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92" y="0"/>
                  </a:lnTo>
                  <a:lnTo>
                    <a:pt x="138" y="0"/>
                  </a:lnTo>
                  <a:lnTo>
                    <a:pt x="82" y="82"/>
                  </a:lnTo>
                  <a:lnTo>
                    <a:pt x="82" y="82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2442" y="1495"/>
              <a:ext cx="146" cy="168"/>
            </a:xfrm>
            <a:custGeom>
              <a:avLst/>
              <a:gdLst>
                <a:gd name="T0" fmla="*/ 52 w 146"/>
                <a:gd name="T1" fmla="*/ 168 h 168"/>
                <a:gd name="T2" fmla="*/ 52 w 146"/>
                <a:gd name="T3" fmla="*/ 34 h 168"/>
                <a:gd name="T4" fmla="*/ 0 w 146"/>
                <a:gd name="T5" fmla="*/ 34 h 168"/>
                <a:gd name="T6" fmla="*/ 0 w 146"/>
                <a:gd name="T7" fmla="*/ 0 h 168"/>
                <a:gd name="T8" fmla="*/ 146 w 146"/>
                <a:gd name="T9" fmla="*/ 0 h 168"/>
                <a:gd name="T10" fmla="*/ 146 w 146"/>
                <a:gd name="T11" fmla="*/ 34 h 168"/>
                <a:gd name="T12" fmla="*/ 94 w 146"/>
                <a:gd name="T13" fmla="*/ 34 h 168"/>
                <a:gd name="T14" fmla="*/ 94 w 146"/>
                <a:gd name="T15" fmla="*/ 168 h 168"/>
                <a:gd name="T16" fmla="*/ 52 w 146"/>
                <a:gd name="T17" fmla="*/ 168 h 168"/>
                <a:gd name="T18" fmla="*/ 52 w 146"/>
                <a:gd name="T1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8">
                  <a:moveTo>
                    <a:pt x="52" y="168"/>
                  </a:moveTo>
                  <a:lnTo>
                    <a:pt x="52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34"/>
                  </a:lnTo>
                  <a:lnTo>
                    <a:pt x="94" y="34"/>
                  </a:lnTo>
                  <a:lnTo>
                    <a:pt x="94" y="168"/>
                  </a:lnTo>
                  <a:lnTo>
                    <a:pt x="52" y="168"/>
                  </a:lnTo>
                  <a:lnTo>
                    <a:pt x="52" y="16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596" y="1495"/>
              <a:ext cx="122" cy="168"/>
            </a:xfrm>
            <a:custGeom>
              <a:avLst/>
              <a:gdLst>
                <a:gd name="T0" fmla="*/ 0 w 122"/>
                <a:gd name="T1" fmla="*/ 168 h 168"/>
                <a:gd name="T2" fmla="*/ 0 w 122"/>
                <a:gd name="T3" fmla="*/ 0 h 168"/>
                <a:gd name="T4" fmla="*/ 120 w 122"/>
                <a:gd name="T5" fmla="*/ 0 h 168"/>
                <a:gd name="T6" fmla="*/ 120 w 122"/>
                <a:gd name="T7" fmla="*/ 34 h 168"/>
                <a:gd name="T8" fmla="*/ 42 w 122"/>
                <a:gd name="T9" fmla="*/ 34 h 168"/>
                <a:gd name="T10" fmla="*/ 42 w 122"/>
                <a:gd name="T11" fmla="*/ 68 h 168"/>
                <a:gd name="T12" fmla="*/ 116 w 122"/>
                <a:gd name="T13" fmla="*/ 68 h 168"/>
                <a:gd name="T14" fmla="*/ 116 w 122"/>
                <a:gd name="T15" fmla="*/ 98 h 168"/>
                <a:gd name="T16" fmla="*/ 42 w 122"/>
                <a:gd name="T17" fmla="*/ 98 h 168"/>
                <a:gd name="T18" fmla="*/ 42 w 122"/>
                <a:gd name="T19" fmla="*/ 134 h 168"/>
                <a:gd name="T20" fmla="*/ 122 w 122"/>
                <a:gd name="T21" fmla="*/ 134 h 168"/>
                <a:gd name="T22" fmla="*/ 122 w 122"/>
                <a:gd name="T23" fmla="*/ 168 h 168"/>
                <a:gd name="T24" fmla="*/ 0 w 122"/>
                <a:gd name="T25" fmla="*/ 168 h 168"/>
                <a:gd name="T26" fmla="*/ 0 w 122"/>
                <a:gd name="T2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68">
                  <a:moveTo>
                    <a:pt x="0" y="168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34"/>
                  </a:lnTo>
                  <a:lnTo>
                    <a:pt x="42" y="34"/>
                  </a:lnTo>
                  <a:lnTo>
                    <a:pt x="42" y="68"/>
                  </a:lnTo>
                  <a:lnTo>
                    <a:pt x="116" y="68"/>
                  </a:lnTo>
                  <a:lnTo>
                    <a:pt x="116" y="98"/>
                  </a:lnTo>
                  <a:lnTo>
                    <a:pt x="42" y="98"/>
                  </a:lnTo>
                  <a:lnTo>
                    <a:pt x="42" y="134"/>
                  </a:lnTo>
                  <a:lnTo>
                    <a:pt x="122" y="134"/>
                  </a:lnTo>
                  <a:lnTo>
                    <a:pt x="122" y="168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486" y="1567"/>
              <a:ext cx="12" cy="12"/>
            </a:xfrm>
            <a:custGeom>
              <a:avLst/>
              <a:gdLst>
                <a:gd name="T0" fmla="*/ 4 w 12"/>
                <a:gd name="T1" fmla="*/ 6 h 12"/>
                <a:gd name="T2" fmla="*/ 6 w 12"/>
                <a:gd name="T3" fmla="*/ 6 h 12"/>
                <a:gd name="T4" fmla="*/ 6 w 12"/>
                <a:gd name="T5" fmla="*/ 6 h 12"/>
                <a:gd name="T6" fmla="*/ 6 w 12"/>
                <a:gd name="T7" fmla="*/ 4 h 12"/>
                <a:gd name="T8" fmla="*/ 6 w 12"/>
                <a:gd name="T9" fmla="*/ 4 h 12"/>
                <a:gd name="T10" fmla="*/ 6 w 12"/>
                <a:gd name="T11" fmla="*/ 4 h 12"/>
                <a:gd name="T12" fmla="*/ 6 w 12"/>
                <a:gd name="T13" fmla="*/ 4 h 12"/>
                <a:gd name="T14" fmla="*/ 4 w 12"/>
                <a:gd name="T15" fmla="*/ 4 h 12"/>
                <a:gd name="T16" fmla="*/ 4 w 12"/>
                <a:gd name="T17" fmla="*/ 6 h 12"/>
                <a:gd name="T18" fmla="*/ 4 w 12"/>
                <a:gd name="T19" fmla="*/ 6 h 12"/>
                <a:gd name="T20" fmla="*/ 4 w 12"/>
                <a:gd name="T21" fmla="*/ 8 h 12"/>
                <a:gd name="T22" fmla="*/ 4 w 12"/>
                <a:gd name="T23" fmla="*/ 8 h 12"/>
                <a:gd name="T24" fmla="*/ 4 w 12"/>
                <a:gd name="T25" fmla="*/ 2 h 12"/>
                <a:gd name="T26" fmla="*/ 4 w 12"/>
                <a:gd name="T27" fmla="*/ 2 h 12"/>
                <a:gd name="T28" fmla="*/ 6 w 12"/>
                <a:gd name="T29" fmla="*/ 2 h 12"/>
                <a:gd name="T30" fmla="*/ 6 w 12"/>
                <a:gd name="T31" fmla="*/ 2 h 12"/>
                <a:gd name="T32" fmla="*/ 8 w 12"/>
                <a:gd name="T33" fmla="*/ 2 h 12"/>
                <a:gd name="T34" fmla="*/ 8 w 12"/>
                <a:gd name="T35" fmla="*/ 2 h 12"/>
                <a:gd name="T36" fmla="*/ 8 w 12"/>
                <a:gd name="T37" fmla="*/ 4 h 12"/>
                <a:gd name="T38" fmla="*/ 8 w 12"/>
                <a:gd name="T39" fmla="*/ 4 h 12"/>
                <a:gd name="T40" fmla="*/ 6 w 12"/>
                <a:gd name="T41" fmla="*/ 6 h 12"/>
                <a:gd name="T42" fmla="*/ 6 w 12"/>
                <a:gd name="T43" fmla="*/ 6 h 12"/>
                <a:gd name="T44" fmla="*/ 6 w 12"/>
                <a:gd name="T45" fmla="*/ 6 h 12"/>
                <a:gd name="T46" fmla="*/ 8 w 12"/>
                <a:gd name="T47" fmla="*/ 6 h 12"/>
                <a:gd name="T48" fmla="*/ 8 w 12"/>
                <a:gd name="T49" fmla="*/ 6 h 12"/>
                <a:gd name="T50" fmla="*/ 8 w 12"/>
                <a:gd name="T51" fmla="*/ 8 h 12"/>
                <a:gd name="T52" fmla="*/ 6 w 12"/>
                <a:gd name="T53" fmla="*/ 8 h 12"/>
                <a:gd name="T54" fmla="*/ 6 w 12"/>
                <a:gd name="T55" fmla="*/ 8 h 12"/>
                <a:gd name="T56" fmla="*/ 6 w 12"/>
                <a:gd name="T57" fmla="*/ 6 h 12"/>
                <a:gd name="T58" fmla="*/ 6 w 12"/>
                <a:gd name="T59" fmla="*/ 6 h 12"/>
                <a:gd name="T60" fmla="*/ 6 w 12"/>
                <a:gd name="T61" fmla="*/ 6 h 12"/>
                <a:gd name="T62" fmla="*/ 4 w 12"/>
                <a:gd name="T63" fmla="*/ 6 h 12"/>
                <a:gd name="T64" fmla="*/ 4 w 12"/>
                <a:gd name="T65" fmla="*/ 8 h 12"/>
                <a:gd name="T66" fmla="*/ 4 w 12"/>
                <a:gd name="T67" fmla="*/ 8 h 12"/>
                <a:gd name="T68" fmla="*/ 2 w 12"/>
                <a:gd name="T69" fmla="*/ 6 h 12"/>
                <a:gd name="T70" fmla="*/ 2 w 12"/>
                <a:gd name="T71" fmla="*/ 6 h 12"/>
                <a:gd name="T72" fmla="*/ 2 w 12"/>
                <a:gd name="T73" fmla="*/ 8 h 12"/>
                <a:gd name="T74" fmla="*/ 6 w 12"/>
                <a:gd name="T75" fmla="*/ 10 h 12"/>
                <a:gd name="T76" fmla="*/ 6 w 12"/>
                <a:gd name="T77" fmla="*/ 10 h 12"/>
                <a:gd name="T78" fmla="*/ 8 w 12"/>
                <a:gd name="T79" fmla="*/ 8 h 12"/>
                <a:gd name="T80" fmla="*/ 10 w 12"/>
                <a:gd name="T81" fmla="*/ 6 h 12"/>
                <a:gd name="T82" fmla="*/ 10 w 12"/>
                <a:gd name="T83" fmla="*/ 6 h 12"/>
                <a:gd name="T84" fmla="*/ 8 w 12"/>
                <a:gd name="T85" fmla="*/ 2 h 12"/>
                <a:gd name="T86" fmla="*/ 6 w 12"/>
                <a:gd name="T87" fmla="*/ 0 h 12"/>
                <a:gd name="T88" fmla="*/ 6 w 12"/>
                <a:gd name="T89" fmla="*/ 0 h 12"/>
                <a:gd name="T90" fmla="*/ 2 w 12"/>
                <a:gd name="T91" fmla="*/ 2 h 12"/>
                <a:gd name="T92" fmla="*/ 2 w 12"/>
                <a:gd name="T93" fmla="*/ 6 h 12"/>
                <a:gd name="T94" fmla="*/ 2 w 12"/>
                <a:gd name="T95" fmla="*/ 6 h 12"/>
                <a:gd name="T96" fmla="*/ 12 w 12"/>
                <a:gd name="T97" fmla="*/ 6 h 12"/>
                <a:gd name="T98" fmla="*/ 12 w 12"/>
                <a:gd name="T99" fmla="*/ 6 h 12"/>
                <a:gd name="T100" fmla="*/ 10 w 12"/>
                <a:gd name="T101" fmla="*/ 10 h 12"/>
                <a:gd name="T102" fmla="*/ 6 w 12"/>
                <a:gd name="T103" fmla="*/ 12 h 12"/>
                <a:gd name="T104" fmla="*/ 6 w 12"/>
                <a:gd name="T105" fmla="*/ 12 h 12"/>
                <a:gd name="T106" fmla="*/ 2 w 12"/>
                <a:gd name="T107" fmla="*/ 10 h 12"/>
                <a:gd name="T108" fmla="*/ 0 w 12"/>
                <a:gd name="T109" fmla="*/ 6 h 12"/>
                <a:gd name="T110" fmla="*/ 0 w 12"/>
                <a:gd name="T111" fmla="*/ 6 h 12"/>
                <a:gd name="T112" fmla="*/ 2 w 12"/>
                <a:gd name="T113" fmla="*/ 2 h 12"/>
                <a:gd name="T114" fmla="*/ 6 w 12"/>
                <a:gd name="T115" fmla="*/ 0 h 12"/>
                <a:gd name="T116" fmla="*/ 6 w 12"/>
                <a:gd name="T117" fmla="*/ 0 h 12"/>
                <a:gd name="T118" fmla="*/ 10 w 12"/>
                <a:gd name="T119" fmla="*/ 2 h 12"/>
                <a:gd name="T120" fmla="*/ 12 w 12"/>
                <a:gd name="T121" fmla="*/ 6 h 12"/>
                <a:gd name="T122" fmla="*/ 12 w 12"/>
                <a:gd name="T12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" h="12">
                  <a:moveTo>
                    <a:pt x="4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2" y="6"/>
                  </a:moveTo>
                  <a:lnTo>
                    <a:pt x="2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6"/>
                  </a:lnTo>
                  <a:close/>
                  <a:moveTo>
                    <a:pt x="12" y="6"/>
                  </a:moveTo>
                  <a:lnTo>
                    <a:pt x="12" y="6"/>
                  </a:lnTo>
                  <a:lnTo>
                    <a:pt x="10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76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6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8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8 w 78"/>
                <a:gd name="T27" fmla="*/ 82 h 98"/>
                <a:gd name="T28" fmla="*/ 72 w 78"/>
                <a:gd name="T29" fmla="*/ 70 h 98"/>
                <a:gd name="T30" fmla="*/ 72 w 78"/>
                <a:gd name="T31" fmla="*/ 66 h 98"/>
                <a:gd name="T32" fmla="*/ 66 w 78"/>
                <a:gd name="T33" fmla="*/ 58 h 98"/>
                <a:gd name="T34" fmla="*/ 52 w 78"/>
                <a:gd name="T35" fmla="*/ 52 h 98"/>
                <a:gd name="T36" fmla="*/ 38 w 78"/>
                <a:gd name="T37" fmla="*/ 50 h 98"/>
                <a:gd name="T38" fmla="*/ 26 w 78"/>
                <a:gd name="T39" fmla="*/ 48 h 98"/>
                <a:gd name="T40" fmla="*/ 10 w 78"/>
                <a:gd name="T41" fmla="*/ 42 h 98"/>
                <a:gd name="T42" fmla="*/ 4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4 w 78"/>
                <a:gd name="T53" fmla="*/ 2 h 98"/>
                <a:gd name="T54" fmla="*/ 64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8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2 w 78"/>
                <a:gd name="T77" fmla="*/ 36 h 98"/>
                <a:gd name="T78" fmla="*/ 28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6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6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14" y="92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8" y="82"/>
                  </a:lnTo>
                  <a:lnTo>
                    <a:pt x="72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70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2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6" y="48"/>
                  </a:lnTo>
                  <a:lnTo>
                    <a:pt x="14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4" y="1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8" y="40"/>
                  </a:lnTo>
                  <a:lnTo>
                    <a:pt x="28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2" y="54"/>
                  </a:lnTo>
                  <a:lnTo>
                    <a:pt x="76" y="58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6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2950" y="1567"/>
              <a:ext cx="88" cy="128"/>
            </a:xfrm>
            <a:custGeom>
              <a:avLst/>
              <a:gdLst>
                <a:gd name="T0" fmla="*/ 32 w 88"/>
                <a:gd name="T1" fmla="*/ 128 h 128"/>
                <a:gd name="T2" fmla="*/ 26 w 88"/>
                <a:gd name="T3" fmla="*/ 128 h 128"/>
                <a:gd name="T4" fmla="*/ 40 w 88"/>
                <a:gd name="T5" fmla="*/ 94 h 128"/>
                <a:gd name="T6" fmla="*/ 0 w 88"/>
                <a:gd name="T7" fmla="*/ 0 h 128"/>
                <a:gd name="T8" fmla="*/ 6 w 88"/>
                <a:gd name="T9" fmla="*/ 0 h 128"/>
                <a:gd name="T10" fmla="*/ 42 w 88"/>
                <a:gd name="T11" fmla="*/ 88 h 128"/>
                <a:gd name="T12" fmla="*/ 82 w 88"/>
                <a:gd name="T13" fmla="*/ 0 h 128"/>
                <a:gd name="T14" fmla="*/ 88 w 88"/>
                <a:gd name="T15" fmla="*/ 0 h 128"/>
                <a:gd name="T16" fmla="*/ 32 w 88"/>
                <a:gd name="T17" fmla="*/ 128 h 128"/>
                <a:gd name="T18" fmla="*/ 32 w 88"/>
                <a:gd name="T1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28">
                  <a:moveTo>
                    <a:pt x="32" y="128"/>
                  </a:moveTo>
                  <a:lnTo>
                    <a:pt x="26" y="128"/>
                  </a:lnTo>
                  <a:lnTo>
                    <a:pt x="40" y="94"/>
                  </a:lnTo>
                  <a:lnTo>
                    <a:pt x="0" y="0"/>
                  </a:lnTo>
                  <a:lnTo>
                    <a:pt x="6" y="0"/>
                  </a:lnTo>
                  <a:lnTo>
                    <a:pt x="42" y="88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32" y="128"/>
                  </a:lnTo>
                  <a:lnTo>
                    <a:pt x="32" y="12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3034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4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6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6 w 78"/>
                <a:gd name="T27" fmla="*/ 82 h 98"/>
                <a:gd name="T28" fmla="*/ 72 w 78"/>
                <a:gd name="T29" fmla="*/ 70 h 98"/>
                <a:gd name="T30" fmla="*/ 70 w 78"/>
                <a:gd name="T31" fmla="*/ 66 h 98"/>
                <a:gd name="T32" fmla="*/ 66 w 78"/>
                <a:gd name="T33" fmla="*/ 58 h 98"/>
                <a:gd name="T34" fmla="*/ 50 w 78"/>
                <a:gd name="T35" fmla="*/ 52 h 98"/>
                <a:gd name="T36" fmla="*/ 38 w 78"/>
                <a:gd name="T37" fmla="*/ 50 h 98"/>
                <a:gd name="T38" fmla="*/ 24 w 78"/>
                <a:gd name="T39" fmla="*/ 48 h 98"/>
                <a:gd name="T40" fmla="*/ 8 w 78"/>
                <a:gd name="T41" fmla="*/ 42 h 98"/>
                <a:gd name="T42" fmla="*/ 2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2 w 78"/>
                <a:gd name="T53" fmla="*/ 2 h 98"/>
                <a:gd name="T54" fmla="*/ 62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6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0 w 78"/>
                <a:gd name="T77" fmla="*/ 36 h 98"/>
                <a:gd name="T78" fmla="*/ 26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4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4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14" y="92"/>
                  </a:lnTo>
                  <a:lnTo>
                    <a:pt x="6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6" y="82"/>
                  </a:lnTo>
                  <a:lnTo>
                    <a:pt x="70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0" y="66"/>
                  </a:lnTo>
                  <a:lnTo>
                    <a:pt x="68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0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62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6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0" y="54"/>
                  </a:lnTo>
                  <a:lnTo>
                    <a:pt x="74" y="58"/>
                  </a:lnTo>
                  <a:lnTo>
                    <a:pt x="76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4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3108" y="1547"/>
              <a:ext cx="52" cy="116"/>
            </a:xfrm>
            <a:custGeom>
              <a:avLst/>
              <a:gdLst>
                <a:gd name="T0" fmla="*/ 44 w 52"/>
                <a:gd name="T1" fmla="*/ 116 h 116"/>
                <a:gd name="T2" fmla="*/ 44 w 52"/>
                <a:gd name="T3" fmla="*/ 116 h 116"/>
                <a:gd name="T4" fmla="*/ 36 w 52"/>
                <a:gd name="T5" fmla="*/ 116 h 116"/>
                <a:gd name="T6" fmla="*/ 30 w 52"/>
                <a:gd name="T7" fmla="*/ 114 h 116"/>
                <a:gd name="T8" fmla="*/ 26 w 52"/>
                <a:gd name="T9" fmla="*/ 112 h 116"/>
                <a:gd name="T10" fmla="*/ 22 w 52"/>
                <a:gd name="T11" fmla="*/ 108 h 116"/>
                <a:gd name="T12" fmla="*/ 20 w 52"/>
                <a:gd name="T13" fmla="*/ 98 h 116"/>
                <a:gd name="T14" fmla="*/ 18 w 52"/>
                <a:gd name="T15" fmla="*/ 84 h 116"/>
                <a:gd name="T16" fmla="*/ 18 w 52"/>
                <a:gd name="T17" fmla="*/ 26 h 116"/>
                <a:gd name="T18" fmla="*/ 0 w 52"/>
                <a:gd name="T19" fmla="*/ 26 h 116"/>
                <a:gd name="T20" fmla="*/ 0 w 52"/>
                <a:gd name="T21" fmla="*/ 20 h 116"/>
                <a:gd name="T22" fmla="*/ 18 w 52"/>
                <a:gd name="T23" fmla="*/ 20 h 116"/>
                <a:gd name="T24" fmla="*/ 18 w 52"/>
                <a:gd name="T25" fmla="*/ 0 h 116"/>
                <a:gd name="T26" fmla="*/ 24 w 52"/>
                <a:gd name="T27" fmla="*/ 0 h 116"/>
                <a:gd name="T28" fmla="*/ 24 w 52"/>
                <a:gd name="T29" fmla="*/ 20 h 116"/>
                <a:gd name="T30" fmla="*/ 50 w 52"/>
                <a:gd name="T31" fmla="*/ 20 h 116"/>
                <a:gd name="T32" fmla="*/ 50 w 52"/>
                <a:gd name="T33" fmla="*/ 26 h 116"/>
                <a:gd name="T34" fmla="*/ 24 w 52"/>
                <a:gd name="T35" fmla="*/ 26 h 116"/>
                <a:gd name="T36" fmla="*/ 24 w 52"/>
                <a:gd name="T37" fmla="*/ 84 h 116"/>
                <a:gd name="T38" fmla="*/ 24 w 52"/>
                <a:gd name="T39" fmla="*/ 84 h 116"/>
                <a:gd name="T40" fmla="*/ 26 w 52"/>
                <a:gd name="T41" fmla="*/ 96 h 116"/>
                <a:gd name="T42" fmla="*/ 26 w 52"/>
                <a:gd name="T43" fmla="*/ 102 h 116"/>
                <a:gd name="T44" fmla="*/ 30 w 52"/>
                <a:gd name="T45" fmla="*/ 106 h 116"/>
                <a:gd name="T46" fmla="*/ 32 w 52"/>
                <a:gd name="T47" fmla="*/ 108 h 116"/>
                <a:gd name="T48" fmla="*/ 36 w 52"/>
                <a:gd name="T49" fmla="*/ 110 h 116"/>
                <a:gd name="T50" fmla="*/ 50 w 52"/>
                <a:gd name="T51" fmla="*/ 110 h 116"/>
                <a:gd name="T52" fmla="*/ 52 w 52"/>
                <a:gd name="T53" fmla="*/ 110 h 116"/>
                <a:gd name="T54" fmla="*/ 52 w 52"/>
                <a:gd name="T55" fmla="*/ 116 h 116"/>
                <a:gd name="T56" fmla="*/ 50 w 52"/>
                <a:gd name="T57" fmla="*/ 116 h 116"/>
                <a:gd name="T58" fmla="*/ 50 w 52"/>
                <a:gd name="T59" fmla="*/ 116 h 116"/>
                <a:gd name="T60" fmla="*/ 44 w 52"/>
                <a:gd name="T61" fmla="*/ 116 h 116"/>
                <a:gd name="T62" fmla="*/ 44 w 52"/>
                <a:gd name="T6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16">
                  <a:moveTo>
                    <a:pt x="44" y="116"/>
                  </a:moveTo>
                  <a:lnTo>
                    <a:pt x="44" y="116"/>
                  </a:lnTo>
                  <a:lnTo>
                    <a:pt x="36" y="116"/>
                  </a:lnTo>
                  <a:lnTo>
                    <a:pt x="30" y="114"/>
                  </a:lnTo>
                  <a:lnTo>
                    <a:pt x="26" y="112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8" y="84"/>
                  </a:lnTo>
                  <a:lnTo>
                    <a:pt x="18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8" y="2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20"/>
                  </a:lnTo>
                  <a:lnTo>
                    <a:pt x="50" y="20"/>
                  </a:lnTo>
                  <a:lnTo>
                    <a:pt x="50" y="26"/>
                  </a:lnTo>
                  <a:lnTo>
                    <a:pt x="24" y="26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26" y="96"/>
                  </a:lnTo>
                  <a:lnTo>
                    <a:pt x="26" y="102"/>
                  </a:lnTo>
                  <a:lnTo>
                    <a:pt x="30" y="106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50" y="110"/>
                  </a:lnTo>
                  <a:lnTo>
                    <a:pt x="52" y="110"/>
                  </a:lnTo>
                  <a:lnTo>
                    <a:pt x="52" y="116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4" y="116"/>
                  </a:lnTo>
                  <a:lnTo>
                    <a:pt x="44" y="11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3156" y="1567"/>
              <a:ext cx="94" cy="96"/>
            </a:xfrm>
            <a:custGeom>
              <a:avLst/>
              <a:gdLst>
                <a:gd name="T0" fmla="*/ 88 w 94"/>
                <a:gd name="T1" fmla="*/ 42 h 96"/>
                <a:gd name="T2" fmla="*/ 86 w 94"/>
                <a:gd name="T3" fmla="*/ 34 h 96"/>
                <a:gd name="T4" fmla="*/ 80 w 94"/>
                <a:gd name="T5" fmla="*/ 22 h 96"/>
                <a:gd name="T6" fmla="*/ 70 w 94"/>
                <a:gd name="T7" fmla="*/ 12 h 96"/>
                <a:gd name="T8" fmla="*/ 56 w 94"/>
                <a:gd name="T9" fmla="*/ 6 h 96"/>
                <a:gd name="T10" fmla="*/ 48 w 94"/>
                <a:gd name="T11" fmla="*/ 6 h 96"/>
                <a:gd name="T12" fmla="*/ 24 w 94"/>
                <a:gd name="T13" fmla="*/ 12 h 96"/>
                <a:gd name="T14" fmla="*/ 10 w 94"/>
                <a:gd name="T15" fmla="*/ 30 h 96"/>
                <a:gd name="T16" fmla="*/ 6 w 94"/>
                <a:gd name="T17" fmla="*/ 42 h 96"/>
                <a:gd name="T18" fmla="*/ 48 w 94"/>
                <a:gd name="T19" fmla="*/ 96 h 96"/>
                <a:gd name="T20" fmla="*/ 34 w 94"/>
                <a:gd name="T21" fmla="*/ 94 h 96"/>
                <a:gd name="T22" fmla="*/ 12 w 94"/>
                <a:gd name="T23" fmla="*/ 80 h 96"/>
                <a:gd name="T24" fmla="*/ 4 w 94"/>
                <a:gd name="T25" fmla="*/ 68 h 96"/>
                <a:gd name="T26" fmla="*/ 0 w 94"/>
                <a:gd name="T27" fmla="*/ 48 h 96"/>
                <a:gd name="T28" fmla="*/ 2 w 94"/>
                <a:gd name="T29" fmla="*/ 38 h 96"/>
                <a:gd name="T30" fmla="*/ 4 w 94"/>
                <a:gd name="T31" fmla="*/ 28 h 96"/>
                <a:gd name="T32" fmla="*/ 20 w 94"/>
                <a:gd name="T33" fmla="*/ 6 h 96"/>
                <a:gd name="T34" fmla="*/ 48 w 94"/>
                <a:gd name="T35" fmla="*/ 0 h 96"/>
                <a:gd name="T36" fmla="*/ 58 w 94"/>
                <a:gd name="T37" fmla="*/ 0 h 96"/>
                <a:gd name="T38" fmla="*/ 74 w 94"/>
                <a:gd name="T39" fmla="*/ 6 h 96"/>
                <a:gd name="T40" fmla="*/ 82 w 94"/>
                <a:gd name="T41" fmla="*/ 12 h 96"/>
                <a:gd name="T42" fmla="*/ 92 w 94"/>
                <a:gd name="T43" fmla="*/ 28 h 96"/>
                <a:gd name="T44" fmla="*/ 94 w 94"/>
                <a:gd name="T45" fmla="*/ 48 h 96"/>
                <a:gd name="T46" fmla="*/ 6 w 94"/>
                <a:gd name="T47" fmla="*/ 48 h 96"/>
                <a:gd name="T48" fmla="*/ 8 w 94"/>
                <a:gd name="T49" fmla="*/ 58 h 96"/>
                <a:gd name="T50" fmla="*/ 10 w 94"/>
                <a:gd name="T51" fmla="*/ 66 h 96"/>
                <a:gd name="T52" fmla="*/ 24 w 94"/>
                <a:gd name="T53" fmla="*/ 84 h 96"/>
                <a:gd name="T54" fmla="*/ 48 w 94"/>
                <a:gd name="T55" fmla="*/ 90 h 96"/>
                <a:gd name="T56" fmla="*/ 60 w 94"/>
                <a:gd name="T57" fmla="*/ 88 h 96"/>
                <a:gd name="T58" fmla="*/ 78 w 94"/>
                <a:gd name="T59" fmla="*/ 78 h 96"/>
                <a:gd name="T60" fmla="*/ 84 w 94"/>
                <a:gd name="T61" fmla="*/ 66 h 96"/>
                <a:gd name="T62" fmla="*/ 90 w 94"/>
                <a:gd name="T63" fmla="*/ 68 h 96"/>
                <a:gd name="T64" fmla="*/ 84 w 94"/>
                <a:gd name="T65" fmla="*/ 80 h 96"/>
                <a:gd name="T66" fmla="*/ 62 w 94"/>
                <a:gd name="T67" fmla="*/ 94 h 96"/>
                <a:gd name="T68" fmla="*/ 48 w 94"/>
                <a:gd name="T6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96">
                  <a:moveTo>
                    <a:pt x="6" y="42"/>
                  </a:moveTo>
                  <a:lnTo>
                    <a:pt x="88" y="42"/>
                  </a:lnTo>
                  <a:lnTo>
                    <a:pt x="88" y="42"/>
                  </a:lnTo>
                  <a:lnTo>
                    <a:pt x="86" y="34"/>
                  </a:lnTo>
                  <a:lnTo>
                    <a:pt x="84" y="28"/>
                  </a:lnTo>
                  <a:lnTo>
                    <a:pt x="80" y="22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6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6" y="2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6" y="42"/>
                  </a:lnTo>
                  <a:lnTo>
                    <a:pt x="6" y="42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2" y="80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2" y="16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2" y="12"/>
                  </a:lnTo>
                  <a:lnTo>
                    <a:pt x="82" y="12"/>
                  </a:lnTo>
                  <a:lnTo>
                    <a:pt x="86" y="20"/>
                  </a:lnTo>
                  <a:lnTo>
                    <a:pt x="92" y="28"/>
                  </a:lnTo>
                  <a:lnTo>
                    <a:pt x="94" y="38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8" y="5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76"/>
                  </a:lnTo>
                  <a:lnTo>
                    <a:pt x="24" y="84"/>
                  </a:lnTo>
                  <a:lnTo>
                    <a:pt x="36" y="88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60" y="88"/>
                  </a:lnTo>
                  <a:lnTo>
                    <a:pt x="70" y="84"/>
                  </a:lnTo>
                  <a:lnTo>
                    <a:pt x="78" y="78"/>
                  </a:lnTo>
                  <a:lnTo>
                    <a:pt x="84" y="68"/>
                  </a:lnTo>
                  <a:lnTo>
                    <a:pt x="84" y="66"/>
                  </a:lnTo>
                  <a:lnTo>
                    <a:pt x="92" y="66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84" y="80"/>
                  </a:lnTo>
                  <a:lnTo>
                    <a:pt x="74" y="88"/>
                  </a:lnTo>
                  <a:lnTo>
                    <a:pt x="62" y="94"/>
                  </a:lnTo>
                  <a:lnTo>
                    <a:pt x="48" y="96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258" y="1567"/>
              <a:ext cx="144" cy="96"/>
            </a:xfrm>
            <a:custGeom>
              <a:avLst/>
              <a:gdLst>
                <a:gd name="T0" fmla="*/ 138 w 144"/>
                <a:gd name="T1" fmla="*/ 96 h 96"/>
                <a:gd name="T2" fmla="*/ 138 w 144"/>
                <a:gd name="T3" fmla="*/ 42 h 96"/>
                <a:gd name="T4" fmla="*/ 132 w 144"/>
                <a:gd name="T5" fmla="*/ 20 h 96"/>
                <a:gd name="T6" fmla="*/ 128 w 144"/>
                <a:gd name="T7" fmla="*/ 14 h 96"/>
                <a:gd name="T8" fmla="*/ 118 w 144"/>
                <a:gd name="T9" fmla="*/ 8 h 96"/>
                <a:gd name="T10" fmla="*/ 106 w 144"/>
                <a:gd name="T11" fmla="*/ 6 h 96"/>
                <a:gd name="T12" fmla="*/ 106 w 144"/>
                <a:gd name="T13" fmla="*/ 6 h 96"/>
                <a:gd name="T14" fmla="*/ 88 w 144"/>
                <a:gd name="T15" fmla="*/ 10 h 96"/>
                <a:gd name="T16" fmla="*/ 84 w 144"/>
                <a:gd name="T17" fmla="*/ 16 h 96"/>
                <a:gd name="T18" fmla="*/ 78 w 144"/>
                <a:gd name="T19" fmla="*/ 26 h 96"/>
                <a:gd name="T20" fmla="*/ 76 w 144"/>
                <a:gd name="T21" fmla="*/ 96 h 96"/>
                <a:gd name="T22" fmla="*/ 70 w 144"/>
                <a:gd name="T23" fmla="*/ 44 h 96"/>
                <a:gd name="T24" fmla="*/ 68 w 144"/>
                <a:gd name="T25" fmla="*/ 34 h 96"/>
                <a:gd name="T26" fmla="*/ 64 w 144"/>
                <a:gd name="T27" fmla="*/ 20 h 96"/>
                <a:gd name="T28" fmla="*/ 60 w 144"/>
                <a:gd name="T29" fmla="*/ 14 h 96"/>
                <a:gd name="T30" fmla="*/ 50 w 144"/>
                <a:gd name="T31" fmla="*/ 8 h 96"/>
                <a:gd name="T32" fmla="*/ 38 w 144"/>
                <a:gd name="T33" fmla="*/ 6 h 96"/>
                <a:gd name="T34" fmla="*/ 38 w 144"/>
                <a:gd name="T35" fmla="*/ 6 h 96"/>
                <a:gd name="T36" fmla="*/ 20 w 144"/>
                <a:gd name="T37" fmla="*/ 10 h 96"/>
                <a:gd name="T38" fmla="*/ 16 w 144"/>
                <a:gd name="T39" fmla="*/ 16 h 96"/>
                <a:gd name="T40" fmla="*/ 10 w 144"/>
                <a:gd name="T41" fmla="*/ 26 h 96"/>
                <a:gd name="T42" fmla="*/ 8 w 144"/>
                <a:gd name="T43" fmla="*/ 96 h 96"/>
                <a:gd name="T44" fmla="*/ 0 w 144"/>
                <a:gd name="T45" fmla="*/ 0 h 96"/>
                <a:gd name="T46" fmla="*/ 8 w 144"/>
                <a:gd name="T47" fmla="*/ 16 h 96"/>
                <a:gd name="T48" fmla="*/ 10 w 144"/>
                <a:gd name="T49" fmla="*/ 12 h 96"/>
                <a:gd name="T50" fmla="*/ 16 w 144"/>
                <a:gd name="T51" fmla="*/ 6 h 96"/>
                <a:gd name="T52" fmla="*/ 32 w 144"/>
                <a:gd name="T53" fmla="*/ 0 h 96"/>
                <a:gd name="T54" fmla="*/ 38 w 144"/>
                <a:gd name="T55" fmla="*/ 0 h 96"/>
                <a:gd name="T56" fmla="*/ 46 w 144"/>
                <a:gd name="T57" fmla="*/ 0 h 96"/>
                <a:gd name="T58" fmla="*/ 60 w 144"/>
                <a:gd name="T59" fmla="*/ 6 h 96"/>
                <a:gd name="T60" fmla="*/ 64 w 144"/>
                <a:gd name="T61" fmla="*/ 10 h 96"/>
                <a:gd name="T62" fmla="*/ 72 w 144"/>
                <a:gd name="T63" fmla="*/ 24 h 96"/>
                <a:gd name="T64" fmla="*/ 74 w 144"/>
                <a:gd name="T65" fmla="*/ 16 h 96"/>
                <a:gd name="T66" fmla="*/ 78 w 144"/>
                <a:gd name="T67" fmla="*/ 12 h 96"/>
                <a:gd name="T68" fmla="*/ 92 w 144"/>
                <a:gd name="T69" fmla="*/ 2 h 96"/>
                <a:gd name="T70" fmla="*/ 106 w 144"/>
                <a:gd name="T71" fmla="*/ 0 h 96"/>
                <a:gd name="T72" fmla="*/ 106 w 144"/>
                <a:gd name="T73" fmla="*/ 0 h 96"/>
                <a:gd name="T74" fmla="*/ 122 w 144"/>
                <a:gd name="T75" fmla="*/ 2 h 96"/>
                <a:gd name="T76" fmla="*/ 132 w 144"/>
                <a:gd name="T77" fmla="*/ 10 h 96"/>
                <a:gd name="T78" fmla="*/ 138 w 144"/>
                <a:gd name="T79" fmla="*/ 16 h 96"/>
                <a:gd name="T80" fmla="*/ 142 w 144"/>
                <a:gd name="T81" fmla="*/ 32 h 96"/>
                <a:gd name="T82" fmla="*/ 144 w 144"/>
                <a:gd name="T8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96">
                  <a:moveTo>
                    <a:pt x="144" y="96"/>
                  </a:moveTo>
                  <a:lnTo>
                    <a:pt x="138" y="96"/>
                  </a:lnTo>
                  <a:lnTo>
                    <a:pt x="138" y="42"/>
                  </a:lnTo>
                  <a:lnTo>
                    <a:pt x="138" y="42"/>
                  </a:lnTo>
                  <a:lnTo>
                    <a:pt x="134" y="26"/>
                  </a:lnTo>
                  <a:lnTo>
                    <a:pt x="132" y="20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4" y="10"/>
                  </a:lnTo>
                  <a:lnTo>
                    <a:pt x="118" y="8"/>
                  </a:lnTo>
                  <a:lnTo>
                    <a:pt x="112" y="6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94" y="8"/>
                  </a:lnTo>
                  <a:lnTo>
                    <a:pt x="88" y="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76" y="44"/>
                  </a:lnTo>
                  <a:lnTo>
                    <a:pt x="76" y="96"/>
                  </a:lnTo>
                  <a:lnTo>
                    <a:pt x="70" y="96"/>
                  </a:lnTo>
                  <a:lnTo>
                    <a:pt x="70" y="44"/>
                  </a:lnTo>
                  <a:lnTo>
                    <a:pt x="70" y="44"/>
                  </a:lnTo>
                  <a:lnTo>
                    <a:pt x="68" y="34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0" y="1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8" y="42"/>
                  </a:lnTo>
                  <a:lnTo>
                    <a:pt x="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4" y="16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6" y="6"/>
                  </a:lnTo>
                  <a:lnTo>
                    <a:pt x="92" y="2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22" y="2"/>
                  </a:lnTo>
                  <a:lnTo>
                    <a:pt x="128" y="6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8" y="16"/>
                  </a:lnTo>
                  <a:lnTo>
                    <a:pt x="140" y="24"/>
                  </a:lnTo>
                  <a:lnTo>
                    <a:pt x="142" y="32"/>
                  </a:lnTo>
                  <a:lnTo>
                    <a:pt x="144" y="42"/>
                  </a:lnTo>
                  <a:lnTo>
                    <a:pt x="144" y="96"/>
                  </a:lnTo>
                  <a:lnTo>
                    <a:pt x="144" y="9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3410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4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6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8 w 78"/>
                <a:gd name="T27" fmla="*/ 82 h 98"/>
                <a:gd name="T28" fmla="*/ 72 w 78"/>
                <a:gd name="T29" fmla="*/ 70 h 98"/>
                <a:gd name="T30" fmla="*/ 72 w 78"/>
                <a:gd name="T31" fmla="*/ 66 h 98"/>
                <a:gd name="T32" fmla="*/ 66 w 78"/>
                <a:gd name="T33" fmla="*/ 58 h 98"/>
                <a:gd name="T34" fmla="*/ 52 w 78"/>
                <a:gd name="T35" fmla="*/ 52 h 98"/>
                <a:gd name="T36" fmla="*/ 38 w 78"/>
                <a:gd name="T37" fmla="*/ 50 h 98"/>
                <a:gd name="T38" fmla="*/ 26 w 78"/>
                <a:gd name="T39" fmla="*/ 48 h 98"/>
                <a:gd name="T40" fmla="*/ 10 w 78"/>
                <a:gd name="T41" fmla="*/ 42 h 98"/>
                <a:gd name="T42" fmla="*/ 4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4 w 78"/>
                <a:gd name="T53" fmla="*/ 2 h 98"/>
                <a:gd name="T54" fmla="*/ 62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6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0 w 78"/>
                <a:gd name="T77" fmla="*/ 36 h 98"/>
                <a:gd name="T78" fmla="*/ 28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4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6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14" y="92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8" y="82"/>
                  </a:lnTo>
                  <a:lnTo>
                    <a:pt x="70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70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2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6" y="48"/>
                  </a:lnTo>
                  <a:lnTo>
                    <a:pt x="14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8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0" y="54"/>
                  </a:lnTo>
                  <a:lnTo>
                    <a:pt x="74" y="58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6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2266" y="1507"/>
              <a:ext cx="116" cy="112"/>
            </a:xfrm>
            <a:custGeom>
              <a:avLst/>
              <a:gdLst>
                <a:gd name="T0" fmla="*/ 42 w 116"/>
                <a:gd name="T1" fmla="*/ 0 h 112"/>
                <a:gd name="T2" fmla="*/ 42 w 116"/>
                <a:gd name="T3" fmla="*/ 0 h 112"/>
                <a:gd name="T4" fmla="*/ 26 w 116"/>
                <a:gd name="T5" fmla="*/ 0 h 112"/>
                <a:gd name="T6" fmla="*/ 16 w 116"/>
                <a:gd name="T7" fmla="*/ 2 h 112"/>
                <a:gd name="T8" fmla="*/ 16 w 116"/>
                <a:gd name="T9" fmla="*/ 2 h 112"/>
                <a:gd name="T10" fmla="*/ 14 w 116"/>
                <a:gd name="T11" fmla="*/ 2 h 112"/>
                <a:gd name="T12" fmla="*/ 14 w 116"/>
                <a:gd name="T13" fmla="*/ 2 h 112"/>
                <a:gd name="T14" fmla="*/ 10 w 116"/>
                <a:gd name="T15" fmla="*/ 4 h 112"/>
                <a:gd name="T16" fmla="*/ 4 w 116"/>
                <a:gd name="T17" fmla="*/ 6 h 112"/>
                <a:gd name="T18" fmla="*/ 2 w 116"/>
                <a:gd name="T19" fmla="*/ 10 h 112"/>
                <a:gd name="T20" fmla="*/ 0 w 116"/>
                <a:gd name="T21" fmla="*/ 16 h 112"/>
                <a:gd name="T22" fmla="*/ 0 w 116"/>
                <a:gd name="T23" fmla="*/ 16 h 112"/>
                <a:gd name="T24" fmla="*/ 0 w 116"/>
                <a:gd name="T25" fmla="*/ 24 h 112"/>
                <a:gd name="T26" fmla="*/ 4 w 116"/>
                <a:gd name="T27" fmla="*/ 30 h 112"/>
                <a:gd name="T28" fmla="*/ 10 w 116"/>
                <a:gd name="T29" fmla="*/ 38 h 112"/>
                <a:gd name="T30" fmla="*/ 10 w 116"/>
                <a:gd name="T31" fmla="*/ 38 h 112"/>
                <a:gd name="T32" fmla="*/ 88 w 116"/>
                <a:gd name="T33" fmla="*/ 106 h 112"/>
                <a:gd name="T34" fmla="*/ 88 w 116"/>
                <a:gd name="T35" fmla="*/ 106 h 112"/>
                <a:gd name="T36" fmla="*/ 94 w 116"/>
                <a:gd name="T37" fmla="*/ 110 h 112"/>
                <a:gd name="T38" fmla="*/ 100 w 116"/>
                <a:gd name="T39" fmla="*/ 112 h 112"/>
                <a:gd name="T40" fmla="*/ 106 w 116"/>
                <a:gd name="T41" fmla="*/ 112 h 112"/>
                <a:gd name="T42" fmla="*/ 110 w 116"/>
                <a:gd name="T43" fmla="*/ 112 h 112"/>
                <a:gd name="T44" fmla="*/ 110 w 116"/>
                <a:gd name="T45" fmla="*/ 112 h 112"/>
                <a:gd name="T46" fmla="*/ 116 w 116"/>
                <a:gd name="T47" fmla="*/ 108 h 112"/>
                <a:gd name="T48" fmla="*/ 116 w 116"/>
                <a:gd name="T49" fmla="*/ 108 h 112"/>
                <a:gd name="T50" fmla="*/ 110 w 116"/>
                <a:gd name="T51" fmla="*/ 110 h 112"/>
                <a:gd name="T52" fmla="*/ 110 w 116"/>
                <a:gd name="T53" fmla="*/ 110 h 112"/>
                <a:gd name="T54" fmla="*/ 104 w 116"/>
                <a:gd name="T55" fmla="*/ 108 h 112"/>
                <a:gd name="T56" fmla="*/ 98 w 116"/>
                <a:gd name="T57" fmla="*/ 106 h 112"/>
                <a:gd name="T58" fmla="*/ 98 w 116"/>
                <a:gd name="T59" fmla="*/ 106 h 112"/>
                <a:gd name="T60" fmla="*/ 88 w 116"/>
                <a:gd name="T61" fmla="*/ 94 h 112"/>
                <a:gd name="T62" fmla="*/ 78 w 116"/>
                <a:gd name="T63" fmla="*/ 80 h 112"/>
                <a:gd name="T64" fmla="*/ 66 w 116"/>
                <a:gd name="T65" fmla="*/ 58 h 112"/>
                <a:gd name="T66" fmla="*/ 64 w 116"/>
                <a:gd name="T67" fmla="*/ 56 h 112"/>
                <a:gd name="T68" fmla="*/ 64 w 116"/>
                <a:gd name="T69" fmla="*/ 56 h 112"/>
                <a:gd name="T70" fmla="*/ 58 w 116"/>
                <a:gd name="T71" fmla="*/ 38 h 112"/>
                <a:gd name="T72" fmla="*/ 58 w 116"/>
                <a:gd name="T73" fmla="*/ 28 h 112"/>
                <a:gd name="T74" fmla="*/ 58 w 116"/>
                <a:gd name="T75" fmla="*/ 16 h 112"/>
                <a:gd name="T76" fmla="*/ 58 w 116"/>
                <a:gd name="T77" fmla="*/ 16 h 112"/>
                <a:gd name="T78" fmla="*/ 60 w 116"/>
                <a:gd name="T79" fmla="*/ 6 h 112"/>
                <a:gd name="T80" fmla="*/ 64 w 116"/>
                <a:gd name="T81" fmla="*/ 0 h 112"/>
                <a:gd name="T82" fmla="*/ 64 w 116"/>
                <a:gd name="T83" fmla="*/ 0 h 112"/>
                <a:gd name="T84" fmla="*/ 42 w 116"/>
                <a:gd name="T85" fmla="*/ 0 h 112"/>
                <a:gd name="T86" fmla="*/ 42 w 116"/>
                <a:gd name="T8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12">
                  <a:moveTo>
                    <a:pt x="42" y="0"/>
                  </a:moveTo>
                  <a:lnTo>
                    <a:pt x="42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4" y="110"/>
                  </a:lnTo>
                  <a:lnTo>
                    <a:pt x="100" y="112"/>
                  </a:lnTo>
                  <a:lnTo>
                    <a:pt x="106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04" y="108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88" y="94"/>
                  </a:lnTo>
                  <a:lnTo>
                    <a:pt x="78" y="8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8" y="38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60" y="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9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2262" y="1461"/>
              <a:ext cx="144" cy="68"/>
            </a:xfrm>
            <a:custGeom>
              <a:avLst/>
              <a:gdLst>
                <a:gd name="T0" fmla="*/ 48 w 144"/>
                <a:gd name="T1" fmla="*/ 40 h 68"/>
                <a:gd name="T2" fmla="*/ 48 w 144"/>
                <a:gd name="T3" fmla="*/ 40 h 68"/>
                <a:gd name="T4" fmla="*/ 70 w 144"/>
                <a:gd name="T5" fmla="*/ 42 h 68"/>
                <a:gd name="T6" fmla="*/ 72 w 144"/>
                <a:gd name="T7" fmla="*/ 42 h 68"/>
                <a:gd name="T8" fmla="*/ 72 w 144"/>
                <a:gd name="T9" fmla="*/ 42 h 68"/>
                <a:gd name="T10" fmla="*/ 90 w 144"/>
                <a:gd name="T11" fmla="*/ 44 h 68"/>
                <a:gd name="T12" fmla="*/ 100 w 144"/>
                <a:gd name="T13" fmla="*/ 48 h 68"/>
                <a:gd name="T14" fmla="*/ 110 w 144"/>
                <a:gd name="T15" fmla="*/ 56 h 68"/>
                <a:gd name="T16" fmla="*/ 110 w 144"/>
                <a:gd name="T17" fmla="*/ 56 h 68"/>
                <a:gd name="T18" fmla="*/ 118 w 144"/>
                <a:gd name="T19" fmla="*/ 62 h 68"/>
                <a:gd name="T20" fmla="*/ 122 w 144"/>
                <a:gd name="T21" fmla="*/ 68 h 68"/>
                <a:gd name="T22" fmla="*/ 122 w 144"/>
                <a:gd name="T23" fmla="*/ 68 h 68"/>
                <a:gd name="T24" fmla="*/ 132 w 144"/>
                <a:gd name="T25" fmla="*/ 48 h 68"/>
                <a:gd name="T26" fmla="*/ 140 w 144"/>
                <a:gd name="T27" fmla="*/ 36 h 68"/>
                <a:gd name="T28" fmla="*/ 144 w 144"/>
                <a:gd name="T29" fmla="*/ 26 h 68"/>
                <a:gd name="T30" fmla="*/ 144 w 144"/>
                <a:gd name="T31" fmla="*/ 26 h 68"/>
                <a:gd name="T32" fmla="*/ 144 w 144"/>
                <a:gd name="T33" fmla="*/ 26 h 68"/>
                <a:gd name="T34" fmla="*/ 144 w 144"/>
                <a:gd name="T35" fmla="*/ 26 h 68"/>
                <a:gd name="T36" fmla="*/ 144 w 144"/>
                <a:gd name="T37" fmla="*/ 20 h 68"/>
                <a:gd name="T38" fmla="*/ 144 w 144"/>
                <a:gd name="T39" fmla="*/ 14 h 68"/>
                <a:gd name="T40" fmla="*/ 142 w 144"/>
                <a:gd name="T41" fmla="*/ 10 h 68"/>
                <a:gd name="T42" fmla="*/ 138 w 144"/>
                <a:gd name="T43" fmla="*/ 4 h 68"/>
                <a:gd name="T44" fmla="*/ 138 w 144"/>
                <a:gd name="T45" fmla="*/ 4 h 68"/>
                <a:gd name="T46" fmla="*/ 134 w 144"/>
                <a:gd name="T47" fmla="*/ 2 h 68"/>
                <a:gd name="T48" fmla="*/ 126 w 144"/>
                <a:gd name="T49" fmla="*/ 0 h 68"/>
                <a:gd name="T50" fmla="*/ 124 w 144"/>
                <a:gd name="T51" fmla="*/ 0 h 68"/>
                <a:gd name="T52" fmla="*/ 124 w 144"/>
                <a:gd name="T53" fmla="*/ 0 h 68"/>
                <a:gd name="T54" fmla="*/ 114 w 144"/>
                <a:gd name="T55" fmla="*/ 2 h 68"/>
                <a:gd name="T56" fmla="*/ 114 w 144"/>
                <a:gd name="T57" fmla="*/ 2 h 68"/>
                <a:gd name="T58" fmla="*/ 16 w 144"/>
                <a:gd name="T59" fmla="*/ 38 h 68"/>
                <a:gd name="T60" fmla="*/ 16 w 144"/>
                <a:gd name="T61" fmla="*/ 38 h 68"/>
                <a:gd name="T62" fmla="*/ 12 w 144"/>
                <a:gd name="T63" fmla="*/ 40 h 68"/>
                <a:gd name="T64" fmla="*/ 6 w 144"/>
                <a:gd name="T65" fmla="*/ 44 h 68"/>
                <a:gd name="T66" fmla="*/ 2 w 144"/>
                <a:gd name="T67" fmla="*/ 48 h 68"/>
                <a:gd name="T68" fmla="*/ 0 w 144"/>
                <a:gd name="T69" fmla="*/ 54 h 68"/>
                <a:gd name="T70" fmla="*/ 0 w 144"/>
                <a:gd name="T71" fmla="*/ 54 h 68"/>
                <a:gd name="T72" fmla="*/ 0 w 144"/>
                <a:gd name="T73" fmla="*/ 60 h 68"/>
                <a:gd name="T74" fmla="*/ 0 w 144"/>
                <a:gd name="T75" fmla="*/ 60 h 68"/>
                <a:gd name="T76" fmla="*/ 4 w 144"/>
                <a:gd name="T77" fmla="*/ 50 h 68"/>
                <a:gd name="T78" fmla="*/ 8 w 144"/>
                <a:gd name="T79" fmla="*/ 48 h 68"/>
                <a:gd name="T80" fmla="*/ 12 w 144"/>
                <a:gd name="T81" fmla="*/ 44 h 68"/>
                <a:gd name="T82" fmla="*/ 12 w 144"/>
                <a:gd name="T83" fmla="*/ 44 h 68"/>
                <a:gd name="T84" fmla="*/ 20 w 144"/>
                <a:gd name="T85" fmla="*/ 42 h 68"/>
                <a:gd name="T86" fmla="*/ 30 w 144"/>
                <a:gd name="T87" fmla="*/ 42 h 68"/>
                <a:gd name="T88" fmla="*/ 48 w 144"/>
                <a:gd name="T89" fmla="*/ 40 h 68"/>
                <a:gd name="T90" fmla="*/ 48 w 144"/>
                <a:gd name="T91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68">
                  <a:moveTo>
                    <a:pt x="48" y="40"/>
                  </a:moveTo>
                  <a:lnTo>
                    <a:pt x="48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2" y="42"/>
                  </a:lnTo>
                  <a:lnTo>
                    <a:pt x="90" y="44"/>
                  </a:lnTo>
                  <a:lnTo>
                    <a:pt x="100" y="48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18" y="62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32" y="48"/>
                  </a:lnTo>
                  <a:lnTo>
                    <a:pt x="140" y="3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4" y="14"/>
                  </a:lnTo>
                  <a:lnTo>
                    <a:pt x="142" y="10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6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2" y="40"/>
                  </a:lnTo>
                  <a:lnTo>
                    <a:pt x="6" y="44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50"/>
                  </a:lnTo>
                  <a:lnTo>
                    <a:pt x="8" y="48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0" y="42"/>
                  </a:lnTo>
                  <a:lnTo>
                    <a:pt x="30" y="42"/>
                  </a:lnTo>
                  <a:lnTo>
                    <a:pt x="48" y="40"/>
                  </a:lnTo>
                  <a:lnTo>
                    <a:pt x="48" y="4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336" y="1465"/>
              <a:ext cx="80" cy="148"/>
            </a:xfrm>
            <a:custGeom>
              <a:avLst/>
              <a:gdLst>
                <a:gd name="T0" fmla="*/ 0 w 80"/>
                <a:gd name="T1" fmla="*/ 100 h 148"/>
                <a:gd name="T2" fmla="*/ 0 w 80"/>
                <a:gd name="T3" fmla="*/ 100 h 148"/>
                <a:gd name="T4" fmla="*/ 12 w 80"/>
                <a:gd name="T5" fmla="*/ 120 h 148"/>
                <a:gd name="T6" fmla="*/ 18 w 80"/>
                <a:gd name="T7" fmla="*/ 132 h 148"/>
                <a:gd name="T8" fmla="*/ 26 w 80"/>
                <a:gd name="T9" fmla="*/ 140 h 148"/>
                <a:gd name="T10" fmla="*/ 26 w 80"/>
                <a:gd name="T11" fmla="*/ 140 h 148"/>
                <a:gd name="T12" fmla="*/ 26 w 80"/>
                <a:gd name="T13" fmla="*/ 140 h 148"/>
                <a:gd name="T14" fmla="*/ 26 w 80"/>
                <a:gd name="T15" fmla="*/ 140 h 148"/>
                <a:gd name="T16" fmla="*/ 30 w 80"/>
                <a:gd name="T17" fmla="*/ 144 h 148"/>
                <a:gd name="T18" fmla="*/ 34 w 80"/>
                <a:gd name="T19" fmla="*/ 146 h 148"/>
                <a:gd name="T20" fmla="*/ 40 w 80"/>
                <a:gd name="T21" fmla="*/ 148 h 148"/>
                <a:gd name="T22" fmla="*/ 40 w 80"/>
                <a:gd name="T23" fmla="*/ 148 h 148"/>
                <a:gd name="T24" fmla="*/ 46 w 80"/>
                <a:gd name="T25" fmla="*/ 146 h 148"/>
                <a:gd name="T26" fmla="*/ 46 w 80"/>
                <a:gd name="T27" fmla="*/ 146 h 148"/>
                <a:gd name="T28" fmla="*/ 52 w 80"/>
                <a:gd name="T29" fmla="*/ 142 h 148"/>
                <a:gd name="T30" fmla="*/ 56 w 80"/>
                <a:gd name="T31" fmla="*/ 136 h 148"/>
                <a:gd name="T32" fmla="*/ 60 w 80"/>
                <a:gd name="T33" fmla="*/ 126 h 148"/>
                <a:gd name="T34" fmla="*/ 60 w 80"/>
                <a:gd name="T35" fmla="*/ 126 h 148"/>
                <a:gd name="T36" fmla="*/ 80 w 80"/>
                <a:gd name="T37" fmla="*/ 24 h 148"/>
                <a:gd name="T38" fmla="*/ 80 w 80"/>
                <a:gd name="T39" fmla="*/ 24 h 148"/>
                <a:gd name="T40" fmla="*/ 80 w 80"/>
                <a:gd name="T41" fmla="*/ 18 h 148"/>
                <a:gd name="T42" fmla="*/ 80 w 80"/>
                <a:gd name="T43" fmla="*/ 12 h 148"/>
                <a:gd name="T44" fmla="*/ 78 w 80"/>
                <a:gd name="T45" fmla="*/ 6 h 148"/>
                <a:gd name="T46" fmla="*/ 74 w 80"/>
                <a:gd name="T47" fmla="*/ 2 h 148"/>
                <a:gd name="T48" fmla="*/ 74 w 80"/>
                <a:gd name="T49" fmla="*/ 2 h 148"/>
                <a:gd name="T50" fmla="*/ 68 w 80"/>
                <a:gd name="T51" fmla="*/ 0 h 148"/>
                <a:gd name="T52" fmla="*/ 68 w 80"/>
                <a:gd name="T53" fmla="*/ 0 h 148"/>
                <a:gd name="T54" fmla="*/ 74 w 80"/>
                <a:gd name="T55" fmla="*/ 8 h 148"/>
                <a:gd name="T56" fmla="*/ 76 w 80"/>
                <a:gd name="T57" fmla="*/ 12 h 148"/>
                <a:gd name="T58" fmla="*/ 76 w 80"/>
                <a:gd name="T59" fmla="*/ 18 h 148"/>
                <a:gd name="T60" fmla="*/ 76 w 80"/>
                <a:gd name="T61" fmla="*/ 18 h 148"/>
                <a:gd name="T62" fmla="*/ 70 w 80"/>
                <a:gd name="T63" fmla="*/ 32 h 148"/>
                <a:gd name="T64" fmla="*/ 62 w 80"/>
                <a:gd name="T65" fmla="*/ 48 h 148"/>
                <a:gd name="T66" fmla="*/ 50 w 80"/>
                <a:gd name="T67" fmla="*/ 68 h 148"/>
                <a:gd name="T68" fmla="*/ 48 w 80"/>
                <a:gd name="T69" fmla="*/ 70 h 148"/>
                <a:gd name="T70" fmla="*/ 48 w 80"/>
                <a:gd name="T71" fmla="*/ 70 h 148"/>
                <a:gd name="T72" fmla="*/ 36 w 80"/>
                <a:gd name="T73" fmla="*/ 84 h 148"/>
                <a:gd name="T74" fmla="*/ 28 w 80"/>
                <a:gd name="T75" fmla="*/ 90 h 148"/>
                <a:gd name="T76" fmla="*/ 16 w 80"/>
                <a:gd name="T77" fmla="*/ 96 h 148"/>
                <a:gd name="T78" fmla="*/ 16 w 80"/>
                <a:gd name="T79" fmla="*/ 96 h 148"/>
                <a:gd name="T80" fmla="*/ 6 w 80"/>
                <a:gd name="T81" fmla="*/ 98 h 148"/>
                <a:gd name="T82" fmla="*/ 0 w 80"/>
                <a:gd name="T83" fmla="*/ 100 h 148"/>
                <a:gd name="T84" fmla="*/ 0 w 80"/>
                <a:gd name="T8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148">
                  <a:moveTo>
                    <a:pt x="0" y="100"/>
                  </a:moveTo>
                  <a:lnTo>
                    <a:pt x="0" y="100"/>
                  </a:lnTo>
                  <a:lnTo>
                    <a:pt x="12" y="120"/>
                  </a:lnTo>
                  <a:lnTo>
                    <a:pt x="18" y="132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30" y="144"/>
                  </a:lnTo>
                  <a:lnTo>
                    <a:pt x="34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52" y="142"/>
                  </a:lnTo>
                  <a:lnTo>
                    <a:pt x="56" y="13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0" y="18"/>
                  </a:lnTo>
                  <a:lnTo>
                    <a:pt x="80" y="12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4" y="8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6" y="18"/>
                  </a:lnTo>
                  <a:lnTo>
                    <a:pt x="70" y="32"/>
                  </a:lnTo>
                  <a:lnTo>
                    <a:pt x="62" y="48"/>
                  </a:lnTo>
                  <a:lnTo>
                    <a:pt x="50" y="68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6" y="98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15" y="154298"/>
            <a:ext cx="9701102" cy="435971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183" y="454881"/>
            <a:ext cx="775473" cy="204761"/>
          </a:xfrm>
        </p:spPr>
        <p:txBody>
          <a:bodyPr/>
          <a:lstStyle>
            <a:lvl1pPr>
              <a:defRPr sz="800">
                <a:solidFill>
                  <a:srgbClr val="1F497D"/>
                </a:solidFill>
              </a:defRPr>
            </a:lvl1pPr>
          </a:lstStyle>
          <a:p>
            <a:r>
              <a:rPr lang="en-IN" dirty="0"/>
              <a:t>Slide </a:t>
            </a:r>
            <a:fld id="{0DEEA401-F55F-4AA4-898F-9C2ECC037D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40244" y="-3810"/>
            <a:ext cx="113439" cy="721054"/>
          </a:xfrm>
          <a:prstGeom prst="rect">
            <a:avLst/>
          </a:prstGeom>
          <a:solidFill>
            <a:srgbClr val="F89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15" y="2130304"/>
            <a:ext cx="11515341" cy="4046658"/>
          </a:xfrm>
        </p:spPr>
        <p:txBody>
          <a:bodyPr>
            <a:normAutofit/>
          </a:bodyPr>
          <a:lstStyle>
            <a:lvl1pPr marL="2286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600">
                <a:solidFill>
                  <a:srgbClr val="021A32"/>
                </a:solidFill>
              </a:defRPr>
            </a:lvl1pPr>
            <a:lvl2pPr marL="355600" indent="-177800">
              <a:buClr>
                <a:srgbClr val="021A32"/>
              </a:buClr>
              <a:buFont typeface="Wingdings" panose="05000000000000000000" pitchFamily="2" charset="2"/>
              <a:buChar char="§"/>
              <a:defRPr sz="1400">
                <a:solidFill>
                  <a:srgbClr val="021A32"/>
                </a:solidFill>
              </a:defRPr>
            </a:lvl2pPr>
            <a:lvl3pPr marL="533400" indent="-177800">
              <a:buClr>
                <a:srgbClr val="021A32"/>
              </a:buClr>
              <a:buFont typeface="Wingdings" panose="05000000000000000000" pitchFamily="2" charset="2"/>
              <a:buChar char="§"/>
              <a:defRPr sz="1200">
                <a:solidFill>
                  <a:srgbClr val="021A32"/>
                </a:solidFill>
              </a:defRPr>
            </a:lvl3pPr>
            <a:lvl4pPr marL="7239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100">
                <a:solidFill>
                  <a:srgbClr val="021A32"/>
                </a:solidFill>
              </a:defRPr>
            </a:lvl4pPr>
            <a:lvl5pPr marL="901700" indent="-228600">
              <a:buClr>
                <a:srgbClr val="021A32"/>
              </a:buClr>
              <a:buFont typeface="Wingdings" panose="05000000000000000000" pitchFamily="2" charset="2"/>
              <a:buChar char="§"/>
              <a:defRPr sz="1100">
                <a:solidFill>
                  <a:srgbClr val="021A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270" y="-3810"/>
            <a:ext cx="12193270" cy="663777"/>
          </a:xfrm>
          <a:prstGeom prst="rect">
            <a:avLst/>
          </a:prstGeom>
          <a:gradFill flip="none" rotWithShape="1">
            <a:gsLst>
              <a:gs pos="27000">
                <a:srgbClr val="E7E7EA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70" y="659642"/>
            <a:ext cx="12193270" cy="73783"/>
          </a:xfrm>
          <a:prstGeom prst="rect">
            <a:avLst/>
          </a:prstGeom>
          <a:gradFill flip="none" rotWithShape="1">
            <a:gsLst>
              <a:gs pos="41000">
                <a:srgbClr val="E7E7EA"/>
              </a:gs>
              <a:gs pos="100000">
                <a:srgbClr val="002F5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10186345" y="137319"/>
            <a:ext cx="1693822" cy="320675"/>
            <a:chOff x="2262" y="1461"/>
            <a:chExt cx="1236" cy="234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2726" y="1495"/>
              <a:ext cx="150" cy="168"/>
            </a:xfrm>
            <a:custGeom>
              <a:avLst/>
              <a:gdLst>
                <a:gd name="T0" fmla="*/ 82 w 150"/>
                <a:gd name="T1" fmla="*/ 82 h 168"/>
                <a:gd name="T2" fmla="*/ 150 w 150"/>
                <a:gd name="T3" fmla="*/ 168 h 168"/>
                <a:gd name="T4" fmla="*/ 106 w 150"/>
                <a:gd name="T5" fmla="*/ 168 h 168"/>
                <a:gd name="T6" fmla="*/ 42 w 150"/>
                <a:gd name="T7" fmla="*/ 88 h 168"/>
                <a:gd name="T8" fmla="*/ 42 w 150"/>
                <a:gd name="T9" fmla="*/ 168 h 168"/>
                <a:gd name="T10" fmla="*/ 0 w 150"/>
                <a:gd name="T11" fmla="*/ 168 h 168"/>
                <a:gd name="T12" fmla="*/ 0 w 150"/>
                <a:gd name="T13" fmla="*/ 0 h 168"/>
                <a:gd name="T14" fmla="*/ 42 w 150"/>
                <a:gd name="T15" fmla="*/ 0 h 168"/>
                <a:gd name="T16" fmla="*/ 42 w 150"/>
                <a:gd name="T17" fmla="*/ 76 h 168"/>
                <a:gd name="T18" fmla="*/ 42 w 150"/>
                <a:gd name="T19" fmla="*/ 76 h 168"/>
                <a:gd name="T20" fmla="*/ 92 w 150"/>
                <a:gd name="T21" fmla="*/ 0 h 168"/>
                <a:gd name="T22" fmla="*/ 138 w 150"/>
                <a:gd name="T23" fmla="*/ 0 h 168"/>
                <a:gd name="T24" fmla="*/ 82 w 150"/>
                <a:gd name="T25" fmla="*/ 82 h 168"/>
                <a:gd name="T26" fmla="*/ 82 w 150"/>
                <a:gd name="T27" fmla="*/ 8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168">
                  <a:moveTo>
                    <a:pt x="82" y="82"/>
                  </a:moveTo>
                  <a:lnTo>
                    <a:pt x="150" y="168"/>
                  </a:lnTo>
                  <a:lnTo>
                    <a:pt x="106" y="168"/>
                  </a:lnTo>
                  <a:lnTo>
                    <a:pt x="42" y="88"/>
                  </a:lnTo>
                  <a:lnTo>
                    <a:pt x="42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42" y="0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92" y="0"/>
                  </a:lnTo>
                  <a:lnTo>
                    <a:pt x="138" y="0"/>
                  </a:lnTo>
                  <a:lnTo>
                    <a:pt x="82" y="82"/>
                  </a:lnTo>
                  <a:lnTo>
                    <a:pt x="82" y="82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2442" y="1495"/>
              <a:ext cx="146" cy="168"/>
            </a:xfrm>
            <a:custGeom>
              <a:avLst/>
              <a:gdLst>
                <a:gd name="T0" fmla="*/ 52 w 146"/>
                <a:gd name="T1" fmla="*/ 168 h 168"/>
                <a:gd name="T2" fmla="*/ 52 w 146"/>
                <a:gd name="T3" fmla="*/ 34 h 168"/>
                <a:gd name="T4" fmla="*/ 0 w 146"/>
                <a:gd name="T5" fmla="*/ 34 h 168"/>
                <a:gd name="T6" fmla="*/ 0 w 146"/>
                <a:gd name="T7" fmla="*/ 0 h 168"/>
                <a:gd name="T8" fmla="*/ 146 w 146"/>
                <a:gd name="T9" fmla="*/ 0 h 168"/>
                <a:gd name="T10" fmla="*/ 146 w 146"/>
                <a:gd name="T11" fmla="*/ 34 h 168"/>
                <a:gd name="T12" fmla="*/ 94 w 146"/>
                <a:gd name="T13" fmla="*/ 34 h 168"/>
                <a:gd name="T14" fmla="*/ 94 w 146"/>
                <a:gd name="T15" fmla="*/ 168 h 168"/>
                <a:gd name="T16" fmla="*/ 52 w 146"/>
                <a:gd name="T17" fmla="*/ 168 h 168"/>
                <a:gd name="T18" fmla="*/ 52 w 146"/>
                <a:gd name="T1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68">
                  <a:moveTo>
                    <a:pt x="52" y="168"/>
                  </a:moveTo>
                  <a:lnTo>
                    <a:pt x="52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34"/>
                  </a:lnTo>
                  <a:lnTo>
                    <a:pt x="94" y="34"/>
                  </a:lnTo>
                  <a:lnTo>
                    <a:pt x="94" y="168"/>
                  </a:lnTo>
                  <a:lnTo>
                    <a:pt x="52" y="168"/>
                  </a:lnTo>
                  <a:lnTo>
                    <a:pt x="52" y="16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2596" y="1495"/>
              <a:ext cx="122" cy="168"/>
            </a:xfrm>
            <a:custGeom>
              <a:avLst/>
              <a:gdLst>
                <a:gd name="T0" fmla="*/ 0 w 122"/>
                <a:gd name="T1" fmla="*/ 168 h 168"/>
                <a:gd name="T2" fmla="*/ 0 w 122"/>
                <a:gd name="T3" fmla="*/ 0 h 168"/>
                <a:gd name="T4" fmla="*/ 120 w 122"/>
                <a:gd name="T5" fmla="*/ 0 h 168"/>
                <a:gd name="T6" fmla="*/ 120 w 122"/>
                <a:gd name="T7" fmla="*/ 34 h 168"/>
                <a:gd name="T8" fmla="*/ 42 w 122"/>
                <a:gd name="T9" fmla="*/ 34 h 168"/>
                <a:gd name="T10" fmla="*/ 42 w 122"/>
                <a:gd name="T11" fmla="*/ 68 h 168"/>
                <a:gd name="T12" fmla="*/ 116 w 122"/>
                <a:gd name="T13" fmla="*/ 68 h 168"/>
                <a:gd name="T14" fmla="*/ 116 w 122"/>
                <a:gd name="T15" fmla="*/ 98 h 168"/>
                <a:gd name="T16" fmla="*/ 42 w 122"/>
                <a:gd name="T17" fmla="*/ 98 h 168"/>
                <a:gd name="T18" fmla="*/ 42 w 122"/>
                <a:gd name="T19" fmla="*/ 134 h 168"/>
                <a:gd name="T20" fmla="*/ 122 w 122"/>
                <a:gd name="T21" fmla="*/ 134 h 168"/>
                <a:gd name="T22" fmla="*/ 122 w 122"/>
                <a:gd name="T23" fmla="*/ 168 h 168"/>
                <a:gd name="T24" fmla="*/ 0 w 122"/>
                <a:gd name="T25" fmla="*/ 168 h 168"/>
                <a:gd name="T26" fmla="*/ 0 w 122"/>
                <a:gd name="T2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68">
                  <a:moveTo>
                    <a:pt x="0" y="168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34"/>
                  </a:lnTo>
                  <a:lnTo>
                    <a:pt x="42" y="34"/>
                  </a:lnTo>
                  <a:lnTo>
                    <a:pt x="42" y="68"/>
                  </a:lnTo>
                  <a:lnTo>
                    <a:pt x="116" y="68"/>
                  </a:lnTo>
                  <a:lnTo>
                    <a:pt x="116" y="98"/>
                  </a:lnTo>
                  <a:lnTo>
                    <a:pt x="42" y="98"/>
                  </a:lnTo>
                  <a:lnTo>
                    <a:pt x="42" y="134"/>
                  </a:lnTo>
                  <a:lnTo>
                    <a:pt x="122" y="134"/>
                  </a:lnTo>
                  <a:lnTo>
                    <a:pt x="122" y="168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486" y="1567"/>
              <a:ext cx="12" cy="12"/>
            </a:xfrm>
            <a:custGeom>
              <a:avLst/>
              <a:gdLst>
                <a:gd name="T0" fmla="*/ 4 w 12"/>
                <a:gd name="T1" fmla="*/ 6 h 12"/>
                <a:gd name="T2" fmla="*/ 6 w 12"/>
                <a:gd name="T3" fmla="*/ 6 h 12"/>
                <a:gd name="T4" fmla="*/ 6 w 12"/>
                <a:gd name="T5" fmla="*/ 6 h 12"/>
                <a:gd name="T6" fmla="*/ 6 w 12"/>
                <a:gd name="T7" fmla="*/ 4 h 12"/>
                <a:gd name="T8" fmla="*/ 6 w 12"/>
                <a:gd name="T9" fmla="*/ 4 h 12"/>
                <a:gd name="T10" fmla="*/ 6 w 12"/>
                <a:gd name="T11" fmla="*/ 4 h 12"/>
                <a:gd name="T12" fmla="*/ 6 w 12"/>
                <a:gd name="T13" fmla="*/ 4 h 12"/>
                <a:gd name="T14" fmla="*/ 4 w 12"/>
                <a:gd name="T15" fmla="*/ 4 h 12"/>
                <a:gd name="T16" fmla="*/ 4 w 12"/>
                <a:gd name="T17" fmla="*/ 6 h 12"/>
                <a:gd name="T18" fmla="*/ 4 w 12"/>
                <a:gd name="T19" fmla="*/ 6 h 12"/>
                <a:gd name="T20" fmla="*/ 4 w 12"/>
                <a:gd name="T21" fmla="*/ 8 h 12"/>
                <a:gd name="T22" fmla="*/ 4 w 12"/>
                <a:gd name="T23" fmla="*/ 8 h 12"/>
                <a:gd name="T24" fmla="*/ 4 w 12"/>
                <a:gd name="T25" fmla="*/ 2 h 12"/>
                <a:gd name="T26" fmla="*/ 4 w 12"/>
                <a:gd name="T27" fmla="*/ 2 h 12"/>
                <a:gd name="T28" fmla="*/ 6 w 12"/>
                <a:gd name="T29" fmla="*/ 2 h 12"/>
                <a:gd name="T30" fmla="*/ 6 w 12"/>
                <a:gd name="T31" fmla="*/ 2 h 12"/>
                <a:gd name="T32" fmla="*/ 8 w 12"/>
                <a:gd name="T33" fmla="*/ 2 h 12"/>
                <a:gd name="T34" fmla="*/ 8 w 12"/>
                <a:gd name="T35" fmla="*/ 2 h 12"/>
                <a:gd name="T36" fmla="*/ 8 w 12"/>
                <a:gd name="T37" fmla="*/ 4 h 12"/>
                <a:gd name="T38" fmla="*/ 8 w 12"/>
                <a:gd name="T39" fmla="*/ 4 h 12"/>
                <a:gd name="T40" fmla="*/ 6 w 12"/>
                <a:gd name="T41" fmla="*/ 6 h 12"/>
                <a:gd name="T42" fmla="*/ 6 w 12"/>
                <a:gd name="T43" fmla="*/ 6 h 12"/>
                <a:gd name="T44" fmla="*/ 6 w 12"/>
                <a:gd name="T45" fmla="*/ 6 h 12"/>
                <a:gd name="T46" fmla="*/ 8 w 12"/>
                <a:gd name="T47" fmla="*/ 6 h 12"/>
                <a:gd name="T48" fmla="*/ 8 w 12"/>
                <a:gd name="T49" fmla="*/ 6 h 12"/>
                <a:gd name="T50" fmla="*/ 8 w 12"/>
                <a:gd name="T51" fmla="*/ 8 h 12"/>
                <a:gd name="T52" fmla="*/ 6 w 12"/>
                <a:gd name="T53" fmla="*/ 8 h 12"/>
                <a:gd name="T54" fmla="*/ 6 w 12"/>
                <a:gd name="T55" fmla="*/ 8 h 12"/>
                <a:gd name="T56" fmla="*/ 6 w 12"/>
                <a:gd name="T57" fmla="*/ 6 h 12"/>
                <a:gd name="T58" fmla="*/ 6 w 12"/>
                <a:gd name="T59" fmla="*/ 6 h 12"/>
                <a:gd name="T60" fmla="*/ 6 w 12"/>
                <a:gd name="T61" fmla="*/ 6 h 12"/>
                <a:gd name="T62" fmla="*/ 4 w 12"/>
                <a:gd name="T63" fmla="*/ 6 h 12"/>
                <a:gd name="T64" fmla="*/ 4 w 12"/>
                <a:gd name="T65" fmla="*/ 8 h 12"/>
                <a:gd name="T66" fmla="*/ 4 w 12"/>
                <a:gd name="T67" fmla="*/ 8 h 12"/>
                <a:gd name="T68" fmla="*/ 2 w 12"/>
                <a:gd name="T69" fmla="*/ 6 h 12"/>
                <a:gd name="T70" fmla="*/ 2 w 12"/>
                <a:gd name="T71" fmla="*/ 6 h 12"/>
                <a:gd name="T72" fmla="*/ 2 w 12"/>
                <a:gd name="T73" fmla="*/ 8 h 12"/>
                <a:gd name="T74" fmla="*/ 6 w 12"/>
                <a:gd name="T75" fmla="*/ 10 h 12"/>
                <a:gd name="T76" fmla="*/ 6 w 12"/>
                <a:gd name="T77" fmla="*/ 10 h 12"/>
                <a:gd name="T78" fmla="*/ 8 w 12"/>
                <a:gd name="T79" fmla="*/ 8 h 12"/>
                <a:gd name="T80" fmla="*/ 10 w 12"/>
                <a:gd name="T81" fmla="*/ 6 h 12"/>
                <a:gd name="T82" fmla="*/ 10 w 12"/>
                <a:gd name="T83" fmla="*/ 6 h 12"/>
                <a:gd name="T84" fmla="*/ 8 w 12"/>
                <a:gd name="T85" fmla="*/ 2 h 12"/>
                <a:gd name="T86" fmla="*/ 6 w 12"/>
                <a:gd name="T87" fmla="*/ 0 h 12"/>
                <a:gd name="T88" fmla="*/ 6 w 12"/>
                <a:gd name="T89" fmla="*/ 0 h 12"/>
                <a:gd name="T90" fmla="*/ 2 w 12"/>
                <a:gd name="T91" fmla="*/ 2 h 12"/>
                <a:gd name="T92" fmla="*/ 2 w 12"/>
                <a:gd name="T93" fmla="*/ 6 h 12"/>
                <a:gd name="T94" fmla="*/ 2 w 12"/>
                <a:gd name="T95" fmla="*/ 6 h 12"/>
                <a:gd name="T96" fmla="*/ 12 w 12"/>
                <a:gd name="T97" fmla="*/ 6 h 12"/>
                <a:gd name="T98" fmla="*/ 12 w 12"/>
                <a:gd name="T99" fmla="*/ 6 h 12"/>
                <a:gd name="T100" fmla="*/ 10 w 12"/>
                <a:gd name="T101" fmla="*/ 10 h 12"/>
                <a:gd name="T102" fmla="*/ 6 w 12"/>
                <a:gd name="T103" fmla="*/ 12 h 12"/>
                <a:gd name="T104" fmla="*/ 6 w 12"/>
                <a:gd name="T105" fmla="*/ 12 h 12"/>
                <a:gd name="T106" fmla="*/ 2 w 12"/>
                <a:gd name="T107" fmla="*/ 10 h 12"/>
                <a:gd name="T108" fmla="*/ 0 w 12"/>
                <a:gd name="T109" fmla="*/ 6 h 12"/>
                <a:gd name="T110" fmla="*/ 0 w 12"/>
                <a:gd name="T111" fmla="*/ 6 h 12"/>
                <a:gd name="T112" fmla="*/ 2 w 12"/>
                <a:gd name="T113" fmla="*/ 2 h 12"/>
                <a:gd name="T114" fmla="*/ 6 w 12"/>
                <a:gd name="T115" fmla="*/ 0 h 12"/>
                <a:gd name="T116" fmla="*/ 6 w 12"/>
                <a:gd name="T117" fmla="*/ 0 h 12"/>
                <a:gd name="T118" fmla="*/ 10 w 12"/>
                <a:gd name="T119" fmla="*/ 2 h 12"/>
                <a:gd name="T120" fmla="*/ 12 w 12"/>
                <a:gd name="T121" fmla="*/ 6 h 12"/>
                <a:gd name="T122" fmla="*/ 12 w 12"/>
                <a:gd name="T12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" h="12">
                  <a:moveTo>
                    <a:pt x="4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4" y="6"/>
                  </a:lnTo>
                  <a:close/>
                  <a:moveTo>
                    <a:pt x="4" y="8"/>
                  </a:moveTo>
                  <a:lnTo>
                    <a:pt x="4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2" y="6"/>
                  </a:moveTo>
                  <a:lnTo>
                    <a:pt x="2" y="6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6"/>
                  </a:lnTo>
                  <a:close/>
                  <a:moveTo>
                    <a:pt x="12" y="6"/>
                  </a:moveTo>
                  <a:lnTo>
                    <a:pt x="12" y="6"/>
                  </a:lnTo>
                  <a:lnTo>
                    <a:pt x="10" y="1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76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6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8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8 w 78"/>
                <a:gd name="T27" fmla="*/ 82 h 98"/>
                <a:gd name="T28" fmla="*/ 72 w 78"/>
                <a:gd name="T29" fmla="*/ 70 h 98"/>
                <a:gd name="T30" fmla="*/ 72 w 78"/>
                <a:gd name="T31" fmla="*/ 66 h 98"/>
                <a:gd name="T32" fmla="*/ 66 w 78"/>
                <a:gd name="T33" fmla="*/ 58 h 98"/>
                <a:gd name="T34" fmla="*/ 52 w 78"/>
                <a:gd name="T35" fmla="*/ 52 h 98"/>
                <a:gd name="T36" fmla="*/ 38 w 78"/>
                <a:gd name="T37" fmla="*/ 50 h 98"/>
                <a:gd name="T38" fmla="*/ 26 w 78"/>
                <a:gd name="T39" fmla="*/ 48 h 98"/>
                <a:gd name="T40" fmla="*/ 10 w 78"/>
                <a:gd name="T41" fmla="*/ 42 h 98"/>
                <a:gd name="T42" fmla="*/ 4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4 w 78"/>
                <a:gd name="T53" fmla="*/ 2 h 98"/>
                <a:gd name="T54" fmla="*/ 64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8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2 w 78"/>
                <a:gd name="T77" fmla="*/ 36 h 98"/>
                <a:gd name="T78" fmla="*/ 28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6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6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14" y="92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8" y="82"/>
                  </a:lnTo>
                  <a:lnTo>
                    <a:pt x="72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70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2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6" y="48"/>
                  </a:lnTo>
                  <a:lnTo>
                    <a:pt x="14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4" y="14"/>
                  </a:lnTo>
                  <a:lnTo>
                    <a:pt x="58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8" y="40"/>
                  </a:lnTo>
                  <a:lnTo>
                    <a:pt x="28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2" y="54"/>
                  </a:lnTo>
                  <a:lnTo>
                    <a:pt x="76" y="58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6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2950" y="1567"/>
              <a:ext cx="88" cy="128"/>
            </a:xfrm>
            <a:custGeom>
              <a:avLst/>
              <a:gdLst>
                <a:gd name="T0" fmla="*/ 32 w 88"/>
                <a:gd name="T1" fmla="*/ 128 h 128"/>
                <a:gd name="T2" fmla="*/ 26 w 88"/>
                <a:gd name="T3" fmla="*/ 128 h 128"/>
                <a:gd name="T4" fmla="*/ 40 w 88"/>
                <a:gd name="T5" fmla="*/ 94 h 128"/>
                <a:gd name="T6" fmla="*/ 0 w 88"/>
                <a:gd name="T7" fmla="*/ 0 h 128"/>
                <a:gd name="T8" fmla="*/ 6 w 88"/>
                <a:gd name="T9" fmla="*/ 0 h 128"/>
                <a:gd name="T10" fmla="*/ 42 w 88"/>
                <a:gd name="T11" fmla="*/ 88 h 128"/>
                <a:gd name="T12" fmla="*/ 82 w 88"/>
                <a:gd name="T13" fmla="*/ 0 h 128"/>
                <a:gd name="T14" fmla="*/ 88 w 88"/>
                <a:gd name="T15" fmla="*/ 0 h 128"/>
                <a:gd name="T16" fmla="*/ 32 w 88"/>
                <a:gd name="T17" fmla="*/ 128 h 128"/>
                <a:gd name="T18" fmla="*/ 32 w 88"/>
                <a:gd name="T1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28">
                  <a:moveTo>
                    <a:pt x="32" y="128"/>
                  </a:moveTo>
                  <a:lnTo>
                    <a:pt x="26" y="128"/>
                  </a:lnTo>
                  <a:lnTo>
                    <a:pt x="40" y="94"/>
                  </a:lnTo>
                  <a:lnTo>
                    <a:pt x="0" y="0"/>
                  </a:lnTo>
                  <a:lnTo>
                    <a:pt x="6" y="0"/>
                  </a:lnTo>
                  <a:lnTo>
                    <a:pt x="42" y="88"/>
                  </a:lnTo>
                  <a:lnTo>
                    <a:pt x="82" y="0"/>
                  </a:lnTo>
                  <a:lnTo>
                    <a:pt x="88" y="0"/>
                  </a:lnTo>
                  <a:lnTo>
                    <a:pt x="32" y="128"/>
                  </a:lnTo>
                  <a:lnTo>
                    <a:pt x="32" y="12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3034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4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6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6 w 78"/>
                <a:gd name="T27" fmla="*/ 82 h 98"/>
                <a:gd name="T28" fmla="*/ 72 w 78"/>
                <a:gd name="T29" fmla="*/ 70 h 98"/>
                <a:gd name="T30" fmla="*/ 70 w 78"/>
                <a:gd name="T31" fmla="*/ 66 h 98"/>
                <a:gd name="T32" fmla="*/ 66 w 78"/>
                <a:gd name="T33" fmla="*/ 58 h 98"/>
                <a:gd name="T34" fmla="*/ 50 w 78"/>
                <a:gd name="T35" fmla="*/ 52 h 98"/>
                <a:gd name="T36" fmla="*/ 38 w 78"/>
                <a:gd name="T37" fmla="*/ 50 h 98"/>
                <a:gd name="T38" fmla="*/ 24 w 78"/>
                <a:gd name="T39" fmla="*/ 48 h 98"/>
                <a:gd name="T40" fmla="*/ 8 w 78"/>
                <a:gd name="T41" fmla="*/ 42 h 98"/>
                <a:gd name="T42" fmla="*/ 2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2 w 78"/>
                <a:gd name="T53" fmla="*/ 2 h 98"/>
                <a:gd name="T54" fmla="*/ 62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6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0 w 78"/>
                <a:gd name="T77" fmla="*/ 36 h 98"/>
                <a:gd name="T78" fmla="*/ 26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4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4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14" y="92"/>
                  </a:lnTo>
                  <a:lnTo>
                    <a:pt x="6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6" y="82"/>
                  </a:lnTo>
                  <a:lnTo>
                    <a:pt x="70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0" y="66"/>
                  </a:lnTo>
                  <a:lnTo>
                    <a:pt x="68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0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4" y="48"/>
                  </a:lnTo>
                  <a:lnTo>
                    <a:pt x="14" y="46"/>
                  </a:lnTo>
                  <a:lnTo>
                    <a:pt x="8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62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6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0" y="54"/>
                  </a:lnTo>
                  <a:lnTo>
                    <a:pt x="74" y="58"/>
                  </a:lnTo>
                  <a:lnTo>
                    <a:pt x="76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4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3108" y="1547"/>
              <a:ext cx="52" cy="116"/>
            </a:xfrm>
            <a:custGeom>
              <a:avLst/>
              <a:gdLst>
                <a:gd name="T0" fmla="*/ 44 w 52"/>
                <a:gd name="T1" fmla="*/ 116 h 116"/>
                <a:gd name="T2" fmla="*/ 44 w 52"/>
                <a:gd name="T3" fmla="*/ 116 h 116"/>
                <a:gd name="T4" fmla="*/ 36 w 52"/>
                <a:gd name="T5" fmla="*/ 116 h 116"/>
                <a:gd name="T6" fmla="*/ 30 w 52"/>
                <a:gd name="T7" fmla="*/ 114 h 116"/>
                <a:gd name="T8" fmla="*/ 26 w 52"/>
                <a:gd name="T9" fmla="*/ 112 h 116"/>
                <a:gd name="T10" fmla="*/ 22 w 52"/>
                <a:gd name="T11" fmla="*/ 108 h 116"/>
                <a:gd name="T12" fmla="*/ 20 w 52"/>
                <a:gd name="T13" fmla="*/ 98 h 116"/>
                <a:gd name="T14" fmla="*/ 18 w 52"/>
                <a:gd name="T15" fmla="*/ 84 h 116"/>
                <a:gd name="T16" fmla="*/ 18 w 52"/>
                <a:gd name="T17" fmla="*/ 26 h 116"/>
                <a:gd name="T18" fmla="*/ 0 w 52"/>
                <a:gd name="T19" fmla="*/ 26 h 116"/>
                <a:gd name="T20" fmla="*/ 0 w 52"/>
                <a:gd name="T21" fmla="*/ 20 h 116"/>
                <a:gd name="T22" fmla="*/ 18 w 52"/>
                <a:gd name="T23" fmla="*/ 20 h 116"/>
                <a:gd name="T24" fmla="*/ 18 w 52"/>
                <a:gd name="T25" fmla="*/ 0 h 116"/>
                <a:gd name="T26" fmla="*/ 24 w 52"/>
                <a:gd name="T27" fmla="*/ 0 h 116"/>
                <a:gd name="T28" fmla="*/ 24 w 52"/>
                <a:gd name="T29" fmla="*/ 20 h 116"/>
                <a:gd name="T30" fmla="*/ 50 w 52"/>
                <a:gd name="T31" fmla="*/ 20 h 116"/>
                <a:gd name="T32" fmla="*/ 50 w 52"/>
                <a:gd name="T33" fmla="*/ 26 h 116"/>
                <a:gd name="T34" fmla="*/ 24 w 52"/>
                <a:gd name="T35" fmla="*/ 26 h 116"/>
                <a:gd name="T36" fmla="*/ 24 w 52"/>
                <a:gd name="T37" fmla="*/ 84 h 116"/>
                <a:gd name="T38" fmla="*/ 24 w 52"/>
                <a:gd name="T39" fmla="*/ 84 h 116"/>
                <a:gd name="T40" fmla="*/ 26 w 52"/>
                <a:gd name="T41" fmla="*/ 96 h 116"/>
                <a:gd name="T42" fmla="*/ 26 w 52"/>
                <a:gd name="T43" fmla="*/ 102 h 116"/>
                <a:gd name="T44" fmla="*/ 30 w 52"/>
                <a:gd name="T45" fmla="*/ 106 h 116"/>
                <a:gd name="T46" fmla="*/ 32 w 52"/>
                <a:gd name="T47" fmla="*/ 108 h 116"/>
                <a:gd name="T48" fmla="*/ 36 w 52"/>
                <a:gd name="T49" fmla="*/ 110 h 116"/>
                <a:gd name="T50" fmla="*/ 50 w 52"/>
                <a:gd name="T51" fmla="*/ 110 h 116"/>
                <a:gd name="T52" fmla="*/ 52 w 52"/>
                <a:gd name="T53" fmla="*/ 110 h 116"/>
                <a:gd name="T54" fmla="*/ 52 w 52"/>
                <a:gd name="T55" fmla="*/ 116 h 116"/>
                <a:gd name="T56" fmla="*/ 50 w 52"/>
                <a:gd name="T57" fmla="*/ 116 h 116"/>
                <a:gd name="T58" fmla="*/ 50 w 52"/>
                <a:gd name="T59" fmla="*/ 116 h 116"/>
                <a:gd name="T60" fmla="*/ 44 w 52"/>
                <a:gd name="T61" fmla="*/ 116 h 116"/>
                <a:gd name="T62" fmla="*/ 44 w 52"/>
                <a:gd name="T6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116">
                  <a:moveTo>
                    <a:pt x="44" y="116"/>
                  </a:moveTo>
                  <a:lnTo>
                    <a:pt x="44" y="116"/>
                  </a:lnTo>
                  <a:lnTo>
                    <a:pt x="36" y="116"/>
                  </a:lnTo>
                  <a:lnTo>
                    <a:pt x="30" y="114"/>
                  </a:lnTo>
                  <a:lnTo>
                    <a:pt x="26" y="112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8" y="84"/>
                  </a:lnTo>
                  <a:lnTo>
                    <a:pt x="18" y="26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18" y="2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20"/>
                  </a:lnTo>
                  <a:lnTo>
                    <a:pt x="50" y="20"/>
                  </a:lnTo>
                  <a:lnTo>
                    <a:pt x="50" y="26"/>
                  </a:lnTo>
                  <a:lnTo>
                    <a:pt x="24" y="26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26" y="96"/>
                  </a:lnTo>
                  <a:lnTo>
                    <a:pt x="26" y="102"/>
                  </a:lnTo>
                  <a:lnTo>
                    <a:pt x="30" y="106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50" y="110"/>
                  </a:lnTo>
                  <a:lnTo>
                    <a:pt x="52" y="110"/>
                  </a:lnTo>
                  <a:lnTo>
                    <a:pt x="52" y="116"/>
                  </a:lnTo>
                  <a:lnTo>
                    <a:pt x="50" y="116"/>
                  </a:lnTo>
                  <a:lnTo>
                    <a:pt x="50" y="116"/>
                  </a:lnTo>
                  <a:lnTo>
                    <a:pt x="44" y="116"/>
                  </a:lnTo>
                  <a:lnTo>
                    <a:pt x="44" y="11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3156" y="1567"/>
              <a:ext cx="94" cy="96"/>
            </a:xfrm>
            <a:custGeom>
              <a:avLst/>
              <a:gdLst>
                <a:gd name="T0" fmla="*/ 88 w 94"/>
                <a:gd name="T1" fmla="*/ 42 h 96"/>
                <a:gd name="T2" fmla="*/ 86 w 94"/>
                <a:gd name="T3" fmla="*/ 34 h 96"/>
                <a:gd name="T4" fmla="*/ 80 w 94"/>
                <a:gd name="T5" fmla="*/ 22 h 96"/>
                <a:gd name="T6" fmla="*/ 70 w 94"/>
                <a:gd name="T7" fmla="*/ 12 h 96"/>
                <a:gd name="T8" fmla="*/ 56 w 94"/>
                <a:gd name="T9" fmla="*/ 6 h 96"/>
                <a:gd name="T10" fmla="*/ 48 w 94"/>
                <a:gd name="T11" fmla="*/ 6 h 96"/>
                <a:gd name="T12" fmla="*/ 24 w 94"/>
                <a:gd name="T13" fmla="*/ 12 h 96"/>
                <a:gd name="T14" fmla="*/ 10 w 94"/>
                <a:gd name="T15" fmla="*/ 30 h 96"/>
                <a:gd name="T16" fmla="*/ 6 w 94"/>
                <a:gd name="T17" fmla="*/ 42 h 96"/>
                <a:gd name="T18" fmla="*/ 48 w 94"/>
                <a:gd name="T19" fmla="*/ 96 h 96"/>
                <a:gd name="T20" fmla="*/ 34 w 94"/>
                <a:gd name="T21" fmla="*/ 94 h 96"/>
                <a:gd name="T22" fmla="*/ 12 w 94"/>
                <a:gd name="T23" fmla="*/ 80 h 96"/>
                <a:gd name="T24" fmla="*/ 4 w 94"/>
                <a:gd name="T25" fmla="*/ 68 h 96"/>
                <a:gd name="T26" fmla="*/ 0 w 94"/>
                <a:gd name="T27" fmla="*/ 48 h 96"/>
                <a:gd name="T28" fmla="*/ 2 w 94"/>
                <a:gd name="T29" fmla="*/ 38 h 96"/>
                <a:gd name="T30" fmla="*/ 4 w 94"/>
                <a:gd name="T31" fmla="*/ 28 h 96"/>
                <a:gd name="T32" fmla="*/ 20 w 94"/>
                <a:gd name="T33" fmla="*/ 6 h 96"/>
                <a:gd name="T34" fmla="*/ 48 w 94"/>
                <a:gd name="T35" fmla="*/ 0 h 96"/>
                <a:gd name="T36" fmla="*/ 58 w 94"/>
                <a:gd name="T37" fmla="*/ 0 h 96"/>
                <a:gd name="T38" fmla="*/ 74 w 94"/>
                <a:gd name="T39" fmla="*/ 6 h 96"/>
                <a:gd name="T40" fmla="*/ 82 w 94"/>
                <a:gd name="T41" fmla="*/ 12 h 96"/>
                <a:gd name="T42" fmla="*/ 92 w 94"/>
                <a:gd name="T43" fmla="*/ 28 h 96"/>
                <a:gd name="T44" fmla="*/ 94 w 94"/>
                <a:gd name="T45" fmla="*/ 48 h 96"/>
                <a:gd name="T46" fmla="*/ 6 w 94"/>
                <a:gd name="T47" fmla="*/ 48 h 96"/>
                <a:gd name="T48" fmla="*/ 8 w 94"/>
                <a:gd name="T49" fmla="*/ 58 h 96"/>
                <a:gd name="T50" fmla="*/ 10 w 94"/>
                <a:gd name="T51" fmla="*/ 66 h 96"/>
                <a:gd name="T52" fmla="*/ 24 w 94"/>
                <a:gd name="T53" fmla="*/ 84 h 96"/>
                <a:gd name="T54" fmla="*/ 48 w 94"/>
                <a:gd name="T55" fmla="*/ 90 h 96"/>
                <a:gd name="T56" fmla="*/ 60 w 94"/>
                <a:gd name="T57" fmla="*/ 88 h 96"/>
                <a:gd name="T58" fmla="*/ 78 w 94"/>
                <a:gd name="T59" fmla="*/ 78 h 96"/>
                <a:gd name="T60" fmla="*/ 84 w 94"/>
                <a:gd name="T61" fmla="*/ 66 h 96"/>
                <a:gd name="T62" fmla="*/ 90 w 94"/>
                <a:gd name="T63" fmla="*/ 68 h 96"/>
                <a:gd name="T64" fmla="*/ 84 w 94"/>
                <a:gd name="T65" fmla="*/ 80 h 96"/>
                <a:gd name="T66" fmla="*/ 62 w 94"/>
                <a:gd name="T67" fmla="*/ 94 h 96"/>
                <a:gd name="T68" fmla="*/ 48 w 94"/>
                <a:gd name="T6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96">
                  <a:moveTo>
                    <a:pt x="6" y="42"/>
                  </a:moveTo>
                  <a:lnTo>
                    <a:pt x="88" y="42"/>
                  </a:lnTo>
                  <a:lnTo>
                    <a:pt x="88" y="42"/>
                  </a:lnTo>
                  <a:lnTo>
                    <a:pt x="86" y="34"/>
                  </a:lnTo>
                  <a:lnTo>
                    <a:pt x="84" y="28"/>
                  </a:lnTo>
                  <a:lnTo>
                    <a:pt x="80" y="22"/>
                  </a:lnTo>
                  <a:lnTo>
                    <a:pt x="76" y="16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6" y="6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6" y="2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6" y="42"/>
                  </a:lnTo>
                  <a:lnTo>
                    <a:pt x="6" y="42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2" y="80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12" y="16"/>
                  </a:lnTo>
                  <a:lnTo>
                    <a:pt x="20" y="6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4" y="6"/>
                  </a:lnTo>
                  <a:lnTo>
                    <a:pt x="82" y="12"/>
                  </a:lnTo>
                  <a:lnTo>
                    <a:pt x="82" y="12"/>
                  </a:lnTo>
                  <a:lnTo>
                    <a:pt x="86" y="20"/>
                  </a:lnTo>
                  <a:lnTo>
                    <a:pt x="92" y="28"/>
                  </a:lnTo>
                  <a:lnTo>
                    <a:pt x="94" y="38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8" y="5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76"/>
                  </a:lnTo>
                  <a:lnTo>
                    <a:pt x="24" y="84"/>
                  </a:lnTo>
                  <a:lnTo>
                    <a:pt x="36" y="88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60" y="88"/>
                  </a:lnTo>
                  <a:lnTo>
                    <a:pt x="70" y="84"/>
                  </a:lnTo>
                  <a:lnTo>
                    <a:pt x="78" y="78"/>
                  </a:lnTo>
                  <a:lnTo>
                    <a:pt x="84" y="68"/>
                  </a:lnTo>
                  <a:lnTo>
                    <a:pt x="84" y="66"/>
                  </a:lnTo>
                  <a:lnTo>
                    <a:pt x="92" y="66"/>
                  </a:lnTo>
                  <a:lnTo>
                    <a:pt x="90" y="68"/>
                  </a:lnTo>
                  <a:lnTo>
                    <a:pt x="90" y="68"/>
                  </a:lnTo>
                  <a:lnTo>
                    <a:pt x="84" y="80"/>
                  </a:lnTo>
                  <a:lnTo>
                    <a:pt x="74" y="88"/>
                  </a:lnTo>
                  <a:lnTo>
                    <a:pt x="62" y="94"/>
                  </a:lnTo>
                  <a:lnTo>
                    <a:pt x="48" y="96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258" y="1567"/>
              <a:ext cx="144" cy="96"/>
            </a:xfrm>
            <a:custGeom>
              <a:avLst/>
              <a:gdLst>
                <a:gd name="T0" fmla="*/ 138 w 144"/>
                <a:gd name="T1" fmla="*/ 96 h 96"/>
                <a:gd name="T2" fmla="*/ 138 w 144"/>
                <a:gd name="T3" fmla="*/ 42 h 96"/>
                <a:gd name="T4" fmla="*/ 132 w 144"/>
                <a:gd name="T5" fmla="*/ 20 h 96"/>
                <a:gd name="T6" fmla="*/ 128 w 144"/>
                <a:gd name="T7" fmla="*/ 14 h 96"/>
                <a:gd name="T8" fmla="*/ 118 w 144"/>
                <a:gd name="T9" fmla="*/ 8 h 96"/>
                <a:gd name="T10" fmla="*/ 106 w 144"/>
                <a:gd name="T11" fmla="*/ 6 h 96"/>
                <a:gd name="T12" fmla="*/ 106 w 144"/>
                <a:gd name="T13" fmla="*/ 6 h 96"/>
                <a:gd name="T14" fmla="*/ 88 w 144"/>
                <a:gd name="T15" fmla="*/ 10 h 96"/>
                <a:gd name="T16" fmla="*/ 84 w 144"/>
                <a:gd name="T17" fmla="*/ 16 h 96"/>
                <a:gd name="T18" fmla="*/ 78 w 144"/>
                <a:gd name="T19" fmla="*/ 26 h 96"/>
                <a:gd name="T20" fmla="*/ 76 w 144"/>
                <a:gd name="T21" fmla="*/ 96 h 96"/>
                <a:gd name="T22" fmla="*/ 70 w 144"/>
                <a:gd name="T23" fmla="*/ 44 h 96"/>
                <a:gd name="T24" fmla="*/ 68 w 144"/>
                <a:gd name="T25" fmla="*/ 34 h 96"/>
                <a:gd name="T26" fmla="*/ 64 w 144"/>
                <a:gd name="T27" fmla="*/ 20 h 96"/>
                <a:gd name="T28" fmla="*/ 60 w 144"/>
                <a:gd name="T29" fmla="*/ 14 h 96"/>
                <a:gd name="T30" fmla="*/ 50 w 144"/>
                <a:gd name="T31" fmla="*/ 8 h 96"/>
                <a:gd name="T32" fmla="*/ 38 w 144"/>
                <a:gd name="T33" fmla="*/ 6 h 96"/>
                <a:gd name="T34" fmla="*/ 38 w 144"/>
                <a:gd name="T35" fmla="*/ 6 h 96"/>
                <a:gd name="T36" fmla="*/ 20 w 144"/>
                <a:gd name="T37" fmla="*/ 10 h 96"/>
                <a:gd name="T38" fmla="*/ 16 w 144"/>
                <a:gd name="T39" fmla="*/ 16 h 96"/>
                <a:gd name="T40" fmla="*/ 10 w 144"/>
                <a:gd name="T41" fmla="*/ 26 h 96"/>
                <a:gd name="T42" fmla="*/ 8 w 144"/>
                <a:gd name="T43" fmla="*/ 96 h 96"/>
                <a:gd name="T44" fmla="*/ 0 w 144"/>
                <a:gd name="T45" fmla="*/ 0 h 96"/>
                <a:gd name="T46" fmla="*/ 8 w 144"/>
                <a:gd name="T47" fmla="*/ 16 h 96"/>
                <a:gd name="T48" fmla="*/ 10 w 144"/>
                <a:gd name="T49" fmla="*/ 12 h 96"/>
                <a:gd name="T50" fmla="*/ 16 w 144"/>
                <a:gd name="T51" fmla="*/ 6 h 96"/>
                <a:gd name="T52" fmla="*/ 32 w 144"/>
                <a:gd name="T53" fmla="*/ 0 h 96"/>
                <a:gd name="T54" fmla="*/ 38 w 144"/>
                <a:gd name="T55" fmla="*/ 0 h 96"/>
                <a:gd name="T56" fmla="*/ 46 w 144"/>
                <a:gd name="T57" fmla="*/ 0 h 96"/>
                <a:gd name="T58" fmla="*/ 60 w 144"/>
                <a:gd name="T59" fmla="*/ 6 h 96"/>
                <a:gd name="T60" fmla="*/ 64 w 144"/>
                <a:gd name="T61" fmla="*/ 10 h 96"/>
                <a:gd name="T62" fmla="*/ 72 w 144"/>
                <a:gd name="T63" fmla="*/ 24 h 96"/>
                <a:gd name="T64" fmla="*/ 74 w 144"/>
                <a:gd name="T65" fmla="*/ 16 h 96"/>
                <a:gd name="T66" fmla="*/ 78 w 144"/>
                <a:gd name="T67" fmla="*/ 12 h 96"/>
                <a:gd name="T68" fmla="*/ 92 w 144"/>
                <a:gd name="T69" fmla="*/ 2 h 96"/>
                <a:gd name="T70" fmla="*/ 106 w 144"/>
                <a:gd name="T71" fmla="*/ 0 h 96"/>
                <a:gd name="T72" fmla="*/ 106 w 144"/>
                <a:gd name="T73" fmla="*/ 0 h 96"/>
                <a:gd name="T74" fmla="*/ 122 w 144"/>
                <a:gd name="T75" fmla="*/ 2 h 96"/>
                <a:gd name="T76" fmla="*/ 132 w 144"/>
                <a:gd name="T77" fmla="*/ 10 h 96"/>
                <a:gd name="T78" fmla="*/ 138 w 144"/>
                <a:gd name="T79" fmla="*/ 16 h 96"/>
                <a:gd name="T80" fmla="*/ 142 w 144"/>
                <a:gd name="T81" fmla="*/ 32 h 96"/>
                <a:gd name="T82" fmla="*/ 144 w 144"/>
                <a:gd name="T8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96">
                  <a:moveTo>
                    <a:pt x="144" y="96"/>
                  </a:moveTo>
                  <a:lnTo>
                    <a:pt x="138" y="96"/>
                  </a:lnTo>
                  <a:lnTo>
                    <a:pt x="138" y="42"/>
                  </a:lnTo>
                  <a:lnTo>
                    <a:pt x="138" y="42"/>
                  </a:lnTo>
                  <a:lnTo>
                    <a:pt x="134" y="26"/>
                  </a:lnTo>
                  <a:lnTo>
                    <a:pt x="132" y="20"/>
                  </a:lnTo>
                  <a:lnTo>
                    <a:pt x="128" y="14"/>
                  </a:lnTo>
                  <a:lnTo>
                    <a:pt x="128" y="14"/>
                  </a:lnTo>
                  <a:lnTo>
                    <a:pt x="124" y="10"/>
                  </a:lnTo>
                  <a:lnTo>
                    <a:pt x="118" y="8"/>
                  </a:lnTo>
                  <a:lnTo>
                    <a:pt x="112" y="6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94" y="8"/>
                  </a:lnTo>
                  <a:lnTo>
                    <a:pt x="88" y="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76" y="44"/>
                  </a:lnTo>
                  <a:lnTo>
                    <a:pt x="76" y="96"/>
                  </a:lnTo>
                  <a:lnTo>
                    <a:pt x="70" y="96"/>
                  </a:lnTo>
                  <a:lnTo>
                    <a:pt x="70" y="44"/>
                  </a:lnTo>
                  <a:lnTo>
                    <a:pt x="70" y="44"/>
                  </a:lnTo>
                  <a:lnTo>
                    <a:pt x="68" y="34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56" y="10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0" y="1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6"/>
                  </a:lnTo>
                  <a:lnTo>
                    <a:pt x="8" y="42"/>
                  </a:lnTo>
                  <a:lnTo>
                    <a:pt x="8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4"/>
                  </a:lnTo>
                  <a:lnTo>
                    <a:pt x="72" y="24"/>
                  </a:lnTo>
                  <a:lnTo>
                    <a:pt x="74" y="16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86" y="6"/>
                  </a:lnTo>
                  <a:lnTo>
                    <a:pt x="92" y="2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22" y="2"/>
                  </a:lnTo>
                  <a:lnTo>
                    <a:pt x="128" y="6"/>
                  </a:lnTo>
                  <a:lnTo>
                    <a:pt x="132" y="10"/>
                  </a:lnTo>
                  <a:lnTo>
                    <a:pt x="132" y="10"/>
                  </a:lnTo>
                  <a:lnTo>
                    <a:pt x="138" y="16"/>
                  </a:lnTo>
                  <a:lnTo>
                    <a:pt x="140" y="24"/>
                  </a:lnTo>
                  <a:lnTo>
                    <a:pt x="142" y="32"/>
                  </a:lnTo>
                  <a:lnTo>
                    <a:pt x="144" y="42"/>
                  </a:lnTo>
                  <a:lnTo>
                    <a:pt x="144" y="96"/>
                  </a:lnTo>
                  <a:lnTo>
                    <a:pt x="144" y="96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3410" y="1565"/>
              <a:ext cx="78" cy="98"/>
            </a:xfrm>
            <a:custGeom>
              <a:avLst/>
              <a:gdLst>
                <a:gd name="T0" fmla="*/ 42 w 78"/>
                <a:gd name="T1" fmla="*/ 98 h 98"/>
                <a:gd name="T2" fmla="*/ 40 w 78"/>
                <a:gd name="T3" fmla="*/ 98 h 98"/>
                <a:gd name="T4" fmla="*/ 24 w 78"/>
                <a:gd name="T5" fmla="*/ 96 h 98"/>
                <a:gd name="T6" fmla="*/ 14 w 78"/>
                <a:gd name="T7" fmla="*/ 92 h 98"/>
                <a:gd name="T8" fmla="*/ 2 w 78"/>
                <a:gd name="T9" fmla="*/ 78 h 98"/>
                <a:gd name="T10" fmla="*/ 0 w 78"/>
                <a:gd name="T11" fmla="*/ 66 h 98"/>
                <a:gd name="T12" fmla="*/ 6 w 78"/>
                <a:gd name="T13" fmla="*/ 68 h 98"/>
                <a:gd name="T14" fmla="*/ 8 w 78"/>
                <a:gd name="T15" fmla="*/ 74 h 98"/>
                <a:gd name="T16" fmla="*/ 18 w 78"/>
                <a:gd name="T17" fmla="*/ 86 h 98"/>
                <a:gd name="T18" fmla="*/ 26 w 78"/>
                <a:gd name="T19" fmla="*/ 90 h 98"/>
                <a:gd name="T20" fmla="*/ 40 w 78"/>
                <a:gd name="T21" fmla="*/ 92 h 98"/>
                <a:gd name="T22" fmla="*/ 42 w 78"/>
                <a:gd name="T23" fmla="*/ 92 h 98"/>
                <a:gd name="T24" fmla="*/ 54 w 78"/>
                <a:gd name="T25" fmla="*/ 90 h 98"/>
                <a:gd name="T26" fmla="*/ 68 w 78"/>
                <a:gd name="T27" fmla="*/ 82 h 98"/>
                <a:gd name="T28" fmla="*/ 72 w 78"/>
                <a:gd name="T29" fmla="*/ 70 h 98"/>
                <a:gd name="T30" fmla="*/ 72 w 78"/>
                <a:gd name="T31" fmla="*/ 66 h 98"/>
                <a:gd name="T32" fmla="*/ 66 w 78"/>
                <a:gd name="T33" fmla="*/ 58 h 98"/>
                <a:gd name="T34" fmla="*/ 52 w 78"/>
                <a:gd name="T35" fmla="*/ 52 h 98"/>
                <a:gd name="T36" fmla="*/ 38 w 78"/>
                <a:gd name="T37" fmla="*/ 50 h 98"/>
                <a:gd name="T38" fmla="*/ 26 w 78"/>
                <a:gd name="T39" fmla="*/ 48 h 98"/>
                <a:gd name="T40" fmla="*/ 10 w 78"/>
                <a:gd name="T41" fmla="*/ 42 h 98"/>
                <a:gd name="T42" fmla="*/ 4 w 78"/>
                <a:gd name="T43" fmla="*/ 34 h 98"/>
                <a:gd name="T44" fmla="*/ 2 w 78"/>
                <a:gd name="T45" fmla="*/ 28 h 98"/>
                <a:gd name="T46" fmla="*/ 8 w 78"/>
                <a:gd name="T47" fmla="*/ 12 h 98"/>
                <a:gd name="T48" fmla="*/ 24 w 78"/>
                <a:gd name="T49" fmla="*/ 2 h 98"/>
                <a:gd name="T50" fmla="*/ 38 w 78"/>
                <a:gd name="T51" fmla="*/ 0 h 98"/>
                <a:gd name="T52" fmla="*/ 54 w 78"/>
                <a:gd name="T53" fmla="*/ 2 h 98"/>
                <a:gd name="T54" fmla="*/ 62 w 78"/>
                <a:gd name="T55" fmla="*/ 6 h 98"/>
                <a:gd name="T56" fmla="*/ 74 w 78"/>
                <a:gd name="T57" fmla="*/ 20 h 98"/>
                <a:gd name="T58" fmla="*/ 76 w 78"/>
                <a:gd name="T59" fmla="*/ 28 h 98"/>
                <a:gd name="T60" fmla="*/ 70 w 78"/>
                <a:gd name="T61" fmla="*/ 28 h 98"/>
                <a:gd name="T62" fmla="*/ 68 w 78"/>
                <a:gd name="T63" fmla="*/ 20 h 98"/>
                <a:gd name="T64" fmla="*/ 56 w 78"/>
                <a:gd name="T65" fmla="*/ 10 h 98"/>
                <a:gd name="T66" fmla="*/ 52 w 78"/>
                <a:gd name="T67" fmla="*/ 8 h 98"/>
                <a:gd name="T68" fmla="*/ 26 w 78"/>
                <a:gd name="T69" fmla="*/ 8 h 98"/>
                <a:gd name="T70" fmla="*/ 18 w 78"/>
                <a:gd name="T71" fmla="*/ 12 h 98"/>
                <a:gd name="T72" fmla="*/ 10 w 78"/>
                <a:gd name="T73" fmla="*/ 20 h 98"/>
                <a:gd name="T74" fmla="*/ 8 w 78"/>
                <a:gd name="T75" fmla="*/ 28 h 98"/>
                <a:gd name="T76" fmla="*/ 10 w 78"/>
                <a:gd name="T77" fmla="*/ 36 h 98"/>
                <a:gd name="T78" fmla="*/ 28 w 78"/>
                <a:gd name="T79" fmla="*/ 42 h 98"/>
                <a:gd name="T80" fmla="*/ 40 w 78"/>
                <a:gd name="T81" fmla="*/ 44 h 98"/>
                <a:gd name="T82" fmla="*/ 66 w 78"/>
                <a:gd name="T83" fmla="*/ 50 h 98"/>
                <a:gd name="T84" fmla="*/ 74 w 78"/>
                <a:gd name="T85" fmla="*/ 58 h 98"/>
                <a:gd name="T86" fmla="*/ 78 w 78"/>
                <a:gd name="T87" fmla="*/ 70 h 98"/>
                <a:gd name="T88" fmla="*/ 76 w 78"/>
                <a:gd name="T89" fmla="*/ 78 h 98"/>
                <a:gd name="T90" fmla="*/ 66 w 78"/>
                <a:gd name="T91" fmla="*/ 92 h 98"/>
                <a:gd name="T92" fmla="*/ 56 w 78"/>
                <a:gd name="T93" fmla="*/ 96 h 98"/>
                <a:gd name="T94" fmla="*/ 42 w 78"/>
                <a:gd name="T9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" h="98">
                  <a:moveTo>
                    <a:pt x="42" y="98"/>
                  </a:moveTo>
                  <a:lnTo>
                    <a:pt x="42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40" y="98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14" y="92"/>
                  </a:lnTo>
                  <a:lnTo>
                    <a:pt x="8" y="86"/>
                  </a:lnTo>
                  <a:lnTo>
                    <a:pt x="2" y="7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8" y="74"/>
                  </a:lnTo>
                  <a:lnTo>
                    <a:pt x="12" y="82"/>
                  </a:lnTo>
                  <a:lnTo>
                    <a:pt x="18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2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8" y="82"/>
                  </a:lnTo>
                  <a:lnTo>
                    <a:pt x="70" y="7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70" y="62"/>
                  </a:lnTo>
                  <a:lnTo>
                    <a:pt x="66" y="58"/>
                  </a:lnTo>
                  <a:lnTo>
                    <a:pt x="62" y="56"/>
                  </a:lnTo>
                  <a:lnTo>
                    <a:pt x="52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6" y="48"/>
                  </a:lnTo>
                  <a:lnTo>
                    <a:pt x="14" y="46"/>
                  </a:lnTo>
                  <a:lnTo>
                    <a:pt x="10" y="42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6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70" y="12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70" y="28"/>
                  </a:lnTo>
                  <a:lnTo>
                    <a:pt x="68" y="20"/>
                  </a:lnTo>
                  <a:lnTo>
                    <a:pt x="62" y="14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38" y="6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18" y="12"/>
                  </a:lnTo>
                  <a:lnTo>
                    <a:pt x="14" y="16"/>
                  </a:lnTo>
                  <a:lnTo>
                    <a:pt x="10" y="2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8" y="42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54" y="46"/>
                  </a:lnTo>
                  <a:lnTo>
                    <a:pt x="66" y="50"/>
                  </a:lnTo>
                  <a:lnTo>
                    <a:pt x="70" y="54"/>
                  </a:lnTo>
                  <a:lnTo>
                    <a:pt x="74" y="58"/>
                  </a:lnTo>
                  <a:lnTo>
                    <a:pt x="78" y="64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6" y="78"/>
                  </a:lnTo>
                  <a:lnTo>
                    <a:pt x="72" y="86"/>
                  </a:lnTo>
                  <a:lnTo>
                    <a:pt x="66" y="92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2" y="98"/>
                  </a:lnTo>
                  <a:lnTo>
                    <a:pt x="42" y="98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2266" y="1507"/>
              <a:ext cx="116" cy="112"/>
            </a:xfrm>
            <a:custGeom>
              <a:avLst/>
              <a:gdLst>
                <a:gd name="T0" fmla="*/ 42 w 116"/>
                <a:gd name="T1" fmla="*/ 0 h 112"/>
                <a:gd name="T2" fmla="*/ 42 w 116"/>
                <a:gd name="T3" fmla="*/ 0 h 112"/>
                <a:gd name="T4" fmla="*/ 26 w 116"/>
                <a:gd name="T5" fmla="*/ 0 h 112"/>
                <a:gd name="T6" fmla="*/ 16 w 116"/>
                <a:gd name="T7" fmla="*/ 2 h 112"/>
                <a:gd name="T8" fmla="*/ 16 w 116"/>
                <a:gd name="T9" fmla="*/ 2 h 112"/>
                <a:gd name="T10" fmla="*/ 14 w 116"/>
                <a:gd name="T11" fmla="*/ 2 h 112"/>
                <a:gd name="T12" fmla="*/ 14 w 116"/>
                <a:gd name="T13" fmla="*/ 2 h 112"/>
                <a:gd name="T14" fmla="*/ 10 w 116"/>
                <a:gd name="T15" fmla="*/ 4 h 112"/>
                <a:gd name="T16" fmla="*/ 4 w 116"/>
                <a:gd name="T17" fmla="*/ 6 h 112"/>
                <a:gd name="T18" fmla="*/ 2 w 116"/>
                <a:gd name="T19" fmla="*/ 10 h 112"/>
                <a:gd name="T20" fmla="*/ 0 w 116"/>
                <a:gd name="T21" fmla="*/ 16 h 112"/>
                <a:gd name="T22" fmla="*/ 0 w 116"/>
                <a:gd name="T23" fmla="*/ 16 h 112"/>
                <a:gd name="T24" fmla="*/ 0 w 116"/>
                <a:gd name="T25" fmla="*/ 24 h 112"/>
                <a:gd name="T26" fmla="*/ 4 w 116"/>
                <a:gd name="T27" fmla="*/ 30 h 112"/>
                <a:gd name="T28" fmla="*/ 10 w 116"/>
                <a:gd name="T29" fmla="*/ 38 h 112"/>
                <a:gd name="T30" fmla="*/ 10 w 116"/>
                <a:gd name="T31" fmla="*/ 38 h 112"/>
                <a:gd name="T32" fmla="*/ 88 w 116"/>
                <a:gd name="T33" fmla="*/ 106 h 112"/>
                <a:gd name="T34" fmla="*/ 88 w 116"/>
                <a:gd name="T35" fmla="*/ 106 h 112"/>
                <a:gd name="T36" fmla="*/ 94 w 116"/>
                <a:gd name="T37" fmla="*/ 110 h 112"/>
                <a:gd name="T38" fmla="*/ 100 w 116"/>
                <a:gd name="T39" fmla="*/ 112 h 112"/>
                <a:gd name="T40" fmla="*/ 106 w 116"/>
                <a:gd name="T41" fmla="*/ 112 h 112"/>
                <a:gd name="T42" fmla="*/ 110 w 116"/>
                <a:gd name="T43" fmla="*/ 112 h 112"/>
                <a:gd name="T44" fmla="*/ 110 w 116"/>
                <a:gd name="T45" fmla="*/ 112 h 112"/>
                <a:gd name="T46" fmla="*/ 116 w 116"/>
                <a:gd name="T47" fmla="*/ 108 h 112"/>
                <a:gd name="T48" fmla="*/ 116 w 116"/>
                <a:gd name="T49" fmla="*/ 108 h 112"/>
                <a:gd name="T50" fmla="*/ 110 w 116"/>
                <a:gd name="T51" fmla="*/ 110 h 112"/>
                <a:gd name="T52" fmla="*/ 110 w 116"/>
                <a:gd name="T53" fmla="*/ 110 h 112"/>
                <a:gd name="T54" fmla="*/ 104 w 116"/>
                <a:gd name="T55" fmla="*/ 108 h 112"/>
                <a:gd name="T56" fmla="*/ 98 w 116"/>
                <a:gd name="T57" fmla="*/ 106 h 112"/>
                <a:gd name="T58" fmla="*/ 98 w 116"/>
                <a:gd name="T59" fmla="*/ 106 h 112"/>
                <a:gd name="T60" fmla="*/ 88 w 116"/>
                <a:gd name="T61" fmla="*/ 94 h 112"/>
                <a:gd name="T62" fmla="*/ 78 w 116"/>
                <a:gd name="T63" fmla="*/ 80 h 112"/>
                <a:gd name="T64" fmla="*/ 66 w 116"/>
                <a:gd name="T65" fmla="*/ 58 h 112"/>
                <a:gd name="T66" fmla="*/ 64 w 116"/>
                <a:gd name="T67" fmla="*/ 56 h 112"/>
                <a:gd name="T68" fmla="*/ 64 w 116"/>
                <a:gd name="T69" fmla="*/ 56 h 112"/>
                <a:gd name="T70" fmla="*/ 58 w 116"/>
                <a:gd name="T71" fmla="*/ 38 h 112"/>
                <a:gd name="T72" fmla="*/ 58 w 116"/>
                <a:gd name="T73" fmla="*/ 28 h 112"/>
                <a:gd name="T74" fmla="*/ 58 w 116"/>
                <a:gd name="T75" fmla="*/ 16 h 112"/>
                <a:gd name="T76" fmla="*/ 58 w 116"/>
                <a:gd name="T77" fmla="*/ 16 h 112"/>
                <a:gd name="T78" fmla="*/ 60 w 116"/>
                <a:gd name="T79" fmla="*/ 6 h 112"/>
                <a:gd name="T80" fmla="*/ 64 w 116"/>
                <a:gd name="T81" fmla="*/ 0 h 112"/>
                <a:gd name="T82" fmla="*/ 64 w 116"/>
                <a:gd name="T83" fmla="*/ 0 h 112"/>
                <a:gd name="T84" fmla="*/ 42 w 116"/>
                <a:gd name="T85" fmla="*/ 0 h 112"/>
                <a:gd name="T86" fmla="*/ 42 w 116"/>
                <a:gd name="T8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12">
                  <a:moveTo>
                    <a:pt x="42" y="0"/>
                  </a:moveTo>
                  <a:lnTo>
                    <a:pt x="42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4" y="110"/>
                  </a:lnTo>
                  <a:lnTo>
                    <a:pt x="100" y="112"/>
                  </a:lnTo>
                  <a:lnTo>
                    <a:pt x="106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0" y="110"/>
                  </a:lnTo>
                  <a:lnTo>
                    <a:pt x="110" y="110"/>
                  </a:lnTo>
                  <a:lnTo>
                    <a:pt x="104" y="108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88" y="94"/>
                  </a:lnTo>
                  <a:lnTo>
                    <a:pt x="78" y="8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8" y="38"/>
                  </a:lnTo>
                  <a:lnTo>
                    <a:pt x="58" y="28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60" y="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95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2262" y="1461"/>
              <a:ext cx="144" cy="68"/>
            </a:xfrm>
            <a:custGeom>
              <a:avLst/>
              <a:gdLst>
                <a:gd name="T0" fmla="*/ 48 w 144"/>
                <a:gd name="T1" fmla="*/ 40 h 68"/>
                <a:gd name="T2" fmla="*/ 48 w 144"/>
                <a:gd name="T3" fmla="*/ 40 h 68"/>
                <a:gd name="T4" fmla="*/ 70 w 144"/>
                <a:gd name="T5" fmla="*/ 42 h 68"/>
                <a:gd name="T6" fmla="*/ 72 w 144"/>
                <a:gd name="T7" fmla="*/ 42 h 68"/>
                <a:gd name="T8" fmla="*/ 72 w 144"/>
                <a:gd name="T9" fmla="*/ 42 h 68"/>
                <a:gd name="T10" fmla="*/ 90 w 144"/>
                <a:gd name="T11" fmla="*/ 44 h 68"/>
                <a:gd name="T12" fmla="*/ 100 w 144"/>
                <a:gd name="T13" fmla="*/ 48 h 68"/>
                <a:gd name="T14" fmla="*/ 110 w 144"/>
                <a:gd name="T15" fmla="*/ 56 h 68"/>
                <a:gd name="T16" fmla="*/ 110 w 144"/>
                <a:gd name="T17" fmla="*/ 56 h 68"/>
                <a:gd name="T18" fmla="*/ 118 w 144"/>
                <a:gd name="T19" fmla="*/ 62 h 68"/>
                <a:gd name="T20" fmla="*/ 122 w 144"/>
                <a:gd name="T21" fmla="*/ 68 h 68"/>
                <a:gd name="T22" fmla="*/ 122 w 144"/>
                <a:gd name="T23" fmla="*/ 68 h 68"/>
                <a:gd name="T24" fmla="*/ 132 w 144"/>
                <a:gd name="T25" fmla="*/ 48 h 68"/>
                <a:gd name="T26" fmla="*/ 140 w 144"/>
                <a:gd name="T27" fmla="*/ 36 h 68"/>
                <a:gd name="T28" fmla="*/ 144 w 144"/>
                <a:gd name="T29" fmla="*/ 26 h 68"/>
                <a:gd name="T30" fmla="*/ 144 w 144"/>
                <a:gd name="T31" fmla="*/ 26 h 68"/>
                <a:gd name="T32" fmla="*/ 144 w 144"/>
                <a:gd name="T33" fmla="*/ 26 h 68"/>
                <a:gd name="T34" fmla="*/ 144 w 144"/>
                <a:gd name="T35" fmla="*/ 26 h 68"/>
                <a:gd name="T36" fmla="*/ 144 w 144"/>
                <a:gd name="T37" fmla="*/ 20 h 68"/>
                <a:gd name="T38" fmla="*/ 144 w 144"/>
                <a:gd name="T39" fmla="*/ 14 h 68"/>
                <a:gd name="T40" fmla="*/ 142 w 144"/>
                <a:gd name="T41" fmla="*/ 10 h 68"/>
                <a:gd name="T42" fmla="*/ 138 w 144"/>
                <a:gd name="T43" fmla="*/ 4 h 68"/>
                <a:gd name="T44" fmla="*/ 138 w 144"/>
                <a:gd name="T45" fmla="*/ 4 h 68"/>
                <a:gd name="T46" fmla="*/ 134 w 144"/>
                <a:gd name="T47" fmla="*/ 2 h 68"/>
                <a:gd name="T48" fmla="*/ 126 w 144"/>
                <a:gd name="T49" fmla="*/ 0 h 68"/>
                <a:gd name="T50" fmla="*/ 124 w 144"/>
                <a:gd name="T51" fmla="*/ 0 h 68"/>
                <a:gd name="T52" fmla="*/ 124 w 144"/>
                <a:gd name="T53" fmla="*/ 0 h 68"/>
                <a:gd name="T54" fmla="*/ 114 w 144"/>
                <a:gd name="T55" fmla="*/ 2 h 68"/>
                <a:gd name="T56" fmla="*/ 114 w 144"/>
                <a:gd name="T57" fmla="*/ 2 h 68"/>
                <a:gd name="T58" fmla="*/ 16 w 144"/>
                <a:gd name="T59" fmla="*/ 38 h 68"/>
                <a:gd name="T60" fmla="*/ 16 w 144"/>
                <a:gd name="T61" fmla="*/ 38 h 68"/>
                <a:gd name="T62" fmla="*/ 12 w 144"/>
                <a:gd name="T63" fmla="*/ 40 h 68"/>
                <a:gd name="T64" fmla="*/ 6 w 144"/>
                <a:gd name="T65" fmla="*/ 44 h 68"/>
                <a:gd name="T66" fmla="*/ 2 w 144"/>
                <a:gd name="T67" fmla="*/ 48 h 68"/>
                <a:gd name="T68" fmla="*/ 0 w 144"/>
                <a:gd name="T69" fmla="*/ 54 h 68"/>
                <a:gd name="T70" fmla="*/ 0 w 144"/>
                <a:gd name="T71" fmla="*/ 54 h 68"/>
                <a:gd name="T72" fmla="*/ 0 w 144"/>
                <a:gd name="T73" fmla="*/ 60 h 68"/>
                <a:gd name="T74" fmla="*/ 0 w 144"/>
                <a:gd name="T75" fmla="*/ 60 h 68"/>
                <a:gd name="T76" fmla="*/ 4 w 144"/>
                <a:gd name="T77" fmla="*/ 50 h 68"/>
                <a:gd name="T78" fmla="*/ 8 w 144"/>
                <a:gd name="T79" fmla="*/ 48 h 68"/>
                <a:gd name="T80" fmla="*/ 12 w 144"/>
                <a:gd name="T81" fmla="*/ 44 h 68"/>
                <a:gd name="T82" fmla="*/ 12 w 144"/>
                <a:gd name="T83" fmla="*/ 44 h 68"/>
                <a:gd name="T84" fmla="*/ 20 w 144"/>
                <a:gd name="T85" fmla="*/ 42 h 68"/>
                <a:gd name="T86" fmla="*/ 30 w 144"/>
                <a:gd name="T87" fmla="*/ 42 h 68"/>
                <a:gd name="T88" fmla="*/ 48 w 144"/>
                <a:gd name="T89" fmla="*/ 40 h 68"/>
                <a:gd name="T90" fmla="*/ 48 w 144"/>
                <a:gd name="T91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68">
                  <a:moveTo>
                    <a:pt x="48" y="40"/>
                  </a:moveTo>
                  <a:lnTo>
                    <a:pt x="48" y="40"/>
                  </a:lnTo>
                  <a:lnTo>
                    <a:pt x="70" y="42"/>
                  </a:lnTo>
                  <a:lnTo>
                    <a:pt x="72" y="42"/>
                  </a:lnTo>
                  <a:lnTo>
                    <a:pt x="72" y="42"/>
                  </a:lnTo>
                  <a:lnTo>
                    <a:pt x="90" y="44"/>
                  </a:lnTo>
                  <a:lnTo>
                    <a:pt x="100" y="48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18" y="62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32" y="48"/>
                  </a:lnTo>
                  <a:lnTo>
                    <a:pt x="140" y="3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4" y="14"/>
                  </a:lnTo>
                  <a:lnTo>
                    <a:pt x="142" y="10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34" y="2"/>
                  </a:lnTo>
                  <a:lnTo>
                    <a:pt x="126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14" y="2"/>
                  </a:lnTo>
                  <a:lnTo>
                    <a:pt x="114" y="2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2" y="40"/>
                  </a:lnTo>
                  <a:lnTo>
                    <a:pt x="6" y="44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50"/>
                  </a:lnTo>
                  <a:lnTo>
                    <a:pt x="8" y="48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20" y="42"/>
                  </a:lnTo>
                  <a:lnTo>
                    <a:pt x="30" y="42"/>
                  </a:lnTo>
                  <a:lnTo>
                    <a:pt x="48" y="40"/>
                  </a:lnTo>
                  <a:lnTo>
                    <a:pt x="48" y="40"/>
                  </a:lnTo>
                  <a:close/>
                </a:path>
              </a:pathLst>
            </a:custGeom>
            <a:solidFill>
              <a:srgbClr val="F898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336" y="1465"/>
              <a:ext cx="80" cy="148"/>
            </a:xfrm>
            <a:custGeom>
              <a:avLst/>
              <a:gdLst>
                <a:gd name="T0" fmla="*/ 0 w 80"/>
                <a:gd name="T1" fmla="*/ 100 h 148"/>
                <a:gd name="T2" fmla="*/ 0 w 80"/>
                <a:gd name="T3" fmla="*/ 100 h 148"/>
                <a:gd name="T4" fmla="*/ 12 w 80"/>
                <a:gd name="T5" fmla="*/ 120 h 148"/>
                <a:gd name="T6" fmla="*/ 18 w 80"/>
                <a:gd name="T7" fmla="*/ 132 h 148"/>
                <a:gd name="T8" fmla="*/ 26 w 80"/>
                <a:gd name="T9" fmla="*/ 140 h 148"/>
                <a:gd name="T10" fmla="*/ 26 w 80"/>
                <a:gd name="T11" fmla="*/ 140 h 148"/>
                <a:gd name="T12" fmla="*/ 26 w 80"/>
                <a:gd name="T13" fmla="*/ 140 h 148"/>
                <a:gd name="T14" fmla="*/ 26 w 80"/>
                <a:gd name="T15" fmla="*/ 140 h 148"/>
                <a:gd name="T16" fmla="*/ 30 w 80"/>
                <a:gd name="T17" fmla="*/ 144 h 148"/>
                <a:gd name="T18" fmla="*/ 34 w 80"/>
                <a:gd name="T19" fmla="*/ 146 h 148"/>
                <a:gd name="T20" fmla="*/ 40 w 80"/>
                <a:gd name="T21" fmla="*/ 148 h 148"/>
                <a:gd name="T22" fmla="*/ 40 w 80"/>
                <a:gd name="T23" fmla="*/ 148 h 148"/>
                <a:gd name="T24" fmla="*/ 46 w 80"/>
                <a:gd name="T25" fmla="*/ 146 h 148"/>
                <a:gd name="T26" fmla="*/ 46 w 80"/>
                <a:gd name="T27" fmla="*/ 146 h 148"/>
                <a:gd name="T28" fmla="*/ 52 w 80"/>
                <a:gd name="T29" fmla="*/ 142 h 148"/>
                <a:gd name="T30" fmla="*/ 56 w 80"/>
                <a:gd name="T31" fmla="*/ 136 h 148"/>
                <a:gd name="T32" fmla="*/ 60 w 80"/>
                <a:gd name="T33" fmla="*/ 126 h 148"/>
                <a:gd name="T34" fmla="*/ 60 w 80"/>
                <a:gd name="T35" fmla="*/ 126 h 148"/>
                <a:gd name="T36" fmla="*/ 80 w 80"/>
                <a:gd name="T37" fmla="*/ 24 h 148"/>
                <a:gd name="T38" fmla="*/ 80 w 80"/>
                <a:gd name="T39" fmla="*/ 24 h 148"/>
                <a:gd name="T40" fmla="*/ 80 w 80"/>
                <a:gd name="T41" fmla="*/ 18 h 148"/>
                <a:gd name="T42" fmla="*/ 80 w 80"/>
                <a:gd name="T43" fmla="*/ 12 h 148"/>
                <a:gd name="T44" fmla="*/ 78 w 80"/>
                <a:gd name="T45" fmla="*/ 6 h 148"/>
                <a:gd name="T46" fmla="*/ 74 w 80"/>
                <a:gd name="T47" fmla="*/ 2 h 148"/>
                <a:gd name="T48" fmla="*/ 74 w 80"/>
                <a:gd name="T49" fmla="*/ 2 h 148"/>
                <a:gd name="T50" fmla="*/ 68 w 80"/>
                <a:gd name="T51" fmla="*/ 0 h 148"/>
                <a:gd name="T52" fmla="*/ 68 w 80"/>
                <a:gd name="T53" fmla="*/ 0 h 148"/>
                <a:gd name="T54" fmla="*/ 74 w 80"/>
                <a:gd name="T55" fmla="*/ 8 h 148"/>
                <a:gd name="T56" fmla="*/ 76 w 80"/>
                <a:gd name="T57" fmla="*/ 12 h 148"/>
                <a:gd name="T58" fmla="*/ 76 w 80"/>
                <a:gd name="T59" fmla="*/ 18 h 148"/>
                <a:gd name="T60" fmla="*/ 76 w 80"/>
                <a:gd name="T61" fmla="*/ 18 h 148"/>
                <a:gd name="T62" fmla="*/ 70 w 80"/>
                <a:gd name="T63" fmla="*/ 32 h 148"/>
                <a:gd name="T64" fmla="*/ 62 w 80"/>
                <a:gd name="T65" fmla="*/ 48 h 148"/>
                <a:gd name="T66" fmla="*/ 50 w 80"/>
                <a:gd name="T67" fmla="*/ 68 h 148"/>
                <a:gd name="T68" fmla="*/ 48 w 80"/>
                <a:gd name="T69" fmla="*/ 70 h 148"/>
                <a:gd name="T70" fmla="*/ 48 w 80"/>
                <a:gd name="T71" fmla="*/ 70 h 148"/>
                <a:gd name="T72" fmla="*/ 36 w 80"/>
                <a:gd name="T73" fmla="*/ 84 h 148"/>
                <a:gd name="T74" fmla="*/ 28 w 80"/>
                <a:gd name="T75" fmla="*/ 90 h 148"/>
                <a:gd name="T76" fmla="*/ 16 w 80"/>
                <a:gd name="T77" fmla="*/ 96 h 148"/>
                <a:gd name="T78" fmla="*/ 16 w 80"/>
                <a:gd name="T79" fmla="*/ 96 h 148"/>
                <a:gd name="T80" fmla="*/ 6 w 80"/>
                <a:gd name="T81" fmla="*/ 98 h 148"/>
                <a:gd name="T82" fmla="*/ 0 w 80"/>
                <a:gd name="T83" fmla="*/ 100 h 148"/>
                <a:gd name="T84" fmla="*/ 0 w 80"/>
                <a:gd name="T85" fmla="*/ 10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148">
                  <a:moveTo>
                    <a:pt x="0" y="100"/>
                  </a:moveTo>
                  <a:lnTo>
                    <a:pt x="0" y="100"/>
                  </a:lnTo>
                  <a:lnTo>
                    <a:pt x="12" y="120"/>
                  </a:lnTo>
                  <a:lnTo>
                    <a:pt x="18" y="132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30" y="144"/>
                  </a:lnTo>
                  <a:lnTo>
                    <a:pt x="34" y="146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46" y="146"/>
                  </a:lnTo>
                  <a:lnTo>
                    <a:pt x="52" y="142"/>
                  </a:lnTo>
                  <a:lnTo>
                    <a:pt x="56" y="13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0" y="18"/>
                  </a:lnTo>
                  <a:lnTo>
                    <a:pt x="80" y="12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74" y="8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6" y="18"/>
                  </a:lnTo>
                  <a:lnTo>
                    <a:pt x="70" y="32"/>
                  </a:lnTo>
                  <a:lnTo>
                    <a:pt x="62" y="48"/>
                  </a:lnTo>
                  <a:lnTo>
                    <a:pt x="50" y="68"/>
                  </a:lnTo>
                  <a:lnTo>
                    <a:pt x="48" y="70"/>
                  </a:lnTo>
                  <a:lnTo>
                    <a:pt x="48" y="70"/>
                  </a:lnTo>
                  <a:lnTo>
                    <a:pt x="36" y="84"/>
                  </a:lnTo>
                  <a:lnTo>
                    <a:pt x="28" y="90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6" y="98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15" y="154298"/>
            <a:ext cx="9701102" cy="435971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183" y="454881"/>
            <a:ext cx="775473" cy="204761"/>
          </a:xfrm>
        </p:spPr>
        <p:txBody>
          <a:bodyPr/>
          <a:lstStyle>
            <a:lvl1pPr>
              <a:defRPr sz="800">
                <a:solidFill>
                  <a:srgbClr val="1F497D"/>
                </a:solidFill>
              </a:defRPr>
            </a:lvl1pPr>
          </a:lstStyle>
          <a:p>
            <a:r>
              <a:rPr lang="en-IN" dirty="0"/>
              <a:t>Slide </a:t>
            </a:r>
            <a:fld id="{0DEEA401-F55F-4AA4-898F-9C2ECC037D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240244" y="-3810"/>
            <a:ext cx="113439" cy="721054"/>
          </a:xfrm>
          <a:prstGeom prst="rect">
            <a:avLst/>
          </a:prstGeom>
          <a:solidFill>
            <a:srgbClr val="F89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9315" y="892488"/>
            <a:ext cx="11515341" cy="1078753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Tx/>
              <a:buNone/>
              <a:defRPr sz="16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729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" y="-1"/>
            <a:ext cx="12190473" cy="68588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2162626"/>
            <a:ext cx="5617029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3765549"/>
            <a:ext cx="5617029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66666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263" y="4813300"/>
            <a:ext cx="3793337" cy="122531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70561" y="1371600"/>
            <a:ext cx="274320" cy="5486400"/>
          </a:xfrm>
          <a:prstGeom prst="rect">
            <a:avLst/>
          </a:prstGeom>
          <a:solidFill>
            <a:srgbClr val="F898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342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" y="-1"/>
            <a:ext cx="12190473" cy="68588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1358899"/>
            <a:ext cx="5617029" cy="228600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3679824"/>
            <a:ext cx="5617029" cy="313236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01040" y="1358899"/>
            <a:ext cx="274320" cy="2286000"/>
          </a:xfrm>
          <a:prstGeom prst="rect">
            <a:avLst/>
          </a:prstGeom>
          <a:solidFill>
            <a:srgbClr val="F898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066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-1"/>
            <a:ext cx="12190471" cy="68588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1358899"/>
            <a:ext cx="5617029" cy="228600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3679824"/>
            <a:ext cx="5617029" cy="313236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021A3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01040" y="1358899"/>
            <a:ext cx="274320" cy="2286000"/>
          </a:xfrm>
          <a:prstGeom prst="rect">
            <a:avLst/>
          </a:prstGeom>
          <a:solidFill>
            <a:srgbClr val="F898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4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-1"/>
            <a:ext cx="12190471" cy="68588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1358899"/>
            <a:ext cx="5617029" cy="228600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3679824"/>
            <a:ext cx="5617029" cy="313236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01041" y="1358899"/>
            <a:ext cx="137160" cy="1123044"/>
          </a:xfrm>
          <a:prstGeom prst="rect">
            <a:avLst/>
          </a:prstGeom>
          <a:solidFill>
            <a:srgbClr val="F898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616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" y="-1"/>
            <a:ext cx="12190469" cy="68588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8F85-3A2B-42B3-8ADE-93D834B75EB3}" type="datetimeFigureOut">
              <a:rPr lang="en-IN" smtClean="0"/>
              <a:t>12-06-2018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A401-F55F-4AA4-898F-9C2ECC037D8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17600" y="1358899"/>
            <a:ext cx="5617029" cy="228600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/>
              <a:t>Click to edit Cover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17600" y="3679824"/>
            <a:ext cx="5617029" cy="313236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021A3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01040" y="1358899"/>
            <a:ext cx="274320" cy="2286000"/>
          </a:xfrm>
          <a:prstGeom prst="rect">
            <a:avLst/>
          </a:prstGeom>
          <a:solidFill>
            <a:srgbClr val="F898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738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4192-F62D-4304-8154-59278C207AC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E556-BB65-4B57-BA4A-CC0165D7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8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5193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Project Idea – Full Stack </a:t>
            </a:r>
            <a:r>
              <a:rPr lang="en-US" spc="300" dirty="0" err="1"/>
              <a:t>Ph</a:t>
            </a:r>
            <a:r>
              <a:rPr lang="en-US" spc="300" dirty="0"/>
              <a:t>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132" y="850006"/>
            <a:ext cx="1180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/>
              <a:t>Problem Statement : </a:t>
            </a:r>
            <a:r>
              <a:rPr lang="en-US" dirty="0">
                <a:solidFill>
                  <a:srgbClr val="0070C0"/>
                </a:solidFill>
              </a:rPr>
              <a:t>&lt;A brief description of the problem statement which the project is expected to solve&gt;</a:t>
            </a:r>
            <a:r>
              <a:rPr lang="en-US" sz="2000" b="1" spc="3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130" y="1993845"/>
            <a:ext cx="11613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/>
              <a:t>Feature List : </a:t>
            </a:r>
            <a:r>
              <a:rPr lang="en-US" dirty="0">
                <a:solidFill>
                  <a:srgbClr val="0070C0"/>
                </a:solidFill>
              </a:rPr>
              <a:t>&lt;What all functionalities is expected in the output/product&gt;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131" y="5172388"/>
            <a:ext cx="1199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/>
              <a:t>Acceptance Criteria: </a:t>
            </a:r>
            <a:r>
              <a:rPr lang="en-US" dirty="0">
                <a:solidFill>
                  <a:srgbClr val="0070C0"/>
                </a:solidFill>
              </a:rPr>
              <a:t>&lt;What are the acceptance criteria which the project team has to fulfill on project completion&gt; </a:t>
            </a: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288029" y="1250116"/>
            <a:ext cx="11430000" cy="650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Customer supplies catering facilities to one of the large factories, at the start of month they fix the menu at factory restaurant for lunch. On a day when less employees are working, restaurant has considerable waste. </a:t>
            </a: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196130" y="2486897"/>
            <a:ext cx="11430000" cy="256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Light weight business rule engine with input as employee count, outputs no. of sandwich, salads and </a:t>
            </a:r>
            <a:r>
              <a:rPr lang="en-GB" dirty="0" smtClean="0"/>
              <a:t>smoothie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 smtClean="0"/>
              <a:t>Create web-app for user to check </a:t>
            </a:r>
            <a:r>
              <a:rPr lang="en-GB" dirty="0"/>
              <a:t>out </a:t>
            </a:r>
            <a:r>
              <a:rPr lang="en-GB" dirty="0" smtClean="0"/>
              <a:t>manually </a:t>
            </a:r>
            <a:r>
              <a:rPr lang="en-GB" dirty="0"/>
              <a:t>what he/she bought, this should be registered for eating pattern for him/her.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 smtClean="0"/>
              <a:t>Each menu </a:t>
            </a:r>
            <a:r>
              <a:rPr lang="en-GB" dirty="0"/>
              <a:t>item assigned with some heath points which goes into loyalty </a:t>
            </a:r>
            <a:r>
              <a:rPr lang="en-GB" dirty="0" smtClean="0"/>
              <a:t>program for user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Each Friday top 5 </a:t>
            </a:r>
            <a:r>
              <a:rPr lang="en-GB" dirty="0" smtClean="0"/>
              <a:t>users </a:t>
            </a:r>
            <a:r>
              <a:rPr lang="en-GB" dirty="0"/>
              <a:t>from loyalty program gets food </a:t>
            </a:r>
            <a:r>
              <a:rPr lang="en-GB" dirty="0" smtClean="0"/>
              <a:t>on discount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 smtClean="0"/>
              <a:t>At </a:t>
            </a:r>
            <a:r>
              <a:rPr lang="en-GB" dirty="0"/>
              <a:t>the end of each day – </a:t>
            </a:r>
            <a:r>
              <a:rPr lang="en-GB" dirty="0" smtClean="0"/>
              <a:t>Inventory </a:t>
            </a:r>
            <a:r>
              <a:rPr lang="en-GB" dirty="0"/>
              <a:t>report for stock and create requisition in p2p system</a:t>
            </a:r>
            <a:r>
              <a:rPr lang="en-GB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Feedback app – simulated via web-app running on tab screen.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 smtClean="0"/>
              <a:t>Additional </a:t>
            </a:r>
            <a:r>
              <a:rPr lang="en-GB" dirty="0"/>
              <a:t>input – e.g. on Wednesday (boot camp day) – 10% extra smoothie</a:t>
            </a:r>
            <a:r>
              <a:rPr lang="en-GB" dirty="0" smtClean="0"/>
              <a:t>.</a:t>
            </a:r>
            <a:endParaRPr lang="en-IN" sz="2000" dirty="0"/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288028" y="5602492"/>
            <a:ext cx="11430000" cy="1026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Proposal different meal </a:t>
            </a:r>
            <a:r>
              <a:rPr lang="en-US"/>
              <a:t>plans </a:t>
            </a:r>
            <a:r>
              <a:rPr lang="en-US" smtClean="0"/>
              <a:t>based </a:t>
            </a:r>
            <a:r>
              <a:rPr lang="en-US" dirty="0" smtClean="0"/>
              <a:t>on headcount </a:t>
            </a:r>
            <a:r>
              <a:rPr lang="en-US" dirty="0"/>
              <a:t>(input</a:t>
            </a:r>
            <a:r>
              <a:rPr lang="en-US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Inventory report at end of each day for efficient procurement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Loyalty </a:t>
            </a:r>
            <a:r>
              <a:rPr lang="en-US" dirty="0"/>
              <a:t>program </a:t>
            </a:r>
            <a:r>
              <a:rPr lang="en-US" dirty="0" smtClean="0"/>
              <a:t>(with points) for users who consume healthy food and discounts to be applied on a day in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4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BDEFE5B-9811-49CC-9B0D-1C3E248CE840}" vid="{660C85BE-6423-4CD7-A644-420AC2D85E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Template-new</Template>
  <TotalTime>3625</TotalTime>
  <Words>257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Idea – Full Stack Ph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Punith B S</dc:creator>
  <cp:lastModifiedBy>Venkata Vellala, Suresh Kumar</cp:lastModifiedBy>
  <cp:revision>53</cp:revision>
  <dcterms:created xsi:type="dcterms:W3CDTF">2018-03-27T09:33:04Z</dcterms:created>
  <dcterms:modified xsi:type="dcterms:W3CDTF">2018-06-12T12:37:45Z</dcterms:modified>
</cp:coreProperties>
</file>