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57" r:id="rId4"/>
    <p:sldId id="280" r:id="rId5"/>
    <p:sldId id="281" r:id="rId6"/>
    <p:sldId id="279" r:id="rId7"/>
    <p:sldId id="27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Developer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214G1A3254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Mohammad Manzoor S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204G1A3254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Salesforce Developer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63" y="2752530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Benefits of Salesforce Internship 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Overview of the Salesforce Internship Program 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Conclusion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DEFBD9-E600-8D5E-E788-6B55DEE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41" y="947651"/>
            <a:ext cx="4379259" cy="24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dirty="0"/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Salesforce is well-known for its commitment to </a:t>
            </a:r>
          </a:p>
          <a:p>
            <a:pPr marL="0" indent="0" algn="l">
              <a:buNone/>
            </a:pPr>
            <a:r>
              <a:rPr lang="en-US" dirty="0"/>
              <a:t>innovation, continuously introducing new features</a:t>
            </a:r>
          </a:p>
          <a:p>
            <a:pPr marL="0" indent="0" algn="l">
              <a:buNone/>
            </a:pPr>
            <a:r>
              <a:rPr lang="en-US" dirty="0"/>
              <a:t> and technologies to stay at the forefront of the </a:t>
            </a:r>
          </a:p>
          <a:p>
            <a:pPr marL="0" indent="0" algn="l">
              <a:buNone/>
            </a:pPr>
            <a:r>
              <a:rPr lang="en-US" dirty="0"/>
              <a:t>industry. Its robust security measures ensure that </a:t>
            </a:r>
          </a:p>
          <a:p>
            <a:pPr marL="0" indent="0" algn="l">
              <a:buNone/>
            </a:pPr>
            <a:r>
              <a:rPr lang="en-US" dirty="0"/>
              <a:t>sensitive data is protected, making it a trusted </a:t>
            </a:r>
          </a:p>
          <a:p>
            <a:pPr marL="0" indent="0" algn="l">
              <a:buNone/>
            </a:pPr>
            <a:r>
              <a:rPr lang="en-US" dirty="0"/>
              <a:t>choice for businesses operating in various sectors.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73CAE6-A4E2-6406-7DA5-5ED0AD46A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34" y="1411941"/>
            <a:ext cx="4022143" cy="26483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E537-DC36-A725-9299-D00E8390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Salesforce Internship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B191-1FA8-2993-B937-918CECF2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endParaRPr lang="en-US" sz="2600" dirty="0"/>
          </a:p>
          <a:p>
            <a:pPr marL="571500" indent="-571500">
              <a:buFont typeface="+mj-lt"/>
              <a:buAutoNum type="romanUcPeriod"/>
            </a:pPr>
            <a:r>
              <a:rPr lang="en-US" sz="2600" dirty="0"/>
              <a:t>Gain real-world sales experience</a:t>
            </a:r>
          </a:p>
          <a:p>
            <a:pPr marL="571500" indent="-571500">
              <a:buFont typeface="+mj-lt"/>
              <a:buAutoNum type="romanUcPeriod"/>
            </a:pPr>
            <a:endParaRPr lang="en-US" sz="2600" dirty="0"/>
          </a:p>
          <a:p>
            <a:pPr marL="571500" indent="-571500">
              <a:buFont typeface="+mj-lt"/>
              <a:buAutoNum type="romanUcPeriod"/>
            </a:pPr>
            <a:r>
              <a:rPr lang="en-US" sz="2600" dirty="0"/>
              <a:t>Develop skills in sales techniques and strategies</a:t>
            </a:r>
          </a:p>
          <a:p>
            <a:pPr marL="571500" indent="-571500">
              <a:buFont typeface="+mj-lt"/>
              <a:buAutoNum type="romanUcPeriod"/>
            </a:pPr>
            <a:endParaRPr lang="en-US" sz="2600" dirty="0"/>
          </a:p>
          <a:p>
            <a:pPr marL="571500" indent="-571500">
              <a:buFont typeface="+mj-lt"/>
              <a:buAutoNum type="romanUcPeriod"/>
            </a:pPr>
            <a:r>
              <a:rPr lang="en-US" sz="2600" dirty="0"/>
              <a:t>Opportunities to work with industry professionals</a:t>
            </a:r>
          </a:p>
          <a:p>
            <a:pPr marL="571500" indent="-571500">
              <a:buFont typeface="+mj-lt"/>
              <a:buAutoNum type="romanUcPeriod"/>
            </a:pPr>
            <a:endParaRPr lang="en-US" sz="2600" dirty="0"/>
          </a:p>
          <a:p>
            <a:pPr marL="571500" indent="-571500">
              <a:buFont typeface="+mj-lt"/>
              <a:buAutoNum type="romanUcPeriod"/>
            </a:pPr>
            <a:r>
              <a:rPr lang="en-US" sz="2600" dirty="0"/>
              <a:t>Enhance your resume and increase job prospects</a:t>
            </a:r>
            <a:endParaRPr lang="en-IN" sz="2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47832B-870F-B70D-68B5-F32DB904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69" y="947651"/>
            <a:ext cx="4513729" cy="21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575-41D8-C361-55A2-324219E0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Overview of the Salesforce Internship Program Modules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D3CCF-69F7-8E3A-9167-E473E4969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47651"/>
            <a:ext cx="1869143" cy="56335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2B62D-6551-6F6B-7798-0403EBE6A975}"/>
              </a:ext>
            </a:extLst>
          </p:cNvPr>
          <p:cNvSpPr/>
          <p:nvPr/>
        </p:nvSpPr>
        <p:spPr>
          <a:xfrm>
            <a:off x="3258182" y="1244395"/>
            <a:ext cx="7746480" cy="4369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Duration and structure of the program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Training and mentorship provided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Salesforce tools and resources available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Potential projects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53661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F1692-75D2-6349-DCD5-44D7262B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222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Benefits of Salesforce Internship Technology</vt:lpstr>
      <vt:lpstr>Overview of the Salesforce Internship Program Modules 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Syed Manzoor</cp:lastModifiedBy>
  <cp:revision>115</cp:revision>
  <dcterms:created xsi:type="dcterms:W3CDTF">2019-06-11T05:35:51Z</dcterms:created>
  <dcterms:modified xsi:type="dcterms:W3CDTF">2023-11-08T07:44:18Z</dcterms:modified>
</cp:coreProperties>
</file>