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6" r:id="rId2"/>
    <p:sldMasterId id="2147483732" r:id="rId3"/>
    <p:sldMasterId id="2147483744" r:id="rId4"/>
    <p:sldMasterId id="2147483720" r:id="rId5"/>
    <p:sldMasterId id="2147483708" r:id="rId6"/>
    <p:sldMasterId id="2147483696" r:id="rId7"/>
    <p:sldMasterId id="2147483672" r:id="rId8"/>
    <p:sldMasterId id="2147483684" r:id="rId9"/>
    <p:sldMasterId id="2147483660" r:id="rId10"/>
  </p:sldMasterIdLst>
  <p:notesMasterIdLst>
    <p:notesMasterId r:id="rId38"/>
  </p:notesMasterIdLst>
  <p:handoutMasterIdLst>
    <p:handoutMasterId r:id="rId39"/>
  </p:handoutMasterIdLst>
  <p:sldIdLst>
    <p:sldId id="380" r:id="rId11"/>
    <p:sldId id="381" r:id="rId12"/>
    <p:sldId id="383" r:id="rId13"/>
    <p:sldId id="400" r:id="rId14"/>
    <p:sldId id="387" r:id="rId15"/>
    <p:sldId id="412" r:id="rId16"/>
    <p:sldId id="413" r:id="rId17"/>
    <p:sldId id="414" r:id="rId18"/>
    <p:sldId id="403" r:id="rId19"/>
    <p:sldId id="404" r:id="rId20"/>
    <p:sldId id="420" r:id="rId21"/>
    <p:sldId id="399" r:id="rId22"/>
    <p:sldId id="415" r:id="rId23"/>
    <p:sldId id="416" r:id="rId24"/>
    <p:sldId id="417" r:id="rId25"/>
    <p:sldId id="422" r:id="rId26"/>
    <p:sldId id="421" r:id="rId27"/>
    <p:sldId id="423" r:id="rId28"/>
    <p:sldId id="424" r:id="rId29"/>
    <p:sldId id="426" r:id="rId30"/>
    <p:sldId id="427" r:id="rId31"/>
    <p:sldId id="428" r:id="rId32"/>
    <p:sldId id="419" r:id="rId33"/>
    <p:sldId id="418" r:id="rId34"/>
    <p:sldId id="392" r:id="rId35"/>
    <p:sldId id="394" r:id="rId36"/>
    <p:sldId id="393"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eq, Sye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6703"/>
    <a:srgbClr val="D89B0F"/>
    <a:srgbClr val="032858"/>
    <a:srgbClr val="1205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41"/>
  </p:normalViewPr>
  <p:slideViewPr>
    <p:cSldViewPr>
      <p:cViewPr varScale="1">
        <p:scale>
          <a:sx n="108" d="100"/>
          <a:sy n="108"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D04DB3-818D-4D69-A4BF-EC0094D91CDB}"/>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a:extLst>
              <a:ext uri="{FF2B5EF4-FFF2-40B4-BE49-F238E27FC236}">
                <a16:creationId xmlns:a16="http://schemas.microsoft.com/office/drawing/2014/main" id="{5AA6645B-D336-4674-B831-F029456AC08A}"/>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F531006-F1B4-4C61-9A48-10231699075D}" type="datetimeFigureOut">
              <a:rPr lang="en-US"/>
              <a:pPr>
                <a:defRPr/>
              </a:pPr>
              <a:t>23-Apr-22</a:t>
            </a:fld>
            <a:endParaRPr lang="en-US"/>
          </a:p>
        </p:txBody>
      </p:sp>
      <p:sp>
        <p:nvSpPr>
          <p:cNvPr id="4" name="Footer Placeholder 3">
            <a:extLst>
              <a:ext uri="{FF2B5EF4-FFF2-40B4-BE49-F238E27FC236}">
                <a16:creationId xmlns:a16="http://schemas.microsoft.com/office/drawing/2014/main" id="{D6FD537A-2956-489C-8D0F-59B9786D51E6}"/>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a:extLst>
              <a:ext uri="{FF2B5EF4-FFF2-40B4-BE49-F238E27FC236}">
                <a16:creationId xmlns:a16="http://schemas.microsoft.com/office/drawing/2014/main" id="{F3A7895A-DEB5-4E6B-B39C-FF2AE3436FE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2F66413E-4C7C-4475-9AE3-A156403CB0B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FE73B0-BA38-4850-B8E3-B3E136161799}"/>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a:extLst>
              <a:ext uri="{FF2B5EF4-FFF2-40B4-BE49-F238E27FC236}">
                <a16:creationId xmlns:a16="http://schemas.microsoft.com/office/drawing/2014/main" id="{C09D79C6-1156-4D6C-8C08-E18DB25925A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C65CAE0-A55C-4F30-832E-83C8DA3915A8}" type="datetimeFigureOut">
              <a:rPr lang="en-US" altLang="en-US"/>
              <a:pPr>
                <a:defRPr/>
              </a:pPr>
              <a:t>23-Apr-22</a:t>
            </a:fld>
            <a:endParaRPr lang="en-US" altLang="en-US"/>
          </a:p>
        </p:txBody>
      </p:sp>
      <p:sp>
        <p:nvSpPr>
          <p:cNvPr id="4" name="Slide Image Placeholder 3">
            <a:extLst>
              <a:ext uri="{FF2B5EF4-FFF2-40B4-BE49-F238E27FC236}">
                <a16:creationId xmlns:a16="http://schemas.microsoft.com/office/drawing/2014/main" id="{431C76D3-7C7A-409A-B7F8-E6F0EE044A4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3AC174F-78D2-4153-AC08-DE4F6C5CA50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3350447-F307-49D9-837F-6E67EE05988C}"/>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F9B3C048-53D9-4B36-8370-2D4FC4B7529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AF9F838-26F5-4687-9146-2B2EA4B4E2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mn-lt"/>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mn-lt"/>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mn-lt"/>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mn-lt"/>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3462363-73AE-432C-ABFA-EEA2956F45F2}"/>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53710FB-CDB2-465E-9F76-B96C7DC6AB13}"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B6CA86CA-BE2A-4F6B-BBF2-9751C0B8DF22}"/>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6CD380D1-5403-497B-8BC8-647E3113AA0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B70990F-DBC7-412B-83EC-FAEAC4CBF68C}" type="slidenum">
              <a:rPr lang="en-US" altLang="en-US"/>
              <a:pPr>
                <a:defRPr/>
              </a:pPr>
              <a:t>‹#›</a:t>
            </a:fld>
            <a:endParaRPr lang="en-US" altLang="en-US"/>
          </a:p>
        </p:txBody>
      </p:sp>
    </p:spTree>
    <p:extLst>
      <p:ext uri="{BB962C8B-B14F-4D97-AF65-F5344CB8AC3E}">
        <p14:creationId xmlns:p14="http://schemas.microsoft.com/office/powerpoint/2010/main" val="177463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802B8-E8FB-4144-83DF-1FD14B7C629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35486D6-9BEA-4EFF-B57C-BCA597CF2625}"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1CA2CFBB-001F-4731-A462-7209208CC1BE}"/>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BD2BC83B-9CA1-46DE-B738-3BB595DB324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5D8280F-EEC7-4923-9FBA-EBD30CCC515E}" type="slidenum">
              <a:rPr lang="en-US" altLang="en-US"/>
              <a:pPr>
                <a:defRPr/>
              </a:pPr>
              <a:t>‹#›</a:t>
            </a:fld>
            <a:endParaRPr lang="en-US" altLang="en-US"/>
          </a:p>
        </p:txBody>
      </p:sp>
    </p:spTree>
    <p:extLst>
      <p:ext uri="{BB962C8B-B14F-4D97-AF65-F5344CB8AC3E}">
        <p14:creationId xmlns:p14="http://schemas.microsoft.com/office/powerpoint/2010/main" val="70001254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D3F18A11-36E4-4D00-A165-CAF769095F8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BD2781EF-306E-4055-99BE-404FFA500B1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02EA593A-608C-42C5-AC27-535EC515721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7411A519-F1CF-40D4-BD85-D5B140E315BB}"/>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2E4480F0-F159-497C-ACF9-4128DEF37310}"/>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3CBD6604-5CF7-42F2-8887-743E5D83C913}"/>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53538EF4-097C-4167-9BBE-E9087804228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2B713312-4808-4D6C-9A25-66E31F88A08A}"/>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E500139D-9729-404C-B21E-329114FCA8BA}"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962340E5-2823-4435-8E8C-85E1D2352D9F}"/>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3" name="Date Placeholder 3">
            <a:extLst>
              <a:ext uri="{FF2B5EF4-FFF2-40B4-BE49-F238E27FC236}">
                <a16:creationId xmlns:a16="http://schemas.microsoft.com/office/drawing/2014/main" id="{415C81FB-9082-4B3C-8C2F-6422943715CD}"/>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108DBC97-83E9-4F87-9026-3162EC393B42}"/>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D6C6758C-9FBB-4852-831B-258BBFF560B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72BD81FE-0617-4203-BDE0-A3D76B984FA4}" type="slidenum">
              <a:rPr lang="en-US" altLang="en-US"/>
              <a:pPr>
                <a:defRPr/>
              </a:pPr>
              <a:t>‹#›</a:t>
            </a:fld>
            <a:endParaRPr lang="en-US" altLang="en-US"/>
          </a:p>
        </p:txBody>
      </p:sp>
    </p:spTree>
    <p:extLst>
      <p:ext uri="{BB962C8B-B14F-4D97-AF65-F5344CB8AC3E}">
        <p14:creationId xmlns:p14="http://schemas.microsoft.com/office/powerpoint/2010/main" val="13940838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B40E1013-ACE7-4D55-9FE0-BE67A22F6634}"/>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A874942F-EBB0-4309-B83A-619A45608D7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7D3BA443-75F2-4F8E-A1A3-7C2DCF0EEF41}"/>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9726EB9A-8A93-4487-810D-1CF50692592E}"/>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25ACA607-B330-4270-B546-7F6B69AFEFBE}"/>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9A1BA913-BFD7-47C1-904A-96AD438C5E5A}"/>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2DBD6AAA-878D-4018-9932-FEC859582EE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511ECC91-91C0-4029-ACEA-FE84B6FB2EE3}"/>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8402D780-D9B3-41DC-A68D-00B538E76F91}"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DF1B54CA-FA70-495D-88AB-9A5FE11DE66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1C33618B-EC38-4DAC-BA6F-C5770D75B719}"/>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4CC55D6D-C062-4ABB-8D95-05C7E04BB394}"/>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8341A64C-AAA6-4CA2-9D82-0659818D93EB}"/>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6E51BEAD-2108-40D1-9B00-CFE369F13FB3}" type="slidenum">
              <a:rPr lang="en-US" altLang="en-US"/>
              <a:pPr>
                <a:defRPr/>
              </a:pPr>
              <a:t>‹#›</a:t>
            </a:fld>
            <a:endParaRPr lang="en-US" altLang="en-US"/>
          </a:p>
        </p:txBody>
      </p:sp>
    </p:spTree>
    <p:extLst>
      <p:ext uri="{BB962C8B-B14F-4D97-AF65-F5344CB8AC3E}">
        <p14:creationId xmlns:p14="http://schemas.microsoft.com/office/powerpoint/2010/main" val="10235564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CCD572B8-BDC1-4A54-B0B5-B5AA57551C6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71BE75C4-A43D-4FD2-BBDB-B7F512775A5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FCC14BCD-97C3-412E-BCDE-B74C6098D20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1E9C9A85-3691-44F1-A863-329C6C7D230E}"/>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B7BF5B6A-8BCC-4DA5-B666-4985C0CE0C54}"/>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B0B6DDB3-AFBB-42E3-8BA5-7BDC9F1A134E}"/>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ED19813A-C4E3-4510-B63F-8D3F28087C7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015CB7AB-1120-4F41-8F9A-C936CA4A43B9}"/>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28121522-7E54-4902-BE74-290BEFE7B945}"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B8AA8BA3-C8F2-476B-9A07-271CA9C83B7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Date Placeholder 3">
            <a:extLst>
              <a:ext uri="{FF2B5EF4-FFF2-40B4-BE49-F238E27FC236}">
                <a16:creationId xmlns:a16="http://schemas.microsoft.com/office/drawing/2014/main" id="{6AAC68B3-EDDA-48D7-8C58-E182DC309510}"/>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5588A5D7-4CC4-45B5-A077-6460AA44FC65}"/>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3F448D9C-A150-4D6E-9145-D01C03CEBE2E}"/>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0D59B060-B31E-4826-A068-441E799689A5}" type="slidenum">
              <a:rPr lang="en-US" altLang="en-US"/>
              <a:pPr>
                <a:defRPr/>
              </a:pPr>
              <a:t>‹#›</a:t>
            </a:fld>
            <a:endParaRPr lang="en-US" altLang="en-US"/>
          </a:p>
        </p:txBody>
      </p:sp>
    </p:spTree>
    <p:extLst>
      <p:ext uri="{BB962C8B-B14F-4D97-AF65-F5344CB8AC3E}">
        <p14:creationId xmlns:p14="http://schemas.microsoft.com/office/powerpoint/2010/main" val="42214551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88CB0475-EAB0-45C5-A759-24615A4B8C4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082DFF27-26F1-401B-A307-E219184EA41B}"/>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1E7E8636-9A89-42CB-A6B9-10AEF9B32544}"/>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0038B16-5E00-4787-A3AC-01EF9063C257}"/>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68D5351E-E005-41F3-A68C-E5AE77590305}"/>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571FC5E4-86AA-438B-A636-1491C3B70386}"/>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A90510A5-6460-44BD-9D28-45E31B62904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A5D4F2AB-169C-45E7-A1C5-B74ACF6689C3}"/>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3BF64B91-BF0F-4AB4-A29E-3B0E66BC9E5F}"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97978C11-69D2-4BDF-BD22-88069F953DA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4">
            <a:extLst>
              <a:ext uri="{FF2B5EF4-FFF2-40B4-BE49-F238E27FC236}">
                <a16:creationId xmlns:a16="http://schemas.microsoft.com/office/drawing/2014/main" id="{D1CA1353-4211-4CBF-B114-6BF6A22B2CBE}"/>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C080AAA5-CB0F-4C32-A037-5BA37F3B4620}"/>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60366944-044D-4798-BAB6-BCA74C9FD6D5}"/>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8EF7E909-ED4E-4756-A858-08E0C1ACC7CD}" type="slidenum">
              <a:rPr lang="en-US" altLang="en-US"/>
              <a:pPr>
                <a:defRPr/>
              </a:pPr>
              <a:t>‹#›</a:t>
            </a:fld>
            <a:endParaRPr lang="en-US" altLang="en-US"/>
          </a:p>
        </p:txBody>
      </p:sp>
    </p:spTree>
    <p:extLst>
      <p:ext uri="{BB962C8B-B14F-4D97-AF65-F5344CB8AC3E}">
        <p14:creationId xmlns:p14="http://schemas.microsoft.com/office/powerpoint/2010/main" val="36741176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pntTemplateArt13.png" descr="/Volumes/Worker Bees/Worker Bees New/*Current/POWERPOINTS/PpntTemplateArt13.png">
            <a:extLst>
              <a:ext uri="{FF2B5EF4-FFF2-40B4-BE49-F238E27FC236}">
                <a16:creationId xmlns:a16="http://schemas.microsoft.com/office/drawing/2014/main" id="{3573171A-C31D-4B78-A97E-05AD19B01AC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B67840D5-5F45-470E-9BC8-ACF61F7FD44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9" name="PpntTemplateArt13.png" descr="/Volumes/Worker Bees/Worker Bees New/*Current/POWERPOINTS/PpntTemplateArt13.png">
            <a:extLst>
              <a:ext uri="{FF2B5EF4-FFF2-40B4-BE49-F238E27FC236}">
                <a16:creationId xmlns:a16="http://schemas.microsoft.com/office/drawing/2014/main" id="{25DFE126-9720-49A3-9F4F-5F30C279FD27}"/>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ED83980C-2C38-450F-9142-F0D14D96D5A7}"/>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11" name="Rectangle 10">
            <a:extLst>
              <a:ext uri="{FF2B5EF4-FFF2-40B4-BE49-F238E27FC236}">
                <a16:creationId xmlns:a16="http://schemas.microsoft.com/office/drawing/2014/main" id="{E06D29FA-416A-4320-9FD2-6E43D2A8A029}"/>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2" name="Rectangle 11">
            <a:extLst>
              <a:ext uri="{FF2B5EF4-FFF2-40B4-BE49-F238E27FC236}">
                <a16:creationId xmlns:a16="http://schemas.microsoft.com/office/drawing/2014/main" id="{104CDDD2-6E23-479F-98D0-1C65B6847537}"/>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3" name="Rectangle 12">
            <a:extLst>
              <a:ext uri="{FF2B5EF4-FFF2-40B4-BE49-F238E27FC236}">
                <a16:creationId xmlns:a16="http://schemas.microsoft.com/office/drawing/2014/main" id="{912FEEE5-1C9F-475F-B7D2-232DACAB9B7D}"/>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4" name="Rectangle 13">
            <a:extLst>
              <a:ext uri="{FF2B5EF4-FFF2-40B4-BE49-F238E27FC236}">
                <a16:creationId xmlns:a16="http://schemas.microsoft.com/office/drawing/2014/main" id="{11D15AD7-2804-4EAD-87FA-FAFAF1FBCC0C}"/>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AD19B8B2-BE63-432E-992A-571BB6AB1BE9}"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5" name="Text Box 14">
            <a:extLst>
              <a:ext uri="{FF2B5EF4-FFF2-40B4-BE49-F238E27FC236}">
                <a16:creationId xmlns:a16="http://schemas.microsoft.com/office/drawing/2014/main" id="{6F0474B5-F24F-4216-8DE2-CDAFF20A64AF}"/>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6">
            <a:extLst>
              <a:ext uri="{FF2B5EF4-FFF2-40B4-BE49-F238E27FC236}">
                <a16:creationId xmlns:a16="http://schemas.microsoft.com/office/drawing/2014/main" id="{35CC66D2-11ED-4CBE-95C2-66855BC06D62}"/>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7" name="Footer Placeholder 7">
            <a:extLst>
              <a:ext uri="{FF2B5EF4-FFF2-40B4-BE49-F238E27FC236}">
                <a16:creationId xmlns:a16="http://schemas.microsoft.com/office/drawing/2014/main" id="{5069EA32-A5EA-42D7-9661-7D14F31953A0}"/>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8" name="Slide Number Placeholder 8">
            <a:extLst>
              <a:ext uri="{FF2B5EF4-FFF2-40B4-BE49-F238E27FC236}">
                <a16:creationId xmlns:a16="http://schemas.microsoft.com/office/drawing/2014/main" id="{80A8D50D-2719-4F6F-9087-168AF7F23BF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4B4335D9-14CD-42EA-ABEB-360D32C0BFFD}" type="slidenum">
              <a:rPr lang="en-US" altLang="en-US"/>
              <a:pPr>
                <a:defRPr/>
              </a:pPr>
              <a:t>‹#›</a:t>
            </a:fld>
            <a:endParaRPr lang="en-US" altLang="en-US"/>
          </a:p>
        </p:txBody>
      </p:sp>
    </p:spTree>
    <p:extLst>
      <p:ext uri="{BB962C8B-B14F-4D97-AF65-F5344CB8AC3E}">
        <p14:creationId xmlns:p14="http://schemas.microsoft.com/office/powerpoint/2010/main" val="77737228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pntTemplateArt13.png" descr="/Volumes/Worker Bees/Worker Bees New/*Current/POWERPOINTS/PpntTemplateArt13.png">
            <a:extLst>
              <a:ext uri="{FF2B5EF4-FFF2-40B4-BE49-F238E27FC236}">
                <a16:creationId xmlns:a16="http://schemas.microsoft.com/office/drawing/2014/main" id="{D8989C76-0EE4-49DB-B1BF-DFEB6A5C8BF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a:extLst>
              <a:ext uri="{FF2B5EF4-FFF2-40B4-BE49-F238E27FC236}">
                <a16:creationId xmlns:a16="http://schemas.microsoft.com/office/drawing/2014/main" id="{F1871C54-D803-41AD-A646-0C86E24B0F8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5" name="PpntTemplateArt13.png" descr="/Volumes/Worker Bees/Worker Bees New/*Current/POWERPOINTS/PpntTemplateArt13.png">
            <a:extLst>
              <a:ext uri="{FF2B5EF4-FFF2-40B4-BE49-F238E27FC236}">
                <a16:creationId xmlns:a16="http://schemas.microsoft.com/office/drawing/2014/main" id="{6F3BFA34-B990-43B2-89B0-CE12E565E4F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FE920040-E9C0-4A37-B8D2-3507E53354B9}"/>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7" name="Rectangle 8">
            <a:extLst>
              <a:ext uri="{FF2B5EF4-FFF2-40B4-BE49-F238E27FC236}">
                <a16:creationId xmlns:a16="http://schemas.microsoft.com/office/drawing/2014/main" id="{15D77995-1618-4797-A47C-C627F11588A7}"/>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8" name="Rectangle 9">
            <a:extLst>
              <a:ext uri="{FF2B5EF4-FFF2-40B4-BE49-F238E27FC236}">
                <a16:creationId xmlns:a16="http://schemas.microsoft.com/office/drawing/2014/main" id="{32D037F2-47AB-431D-9921-76201778525B}"/>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9" name="Rectangle 10">
            <a:extLst>
              <a:ext uri="{FF2B5EF4-FFF2-40B4-BE49-F238E27FC236}">
                <a16:creationId xmlns:a16="http://schemas.microsoft.com/office/drawing/2014/main" id="{A440E4BF-CD62-4AAF-9A61-09A7AB523EC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0" name="Rectangle 11">
            <a:extLst>
              <a:ext uri="{FF2B5EF4-FFF2-40B4-BE49-F238E27FC236}">
                <a16:creationId xmlns:a16="http://schemas.microsoft.com/office/drawing/2014/main" id="{1B5FDD6B-9A2E-4529-B0C0-51255F0E6B73}"/>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8730A853-02C4-452A-A796-B964638AB069}"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1" name="Text Box 14">
            <a:extLst>
              <a:ext uri="{FF2B5EF4-FFF2-40B4-BE49-F238E27FC236}">
                <a16:creationId xmlns:a16="http://schemas.microsoft.com/office/drawing/2014/main" id="{1ECD9BB5-4438-4EA5-8BE4-8E64285AF18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12" name="Date Placeholder 2">
            <a:extLst>
              <a:ext uri="{FF2B5EF4-FFF2-40B4-BE49-F238E27FC236}">
                <a16:creationId xmlns:a16="http://schemas.microsoft.com/office/drawing/2014/main" id="{D9D86D44-8B78-4889-B9F1-F6FE1C1B6D7F}"/>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3" name="Footer Placeholder 3">
            <a:extLst>
              <a:ext uri="{FF2B5EF4-FFF2-40B4-BE49-F238E27FC236}">
                <a16:creationId xmlns:a16="http://schemas.microsoft.com/office/drawing/2014/main" id="{5441C294-0D84-4204-91D7-BE030E3E7FBB}"/>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Slide Number Placeholder 4">
            <a:extLst>
              <a:ext uri="{FF2B5EF4-FFF2-40B4-BE49-F238E27FC236}">
                <a16:creationId xmlns:a16="http://schemas.microsoft.com/office/drawing/2014/main" id="{C5BBE8CD-1F8F-49B2-ABE9-423FEB41AFF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A20B2378-58ED-4CFE-85DA-3995665F5148}" type="slidenum">
              <a:rPr lang="en-US" altLang="en-US"/>
              <a:pPr>
                <a:defRPr/>
              </a:pPr>
              <a:t>‹#›</a:t>
            </a:fld>
            <a:endParaRPr lang="en-US" altLang="en-US"/>
          </a:p>
        </p:txBody>
      </p:sp>
    </p:spTree>
    <p:extLst>
      <p:ext uri="{BB962C8B-B14F-4D97-AF65-F5344CB8AC3E}">
        <p14:creationId xmlns:p14="http://schemas.microsoft.com/office/powerpoint/2010/main" val="35268335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pntTemplateArt13.png" descr="/Volumes/Worker Bees/Worker Bees New/*Current/POWERPOINTS/PpntTemplateArt13.png">
            <a:extLst>
              <a:ext uri="{FF2B5EF4-FFF2-40B4-BE49-F238E27FC236}">
                <a16:creationId xmlns:a16="http://schemas.microsoft.com/office/drawing/2014/main" id="{8C444861-DD51-47DF-BF95-3827D95DB81B}"/>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0">
            <a:extLst>
              <a:ext uri="{FF2B5EF4-FFF2-40B4-BE49-F238E27FC236}">
                <a16:creationId xmlns:a16="http://schemas.microsoft.com/office/drawing/2014/main" id="{98242555-67F1-4315-B7F7-C66F1FC5082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4" name="PpntTemplateArt13.png" descr="/Volumes/Worker Bees/Worker Bees New/*Current/POWERPOINTS/PpntTemplateArt13.png">
            <a:extLst>
              <a:ext uri="{FF2B5EF4-FFF2-40B4-BE49-F238E27FC236}">
                <a16:creationId xmlns:a16="http://schemas.microsoft.com/office/drawing/2014/main" id="{8467E838-634D-4BF3-B4F3-3101F3CCAB4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E1922529-6BDE-4373-8E31-F12B1D9C8F93}"/>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6" name="Rectangle 8">
            <a:extLst>
              <a:ext uri="{FF2B5EF4-FFF2-40B4-BE49-F238E27FC236}">
                <a16:creationId xmlns:a16="http://schemas.microsoft.com/office/drawing/2014/main" id="{DFA3B266-6F52-438B-8D99-22B1E6C07C76}"/>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7" name="Rectangle 9">
            <a:extLst>
              <a:ext uri="{FF2B5EF4-FFF2-40B4-BE49-F238E27FC236}">
                <a16:creationId xmlns:a16="http://schemas.microsoft.com/office/drawing/2014/main" id="{68A47E26-BE74-4AEA-9907-BEB774553290}"/>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8" name="Rectangle 10">
            <a:extLst>
              <a:ext uri="{FF2B5EF4-FFF2-40B4-BE49-F238E27FC236}">
                <a16:creationId xmlns:a16="http://schemas.microsoft.com/office/drawing/2014/main" id="{C3DA97B9-7AFE-4E03-8413-D1954D96135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9" name="Rectangle 11">
            <a:extLst>
              <a:ext uri="{FF2B5EF4-FFF2-40B4-BE49-F238E27FC236}">
                <a16:creationId xmlns:a16="http://schemas.microsoft.com/office/drawing/2014/main" id="{3020DB04-13F6-4173-8B42-BA95B8110FAB}"/>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534D95B1-5A18-44F6-A292-37EA85971814}"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0" name="Text Box 14">
            <a:extLst>
              <a:ext uri="{FF2B5EF4-FFF2-40B4-BE49-F238E27FC236}">
                <a16:creationId xmlns:a16="http://schemas.microsoft.com/office/drawing/2014/main" id="{2289B378-04A8-4881-AEEB-8B482395071E}"/>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11" name="Date Placeholder 1">
            <a:extLst>
              <a:ext uri="{FF2B5EF4-FFF2-40B4-BE49-F238E27FC236}">
                <a16:creationId xmlns:a16="http://schemas.microsoft.com/office/drawing/2014/main" id="{6A1CD21A-E1BE-48FA-A867-DF18804A186B}"/>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2" name="Footer Placeholder 2">
            <a:extLst>
              <a:ext uri="{FF2B5EF4-FFF2-40B4-BE49-F238E27FC236}">
                <a16:creationId xmlns:a16="http://schemas.microsoft.com/office/drawing/2014/main" id="{9E04E290-32E8-4644-809A-8DA5CC6FB364}"/>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3" name="Slide Number Placeholder 3">
            <a:extLst>
              <a:ext uri="{FF2B5EF4-FFF2-40B4-BE49-F238E27FC236}">
                <a16:creationId xmlns:a16="http://schemas.microsoft.com/office/drawing/2014/main" id="{8151451C-AAB1-4988-BC27-C6707D95A4F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09A832F2-E75A-4606-9399-A14306A6394B}" type="slidenum">
              <a:rPr lang="en-US" altLang="en-US"/>
              <a:pPr>
                <a:defRPr/>
              </a:pPr>
              <a:t>‹#›</a:t>
            </a:fld>
            <a:endParaRPr lang="en-US" altLang="en-US"/>
          </a:p>
        </p:txBody>
      </p:sp>
    </p:spTree>
    <p:extLst>
      <p:ext uri="{BB962C8B-B14F-4D97-AF65-F5344CB8AC3E}">
        <p14:creationId xmlns:p14="http://schemas.microsoft.com/office/powerpoint/2010/main" val="26549153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7EE196CE-AF87-4A90-AF65-9E619584DD31}"/>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256D3675-64C3-4F59-BD4E-7B3C3A3752D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B9539D69-80C7-46FF-BB51-195AA68E6F0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3D9C69C5-C5FF-4E9D-B678-8167CF7241B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D14250A5-EA4C-4778-92F6-1EEADB986214}"/>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B6CFE75B-539D-41C7-89BB-48211D5C3CA3}"/>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F0074011-5668-4D72-9291-8DA06E96E7C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AEF5F2A0-9299-43D8-ADBB-6A2594469619}"/>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0DD0B48C-455F-4DA2-A237-B210401BF9A7}"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E94F625A-C474-47EC-B664-144B21F338FC}"/>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1E9BFAB8-626C-42E4-96D8-8939D2E409B5}"/>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9BC600A8-0874-4E76-AA8C-050AD82DAB47}"/>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60F60B6E-330A-4D9A-AE62-02BF816A0F6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8C4A9A9F-C8D2-4D46-9816-0942AA173F54}" type="slidenum">
              <a:rPr lang="en-US" altLang="en-US"/>
              <a:pPr>
                <a:defRPr/>
              </a:pPr>
              <a:t>‹#›</a:t>
            </a:fld>
            <a:endParaRPr lang="en-US" altLang="en-US"/>
          </a:p>
        </p:txBody>
      </p:sp>
    </p:spTree>
    <p:extLst>
      <p:ext uri="{BB962C8B-B14F-4D97-AF65-F5344CB8AC3E}">
        <p14:creationId xmlns:p14="http://schemas.microsoft.com/office/powerpoint/2010/main" val="88050069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9CB85F30-BB24-41E4-B531-612A87708E9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E72405DF-BD13-44AA-B8BF-B93BD6C0AE8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3CC0C877-FDC4-4D50-A653-67E70A48FC9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3D2F4A55-DD16-4558-988D-3A8326B9C6B5}"/>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5913F567-ED4E-4BC2-8099-4F23C422D8B3}"/>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B92C72FF-518F-43A5-B8F2-A5C410372D5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06EE5B97-94E0-4EDE-AB38-2022E43162B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9920ED30-52ED-405C-AA8C-6C045BD9C970}"/>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8EB04F2E-F545-4536-BD71-AD790A0192E1}"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6D859DCF-5169-4B18-AD76-8E84B3E0BBB4}"/>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94FA5FBB-F651-49B3-A3A2-A86604B06BD4}"/>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9164F60C-D4F6-47DC-A68B-FB7001E669F0}"/>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80AE78E1-64D0-4F80-85CD-ACF4794A9166}"/>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AB16E7E7-342A-4043-84E3-1A5BB543F1E7}" type="slidenum">
              <a:rPr lang="en-US" altLang="en-US"/>
              <a:pPr>
                <a:defRPr/>
              </a:pPr>
              <a:t>‹#›</a:t>
            </a:fld>
            <a:endParaRPr lang="en-US" altLang="en-US"/>
          </a:p>
        </p:txBody>
      </p:sp>
    </p:spTree>
    <p:extLst>
      <p:ext uri="{BB962C8B-B14F-4D97-AF65-F5344CB8AC3E}">
        <p14:creationId xmlns:p14="http://schemas.microsoft.com/office/powerpoint/2010/main" val="12346004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22504312-F120-42FB-8862-7ADC1A3144F4}"/>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4925BAFE-0751-46F6-B02B-898B790E850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DA30EAFA-68EF-4E44-88A4-C67F573B7BA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A9730F50-192F-439D-8A30-039EC41502FA}"/>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A0D3D40E-1555-49C5-885E-E7DCB5F26D1E}"/>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D73D33E4-AB87-4CCA-8ACE-8BD2A6B84EBA}"/>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708020F5-BF6A-4892-B0DE-226C213B46B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C01342B0-2066-42C1-A8FE-0AAD35A9A0C0}"/>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2EF9E9EB-E455-42BF-8C89-7E8E0EB13B44}"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6EAB03F4-452D-4B2B-B48C-C1516E92F243}"/>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92D3537-FF78-4562-A916-7B068D6EC35F}"/>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2510620E-801E-4380-BF04-1E0C30056BD3}"/>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3E3D1014-B928-407F-844D-846C97C1B39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A722E2D5-5D71-407B-9661-D37812130A82}" type="slidenum">
              <a:rPr lang="en-US" altLang="en-US"/>
              <a:pPr>
                <a:defRPr/>
              </a:pPr>
              <a:t>‹#›</a:t>
            </a:fld>
            <a:endParaRPr lang="en-US" altLang="en-US"/>
          </a:p>
        </p:txBody>
      </p:sp>
    </p:spTree>
    <p:extLst>
      <p:ext uri="{BB962C8B-B14F-4D97-AF65-F5344CB8AC3E}">
        <p14:creationId xmlns:p14="http://schemas.microsoft.com/office/powerpoint/2010/main" val="112289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BF56-E69F-44A7-A3F5-DF86A1859BD4}"/>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BA1A900-CD6E-4FEA-A349-9BED6A2BB3AA}"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9A150F94-9C8B-40C4-89FF-507C1F0CC3D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CAB11EAE-C43F-4A94-A82A-41405B7EAD2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3238F2D-ABD0-446F-87E9-0F9B8687A61F}" type="slidenum">
              <a:rPr lang="en-US" altLang="en-US"/>
              <a:pPr>
                <a:defRPr/>
              </a:pPr>
              <a:t>‹#›</a:t>
            </a:fld>
            <a:endParaRPr lang="en-US" altLang="en-US"/>
          </a:p>
        </p:txBody>
      </p:sp>
    </p:spTree>
    <p:extLst>
      <p:ext uri="{BB962C8B-B14F-4D97-AF65-F5344CB8AC3E}">
        <p14:creationId xmlns:p14="http://schemas.microsoft.com/office/powerpoint/2010/main" val="4784627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C0254139-50D8-432B-933A-F6FBA45149B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2B98CC21-54D9-4D26-A939-C4D0FD1DB0EB}"/>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36A9BF3B-FE6A-4898-B3AC-F2625E88CF1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46914E82-46C5-443A-982B-ABF6584215B4}"/>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B7704053-18D7-4DAD-94FD-0CD78A4B1EA9}"/>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36C99872-FF22-4FBF-938F-59DAFE09FE2E}"/>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21D35231-2F13-4F42-A383-3A7C2292CE1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DFF4CE50-6A40-42D8-8924-5B0A2DA00407}"/>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D547A468-A44F-47A7-8EFD-DB75C29F618E}"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709DB332-10E9-4B0D-B3CE-735E753417A3}"/>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E5471BC2-53FB-4F29-9163-B3D2AA32143D}"/>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5BA725D4-92C9-45D4-A0B9-44A001FBA198}"/>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805360D5-CD1C-46C6-802B-44C886E2B15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50A53EEC-687D-4FFA-A049-9313F5893576}" type="slidenum">
              <a:rPr lang="en-US" altLang="en-US"/>
              <a:pPr>
                <a:defRPr/>
              </a:pPr>
              <a:t>‹#›</a:t>
            </a:fld>
            <a:endParaRPr lang="en-US" altLang="en-US"/>
          </a:p>
        </p:txBody>
      </p:sp>
    </p:spTree>
    <p:extLst>
      <p:ext uri="{BB962C8B-B14F-4D97-AF65-F5344CB8AC3E}">
        <p14:creationId xmlns:p14="http://schemas.microsoft.com/office/powerpoint/2010/main" val="324833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FA0038E-8ED5-4EAD-ABC8-C2F2337F2FEC}"/>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9C107D6B-6B81-4175-A0EC-E5F14FCD0F5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7F4DC16B-4E5E-4095-A465-A0AD934524E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F1BE80C7-57B1-46B2-9D14-273F9BCA911C}" type="slidenum">
              <a:rPr lang="en-US" altLang="en-US"/>
              <a:pPr>
                <a:defRPr/>
              </a:pPr>
              <a:t>‹#›</a:t>
            </a:fld>
            <a:endParaRPr lang="en-US" altLang="en-US"/>
          </a:p>
        </p:txBody>
      </p:sp>
    </p:spTree>
    <p:extLst>
      <p:ext uri="{BB962C8B-B14F-4D97-AF65-F5344CB8AC3E}">
        <p14:creationId xmlns:p14="http://schemas.microsoft.com/office/powerpoint/2010/main" val="140176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CA01CC-AD82-403A-86C1-504C51C03E2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D7965DE8-3538-455B-A9CD-9F3E6512B2F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30860300-0AF8-4D47-B491-E99F7D83DE48}"/>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FBE00F9F-F6BB-426F-9DD9-223EDCFB1E29}" type="slidenum">
              <a:rPr lang="en-US" altLang="en-US"/>
              <a:pPr>
                <a:defRPr/>
              </a:pPr>
              <a:t>‹#›</a:t>
            </a:fld>
            <a:endParaRPr lang="en-US" altLang="en-US"/>
          </a:p>
        </p:txBody>
      </p:sp>
    </p:spTree>
    <p:extLst>
      <p:ext uri="{BB962C8B-B14F-4D97-AF65-F5344CB8AC3E}">
        <p14:creationId xmlns:p14="http://schemas.microsoft.com/office/powerpoint/2010/main" val="1306944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A7D8C68-6A35-4878-95CA-FDC4406EE9D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78F484B6-C1CA-419C-96DB-F2A21F97A5E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CB0AFE99-21DF-4840-BCAB-B2E30538ACA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0D35A535-36D3-48A9-9949-2120DE16945B}" type="slidenum">
              <a:rPr lang="en-US" altLang="en-US"/>
              <a:pPr>
                <a:defRPr/>
              </a:pPr>
              <a:t>‹#›</a:t>
            </a:fld>
            <a:endParaRPr lang="en-US" altLang="en-US"/>
          </a:p>
        </p:txBody>
      </p:sp>
    </p:spTree>
    <p:extLst>
      <p:ext uri="{BB962C8B-B14F-4D97-AF65-F5344CB8AC3E}">
        <p14:creationId xmlns:p14="http://schemas.microsoft.com/office/powerpoint/2010/main" val="280482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4C69F8-5B16-43B8-AC80-F8F7E9052E5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C640CA9C-2CAA-4999-83D9-989325A7D5A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BFF006A8-C50D-4BE3-B8FE-71666433A78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E8FBE0ED-1392-4192-BB3D-04220D20176A}" type="slidenum">
              <a:rPr lang="en-US" altLang="en-US"/>
              <a:pPr>
                <a:defRPr/>
              </a:pPr>
              <a:t>‹#›</a:t>
            </a:fld>
            <a:endParaRPr lang="en-US" altLang="en-US"/>
          </a:p>
        </p:txBody>
      </p:sp>
    </p:spTree>
    <p:extLst>
      <p:ext uri="{BB962C8B-B14F-4D97-AF65-F5344CB8AC3E}">
        <p14:creationId xmlns:p14="http://schemas.microsoft.com/office/powerpoint/2010/main" val="121281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78CC7C9-E1D2-4369-A37D-8EE9C5C2CFD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8" name="Rectangle 5">
            <a:extLst>
              <a:ext uri="{FF2B5EF4-FFF2-40B4-BE49-F238E27FC236}">
                <a16:creationId xmlns:a16="http://schemas.microsoft.com/office/drawing/2014/main" id="{3313C0DA-BC39-409B-9890-5806F6F751C3}"/>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9" name="Rectangle 6">
            <a:extLst>
              <a:ext uri="{FF2B5EF4-FFF2-40B4-BE49-F238E27FC236}">
                <a16:creationId xmlns:a16="http://schemas.microsoft.com/office/drawing/2014/main" id="{02CBC336-2D39-4D7C-BBCF-A082D3B3270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93D809DA-473F-4C00-BE93-C1BFE64CE3A4}" type="slidenum">
              <a:rPr lang="en-US" altLang="en-US"/>
              <a:pPr>
                <a:defRPr/>
              </a:pPr>
              <a:t>‹#›</a:t>
            </a:fld>
            <a:endParaRPr lang="en-US" altLang="en-US"/>
          </a:p>
        </p:txBody>
      </p:sp>
    </p:spTree>
    <p:extLst>
      <p:ext uri="{BB962C8B-B14F-4D97-AF65-F5344CB8AC3E}">
        <p14:creationId xmlns:p14="http://schemas.microsoft.com/office/powerpoint/2010/main" val="262962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15044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6B2C25-C142-41C1-8749-CFC2D7037E97}"/>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3" name="Rectangle 5">
            <a:extLst>
              <a:ext uri="{FF2B5EF4-FFF2-40B4-BE49-F238E27FC236}">
                <a16:creationId xmlns:a16="http://schemas.microsoft.com/office/drawing/2014/main" id="{C0248E4C-22CB-4365-8315-5FE97142A74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4" name="Rectangle 6">
            <a:extLst>
              <a:ext uri="{FF2B5EF4-FFF2-40B4-BE49-F238E27FC236}">
                <a16:creationId xmlns:a16="http://schemas.microsoft.com/office/drawing/2014/main" id="{566BFB83-5C6C-4805-B124-C98E083519D2}"/>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A39F7365-0215-41EB-A157-38D4653BE1A4}" type="slidenum">
              <a:rPr lang="en-US" altLang="en-US"/>
              <a:pPr>
                <a:defRPr/>
              </a:pPr>
              <a:t>‹#›</a:t>
            </a:fld>
            <a:endParaRPr lang="en-US" altLang="en-US"/>
          </a:p>
        </p:txBody>
      </p:sp>
    </p:spTree>
    <p:extLst>
      <p:ext uri="{BB962C8B-B14F-4D97-AF65-F5344CB8AC3E}">
        <p14:creationId xmlns:p14="http://schemas.microsoft.com/office/powerpoint/2010/main" val="649856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1059A78-5995-4135-8688-C75FF0C45EC3}"/>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018C4A5D-1CF6-4C06-822C-F3B7F6868C4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86063048-DC36-4768-BC03-5EEFFBC0614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20233F43-4FAC-4FA7-9C79-8E24AAADDC70}" type="slidenum">
              <a:rPr lang="en-US" altLang="en-US"/>
              <a:pPr>
                <a:defRPr/>
              </a:pPr>
              <a:t>‹#›</a:t>
            </a:fld>
            <a:endParaRPr lang="en-US" altLang="en-US"/>
          </a:p>
        </p:txBody>
      </p:sp>
    </p:spTree>
    <p:extLst>
      <p:ext uri="{BB962C8B-B14F-4D97-AF65-F5344CB8AC3E}">
        <p14:creationId xmlns:p14="http://schemas.microsoft.com/office/powerpoint/2010/main" val="52402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014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788F746-C042-44A2-9EAE-C750934BD74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47EDE38B-405F-48F8-92F6-2E8A782E3A37}"/>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FB7773CC-AA1C-4DCD-A990-50D11F5B440C}"/>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9C3AFFBF-8A0C-4305-975C-1B237C1D2538}" type="slidenum">
              <a:rPr lang="en-US" altLang="en-US"/>
              <a:pPr>
                <a:defRPr/>
              </a:pPr>
              <a:t>‹#›</a:t>
            </a:fld>
            <a:endParaRPr lang="en-US" altLang="en-US"/>
          </a:p>
        </p:txBody>
      </p:sp>
    </p:spTree>
    <p:extLst>
      <p:ext uri="{BB962C8B-B14F-4D97-AF65-F5344CB8AC3E}">
        <p14:creationId xmlns:p14="http://schemas.microsoft.com/office/powerpoint/2010/main" val="1312155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5D4DE7-3C95-4C3D-8659-FBCD956F0B9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44670920-5A32-42D0-8A2F-2C8BD92EE9BE}"/>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61583E4D-3E48-4BBD-B96B-F7A5A2A444B0}"/>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BCBB9F84-0690-42C4-A667-831CEE5AC63B}" type="slidenum">
              <a:rPr lang="en-US" altLang="en-US"/>
              <a:pPr>
                <a:defRPr/>
              </a:pPr>
              <a:t>‹#›</a:t>
            </a:fld>
            <a:endParaRPr lang="en-US" altLang="en-US"/>
          </a:p>
        </p:txBody>
      </p:sp>
    </p:spTree>
    <p:extLst>
      <p:ext uri="{BB962C8B-B14F-4D97-AF65-F5344CB8AC3E}">
        <p14:creationId xmlns:p14="http://schemas.microsoft.com/office/powerpoint/2010/main" val="3877490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1816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14400"/>
            <a:ext cx="5676900" cy="51816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C3D053-7A64-46F1-9779-6EB427A42E7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D20D5578-3F05-42D0-90A3-737750ADFD8F}"/>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4CD64DC3-83A6-48E2-8BAA-5614B23CFA7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EEA0155F-56F5-4EC0-9584-08955C62F88D}" type="slidenum">
              <a:rPr lang="en-US" altLang="en-US"/>
              <a:pPr>
                <a:defRPr/>
              </a:pPr>
              <a:t>‹#›</a:t>
            </a:fld>
            <a:endParaRPr lang="en-US" altLang="en-US"/>
          </a:p>
        </p:txBody>
      </p:sp>
    </p:spTree>
    <p:extLst>
      <p:ext uri="{BB962C8B-B14F-4D97-AF65-F5344CB8AC3E}">
        <p14:creationId xmlns:p14="http://schemas.microsoft.com/office/powerpoint/2010/main" val="2963490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82C9AF7-262F-4541-9AD2-6149C10C194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67E1369-2416-431A-88E3-D60B1DF3CFA4}"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4F6BFD61-D760-495B-8670-E196AD9605D2}"/>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9B31DC17-B015-41CF-9B03-99406895AD0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0DA0F55-A155-4BF2-AA48-ABE324F9546E}" type="slidenum">
              <a:rPr lang="en-US" altLang="en-US"/>
              <a:pPr>
                <a:defRPr/>
              </a:pPr>
              <a:t>‹#›</a:t>
            </a:fld>
            <a:endParaRPr lang="en-US" altLang="en-US"/>
          </a:p>
        </p:txBody>
      </p:sp>
    </p:spTree>
    <p:extLst>
      <p:ext uri="{BB962C8B-B14F-4D97-AF65-F5344CB8AC3E}">
        <p14:creationId xmlns:p14="http://schemas.microsoft.com/office/powerpoint/2010/main" val="3115549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648EC-4341-4C86-A92D-6F61238657F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F9182A8-6330-4EA7-A64C-7EEC0B805191}"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5745A287-86BB-4C04-A0F7-28B580BF743F}"/>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4A411863-5E71-4C1B-8504-2E2282CA36C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23B573C-67A9-431F-9E3D-0F7374102571}" type="slidenum">
              <a:rPr lang="en-US" altLang="en-US"/>
              <a:pPr>
                <a:defRPr/>
              </a:pPr>
              <a:t>‹#›</a:t>
            </a:fld>
            <a:endParaRPr lang="en-US" altLang="en-US"/>
          </a:p>
        </p:txBody>
      </p:sp>
    </p:spTree>
    <p:extLst>
      <p:ext uri="{BB962C8B-B14F-4D97-AF65-F5344CB8AC3E}">
        <p14:creationId xmlns:p14="http://schemas.microsoft.com/office/powerpoint/2010/main" val="123987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CAB7A-FFB5-42DD-BD21-E93C2A0B6473}"/>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7AFA00-51FB-412E-9A76-976DD3408FF9}"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07C9948F-EC45-444C-A1F4-A28D936A50FE}"/>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49927035-36EA-4B75-9413-824FC1AF1C1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4EA2037-9A8E-4850-A1BC-238885E717BB}" type="slidenum">
              <a:rPr lang="en-US" altLang="en-US"/>
              <a:pPr>
                <a:defRPr/>
              </a:pPr>
              <a:t>‹#›</a:t>
            </a:fld>
            <a:endParaRPr lang="en-US" altLang="en-US"/>
          </a:p>
        </p:txBody>
      </p:sp>
    </p:spTree>
    <p:extLst>
      <p:ext uri="{BB962C8B-B14F-4D97-AF65-F5344CB8AC3E}">
        <p14:creationId xmlns:p14="http://schemas.microsoft.com/office/powerpoint/2010/main" val="2213136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A31C75-FE22-4B6A-BCF3-0CEC6F9F9EA2}"/>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F5AB22B-2B7A-4FE7-8CE0-F3B02A93DBA9}"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DB439FE4-D9DF-417A-9502-2F093B4AFC7E}"/>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009FB51A-5600-4629-A741-61C30C33579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E589FA1A-FA56-4632-BE2A-8F2CF1A69E21}" type="slidenum">
              <a:rPr lang="en-US" altLang="en-US"/>
              <a:pPr>
                <a:defRPr/>
              </a:pPr>
              <a:t>‹#›</a:t>
            </a:fld>
            <a:endParaRPr lang="en-US" altLang="en-US"/>
          </a:p>
        </p:txBody>
      </p:sp>
    </p:spTree>
    <p:extLst>
      <p:ext uri="{BB962C8B-B14F-4D97-AF65-F5344CB8AC3E}">
        <p14:creationId xmlns:p14="http://schemas.microsoft.com/office/powerpoint/2010/main" val="2374504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54F0C9-D32E-43A9-88CF-479DAEDC4F78}"/>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0EC0937-4E68-448C-A100-CAA1C4123192}" type="datetimeFigureOut">
              <a:rPr lang="en-US" altLang="en-US"/>
              <a:pPr>
                <a:defRPr/>
              </a:pPr>
              <a:t>23-Apr-22</a:t>
            </a:fld>
            <a:endParaRPr lang="en-US" altLang="en-US"/>
          </a:p>
        </p:txBody>
      </p:sp>
      <p:sp>
        <p:nvSpPr>
          <p:cNvPr id="8" name="Footer Placeholder 7">
            <a:extLst>
              <a:ext uri="{FF2B5EF4-FFF2-40B4-BE49-F238E27FC236}">
                <a16:creationId xmlns:a16="http://schemas.microsoft.com/office/drawing/2014/main" id="{EB02F57B-1FAA-4E67-ADE3-25432F4082AA}"/>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9" name="Slide Number Placeholder 8">
            <a:extLst>
              <a:ext uri="{FF2B5EF4-FFF2-40B4-BE49-F238E27FC236}">
                <a16:creationId xmlns:a16="http://schemas.microsoft.com/office/drawing/2014/main" id="{601333CE-BCBE-4025-8ACE-A7F6D4CC7BE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DC130C2-993B-4A4B-839C-07A60F40DD70}" type="slidenum">
              <a:rPr lang="en-US" altLang="en-US"/>
              <a:pPr>
                <a:defRPr/>
              </a:pPr>
              <a:t>‹#›</a:t>
            </a:fld>
            <a:endParaRPr lang="en-US" altLang="en-US"/>
          </a:p>
        </p:txBody>
      </p:sp>
    </p:spTree>
    <p:extLst>
      <p:ext uri="{BB962C8B-B14F-4D97-AF65-F5344CB8AC3E}">
        <p14:creationId xmlns:p14="http://schemas.microsoft.com/office/powerpoint/2010/main" val="4144422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7E07F36-0D4E-4B63-83E0-8668F0ED368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2E2061-BD3F-46C5-8C11-81CD28741DA9}" type="datetimeFigureOut">
              <a:rPr lang="en-US" altLang="en-US"/>
              <a:pPr>
                <a:defRPr/>
              </a:pPr>
              <a:t>23-Apr-22</a:t>
            </a:fld>
            <a:endParaRPr lang="en-US" altLang="en-US"/>
          </a:p>
        </p:txBody>
      </p:sp>
      <p:sp>
        <p:nvSpPr>
          <p:cNvPr id="4" name="Footer Placeholder 3">
            <a:extLst>
              <a:ext uri="{FF2B5EF4-FFF2-40B4-BE49-F238E27FC236}">
                <a16:creationId xmlns:a16="http://schemas.microsoft.com/office/drawing/2014/main" id="{0A19DE30-DCED-4D4B-88E5-02CD683C34B9}"/>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5" name="Slide Number Placeholder 4">
            <a:extLst>
              <a:ext uri="{FF2B5EF4-FFF2-40B4-BE49-F238E27FC236}">
                <a16:creationId xmlns:a16="http://schemas.microsoft.com/office/drawing/2014/main" id="{F0C3BECE-CDA1-45FB-BA55-9384E3088FB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0175608-F9F7-495B-9279-00F0C87E1B5F}" type="slidenum">
              <a:rPr lang="en-US" altLang="en-US"/>
              <a:pPr>
                <a:defRPr/>
              </a:pPr>
              <a:t>‹#›</a:t>
            </a:fld>
            <a:endParaRPr lang="en-US" altLang="en-US"/>
          </a:p>
        </p:txBody>
      </p:sp>
    </p:spTree>
    <p:extLst>
      <p:ext uri="{BB962C8B-B14F-4D97-AF65-F5344CB8AC3E}">
        <p14:creationId xmlns:p14="http://schemas.microsoft.com/office/powerpoint/2010/main" val="358613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359843-A8CB-46F8-B773-3E96B9DA4339}"/>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78A8C31-DEEF-41BA-A6D2-0D26F3A1CEF4}" type="datetimeFigureOut">
              <a:rPr lang="en-US" altLang="en-US"/>
              <a:pPr>
                <a:defRPr/>
              </a:pPr>
              <a:t>23-Apr-22</a:t>
            </a:fld>
            <a:endParaRPr lang="en-US" altLang="en-US"/>
          </a:p>
        </p:txBody>
      </p:sp>
      <p:sp>
        <p:nvSpPr>
          <p:cNvPr id="3" name="Footer Placeholder 2">
            <a:extLst>
              <a:ext uri="{FF2B5EF4-FFF2-40B4-BE49-F238E27FC236}">
                <a16:creationId xmlns:a16="http://schemas.microsoft.com/office/drawing/2014/main" id="{F00C1DAE-2B25-456A-8809-64E379DD1022}"/>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4" name="Slide Number Placeholder 3">
            <a:extLst>
              <a:ext uri="{FF2B5EF4-FFF2-40B4-BE49-F238E27FC236}">
                <a16:creationId xmlns:a16="http://schemas.microsoft.com/office/drawing/2014/main" id="{BC0CFCA9-316E-4CE8-A056-AD371EA7912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E9C3D49-33A6-417A-8C15-BF5E7382FD70}" type="slidenum">
              <a:rPr lang="en-US" altLang="en-US"/>
              <a:pPr>
                <a:defRPr/>
              </a:pPr>
              <a:t>‹#›</a:t>
            </a:fld>
            <a:endParaRPr lang="en-US" altLang="en-US"/>
          </a:p>
        </p:txBody>
      </p:sp>
    </p:spTree>
    <p:extLst>
      <p:ext uri="{BB962C8B-B14F-4D97-AF65-F5344CB8AC3E}">
        <p14:creationId xmlns:p14="http://schemas.microsoft.com/office/powerpoint/2010/main" val="275733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94A90-3055-4ADE-B9FE-95241E4A577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BF98877-51D8-454F-BC2A-439C8043C7FF}"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9FD108FB-4536-4E97-83FC-A98CE637B5A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512C59DF-494A-47D5-B6E7-76C1D97898A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69F7B22-0492-44FD-8621-77F23683DC07}" type="slidenum">
              <a:rPr lang="en-US" altLang="en-US"/>
              <a:pPr>
                <a:defRPr/>
              </a:pPr>
              <a:t>‹#›</a:t>
            </a:fld>
            <a:endParaRPr lang="en-US" altLang="en-US"/>
          </a:p>
        </p:txBody>
      </p:sp>
    </p:spTree>
    <p:extLst>
      <p:ext uri="{BB962C8B-B14F-4D97-AF65-F5344CB8AC3E}">
        <p14:creationId xmlns:p14="http://schemas.microsoft.com/office/powerpoint/2010/main" val="363526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61DA1A30-292A-4CA7-BE1E-6DDCAA5930A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FF87DAB-F92C-4ECB-A68C-99193A123D53}"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029C67F9-2251-44B0-9080-9419950B145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5689F330-564F-4276-8D08-5FE5466763C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5EC5C111-7428-46EB-BD2A-98832C1A8809}" type="slidenum">
              <a:rPr lang="en-US" altLang="en-US"/>
              <a:pPr>
                <a:defRPr/>
              </a:pPr>
              <a:t>‹#›</a:t>
            </a:fld>
            <a:endParaRPr lang="en-US" altLang="en-US"/>
          </a:p>
        </p:txBody>
      </p:sp>
    </p:spTree>
    <p:extLst>
      <p:ext uri="{BB962C8B-B14F-4D97-AF65-F5344CB8AC3E}">
        <p14:creationId xmlns:p14="http://schemas.microsoft.com/office/powerpoint/2010/main" val="3538690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273AC0A-AFBA-4793-B49B-9B92BC6E1EE8}"/>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5A9148A-1026-42D3-9E01-CBCA7CDC7BAA}"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EA164A9A-DB63-4A82-A19F-E9E2AE3D6A13}"/>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5EBEE8CB-53FF-41FD-A179-8CE7CD364CA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C7246C5-EC8D-4428-B119-2E6F8BE15E79}" type="slidenum">
              <a:rPr lang="en-US" altLang="en-US"/>
              <a:pPr>
                <a:defRPr/>
              </a:pPr>
              <a:t>‹#›</a:t>
            </a:fld>
            <a:endParaRPr lang="en-US" altLang="en-US"/>
          </a:p>
        </p:txBody>
      </p:sp>
    </p:spTree>
    <p:extLst>
      <p:ext uri="{BB962C8B-B14F-4D97-AF65-F5344CB8AC3E}">
        <p14:creationId xmlns:p14="http://schemas.microsoft.com/office/powerpoint/2010/main" val="3097695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5068-B70F-4236-9B62-9B78596F37FD}"/>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36B93D4-92FA-4E51-955D-7DE7CD29F835}"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57C3C60D-1C6E-454D-962D-A13C8E50B5D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2773CB6A-8EB7-49BA-B72C-0C4FF1728B4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5B00B7C-9773-4C9C-A9EA-F26B4CBA5843}" type="slidenum">
              <a:rPr lang="en-US" altLang="en-US"/>
              <a:pPr>
                <a:defRPr/>
              </a:pPr>
              <a:t>‹#›</a:t>
            </a:fld>
            <a:endParaRPr lang="en-US" altLang="en-US"/>
          </a:p>
        </p:txBody>
      </p:sp>
    </p:spTree>
    <p:extLst>
      <p:ext uri="{BB962C8B-B14F-4D97-AF65-F5344CB8AC3E}">
        <p14:creationId xmlns:p14="http://schemas.microsoft.com/office/powerpoint/2010/main" val="163743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2CD3E-1BAD-4FE5-8C2A-F66A643F7F0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5FA2362-902B-46F0-B4C8-457A4191F06A}"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3F7BE619-02AB-48D0-8C0B-BFD7409BDACD}"/>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F766DD53-0344-4D1F-A6D1-AFC6EA3E3BD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824447A-A6D3-4D89-99C8-D90DA945C59D}" type="slidenum">
              <a:rPr lang="en-US" altLang="en-US"/>
              <a:pPr>
                <a:defRPr/>
              </a:pPr>
              <a:t>‹#›</a:t>
            </a:fld>
            <a:endParaRPr lang="en-US" altLang="en-US"/>
          </a:p>
        </p:txBody>
      </p:sp>
    </p:spTree>
    <p:extLst>
      <p:ext uri="{BB962C8B-B14F-4D97-AF65-F5344CB8AC3E}">
        <p14:creationId xmlns:p14="http://schemas.microsoft.com/office/powerpoint/2010/main" val="1951989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6FEF963-EAFB-4A88-8A14-790A7595F04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58317AE8-12D9-422E-908B-AD516AF1B81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637ED3CE-A879-450F-A5BF-19846CE95FD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7BB76B90-422A-46F7-A472-9553A6BFC091}" type="slidenum">
              <a:rPr lang="en-US" altLang="en-US"/>
              <a:pPr>
                <a:defRPr/>
              </a:pPr>
              <a:t>‹#›</a:t>
            </a:fld>
            <a:endParaRPr lang="en-US" altLang="en-US"/>
          </a:p>
        </p:txBody>
      </p:sp>
    </p:spTree>
    <p:extLst>
      <p:ext uri="{BB962C8B-B14F-4D97-AF65-F5344CB8AC3E}">
        <p14:creationId xmlns:p14="http://schemas.microsoft.com/office/powerpoint/2010/main" val="7089673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161C294-0D84-47AA-BE3C-FFAE3C60497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CE538BDB-F27B-4EBD-BAF3-8C6C9622783F}"/>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46747FDC-0318-4625-8DA0-26ABB801560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B928369D-2A98-477C-B062-6B2035E62342}" type="slidenum">
              <a:rPr lang="en-US" altLang="en-US"/>
              <a:pPr>
                <a:defRPr/>
              </a:pPr>
              <a:t>‹#›</a:t>
            </a:fld>
            <a:endParaRPr lang="en-US" altLang="en-US"/>
          </a:p>
        </p:txBody>
      </p:sp>
    </p:spTree>
    <p:extLst>
      <p:ext uri="{BB962C8B-B14F-4D97-AF65-F5344CB8AC3E}">
        <p14:creationId xmlns:p14="http://schemas.microsoft.com/office/powerpoint/2010/main" val="32555862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A72704-3F4B-4C69-A62E-3BCFD91ACB8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56C011A4-35D0-4EE4-BD2D-E03FEFDA8A29}"/>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FD619AB9-EE22-46C3-86DD-12993F18B9F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EC06A8D2-3201-4937-A69C-D76E7BE91D01}" type="slidenum">
              <a:rPr lang="en-US" altLang="en-US"/>
              <a:pPr>
                <a:defRPr/>
              </a:pPr>
              <a:t>‹#›</a:t>
            </a:fld>
            <a:endParaRPr lang="en-US" altLang="en-US"/>
          </a:p>
        </p:txBody>
      </p:sp>
    </p:spTree>
    <p:extLst>
      <p:ext uri="{BB962C8B-B14F-4D97-AF65-F5344CB8AC3E}">
        <p14:creationId xmlns:p14="http://schemas.microsoft.com/office/powerpoint/2010/main" val="35967779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3AC5E-C74A-4D46-BE0A-8CBCB6320F2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BBCA1378-8652-4F12-9369-2B47A7AE695C}"/>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21134021-3CFC-400F-96E5-87AAB5342812}"/>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E2BF07A1-FA83-4A0C-93D6-F8D1AD65C628}" type="slidenum">
              <a:rPr lang="en-US" altLang="en-US"/>
              <a:pPr>
                <a:defRPr/>
              </a:pPr>
              <a:t>‹#›</a:t>
            </a:fld>
            <a:endParaRPr lang="en-US" altLang="en-US"/>
          </a:p>
        </p:txBody>
      </p:sp>
    </p:spTree>
    <p:extLst>
      <p:ext uri="{BB962C8B-B14F-4D97-AF65-F5344CB8AC3E}">
        <p14:creationId xmlns:p14="http://schemas.microsoft.com/office/powerpoint/2010/main" val="3490439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1E9D31D-3F6D-4CEC-8F90-268CB54B7982}"/>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8" name="Rectangle 5">
            <a:extLst>
              <a:ext uri="{FF2B5EF4-FFF2-40B4-BE49-F238E27FC236}">
                <a16:creationId xmlns:a16="http://schemas.microsoft.com/office/drawing/2014/main" id="{2629F613-E91E-48B0-A10C-DEB6FBF85A09}"/>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9" name="Rectangle 6">
            <a:extLst>
              <a:ext uri="{FF2B5EF4-FFF2-40B4-BE49-F238E27FC236}">
                <a16:creationId xmlns:a16="http://schemas.microsoft.com/office/drawing/2014/main" id="{DF27EDD6-8B0D-438F-B2D7-B8534F292F6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E06FC19B-DF2C-4BA6-887D-B127B18283BE}" type="slidenum">
              <a:rPr lang="en-US" altLang="en-US"/>
              <a:pPr>
                <a:defRPr/>
              </a:pPr>
              <a:t>‹#›</a:t>
            </a:fld>
            <a:endParaRPr lang="en-US" altLang="en-US"/>
          </a:p>
        </p:txBody>
      </p:sp>
    </p:spTree>
    <p:extLst>
      <p:ext uri="{BB962C8B-B14F-4D97-AF65-F5344CB8AC3E}">
        <p14:creationId xmlns:p14="http://schemas.microsoft.com/office/powerpoint/2010/main" val="4808490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3598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9B5394-FDBB-40F1-B5EB-646910AFAA79}"/>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9E67182-4603-44BE-ABB2-3E49FD9A2586}"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FB668FD5-1F50-48D6-9787-3C19A0929350}"/>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C1DCD7B6-C84C-42FD-8ED8-AEE8ADE3900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DEF6BB4-EF11-4DBB-848E-C106A0E971EA}" type="slidenum">
              <a:rPr lang="en-US" altLang="en-US"/>
              <a:pPr>
                <a:defRPr/>
              </a:pPr>
              <a:t>‹#›</a:t>
            </a:fld>
            <a:endParaRPr lang="en-US" altLang="en-US"/>
          </a:p>
        </p:txBody>
      </p:sp>
    </p:spTree>
    <p:extLst>
      <p:ext uri="{BB962C8B-B14F-4D97-AF65-F5344CB8AC3E}">
        <p14:creationId xmlns:p14="http://schemas.microsoft.com/office/powerpoint/2010/main" val="2789389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472D1F1-6B56-407F-ABA4-AF4C8266E5BB}"/>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3" name="Rectangle 5">
            <a:extLst>
              <a:ext uri="{FF2B5EF4-FFF2-40B4-BE49-F238E27FC236}">
                <a16:creationId xmlns:a16="http://schemas.microsoft.com/office/drawing/2014/main" id="{15DC0D7B-2639-4293-B350-F2D5B078E1A4}"/>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4" name="Rectangle 6">
            <a:extLst>
              <a:ext uri="{FF2B5EF4-FFF2-40B4-BE49-F238E27FC236}">
                <a16:creationId xmlns:a16="http://schemas.microsoft.com/office/drawing/2014/main" id="{41CBACEA-28D1-454E-818C-77559670542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9C7385F2-D70A-4E5E-B8E7-43ACA377FDE1}" type="slidenum">
              <a:rPr lang="en-US" altLang="en-US"/>
              <a:pPr>
                <a:defRPr/>
              </a:pPr>
              <a:t>‹#›</a:t>
            </a:fld>
            <a:endParaRPr lang="en-US" altLang="en-US"/>
          </a:p>
        </p:txBody>
      </p:sp>
    </p:spTree>
    <p:extLst>
      <p:ext uri="{BB962C8B-B14F-4D97-AF65-F5344CB8AC3E}">
        <p14:creationId xmlns:p14="http://schemas.microsoft.com/office/powerpoint/2010/main" val="2117457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459F7B8-1C61-4F58-9C0B-AD3D2316D7A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B9E2F072-0FFE-4391-94BF-39D5B02BE98B}"/>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75A1DE4E-2482-4127-BAD5-DB8F2EA8D72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3E99D169-66BC-466F-8D66-AAED3AECBB1B}" type="slidenum">
              <a:rPr lang="en-US" altLang="en-US"/>
              <a:pPr>
                <a:defRPr/>
              </a:pPr>
              <a:t>‹#›</a:t>
            </a:fld>
            <a:endParaRPr lang="en-US" altLang="en-US"/>
          </a:p>
        </p:txBody>
      </p:sp>
    </p:spTree>
    <p:extLst>
      <p:ext uri="{BB962C8B-B14F-4D97-AF65-F5344CB8AC3E}">
        <p14:creationId xmlns:p14="http://schemas.microsoft.com/office/powerpoint/2010/main" val="2833707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46D1870-F992-4555-AC81-D81E7BB6069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684DCAB9-BF96-42E3-95B4-1C27AC7F14B0}"/>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B59CA044-140C-4D18-B45E-86B69F661723}"/>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BE942DDA-60D4-4386-AF2F-4C5BD7B3A1F2}" type="slidenum">
              <a:rPr lang="en-US" altLang="en-US"/>
              <a:pPr>
                <a:defRPr/>
              </a:pPr>
              <a:t>‹#›</a:t>
            </a:fld>
            <a:endParaRPr lang="en-US" altLang="en-US"/>
          </a:p>
        </p:txBody>
      </p:sp>
    </p:spTree>
    <p:extLst>
      <p:ext uri="{BB962C8B-B14F-4D97-AF65-F5344CB8AC3E}">
        <p14:creationId xmlns:p14="http://schemas.microsoft.com/office/powerpoint/2010/main" val="10872157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3FD5D2-0D76-4649-9175-0ADA68043B89}"/>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8E7AAEB7-2282-4637-BC0D-EE9D8657DEA0}"/>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176B666C-6721-41E4-BCF1-2797924C64F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06402DB4-EFCE-45F6-AD24-88DD1EB420C3}" type="slidenum">
              <a:rPr lang="en-US" altLang="en-US"/>
              <a:pPr>
                <a:defRPr/>
              </a:pPr>
              <a:t>‹#›</a:t>
            </a:fld>
            <a:endParaRPr lang="en-US" altLang="en-US"/>
          </a:p>
        </p:txBody>
      </p:sp>
    </p:spTree>
    <p:extLst>
      <p:ext uri="{BB962C8B-B14F-4D97-AF65-F5344CB8AC3E}">
        <p14:creationId xmlns:p14="http://schemas.microsoft.com/office/powerpoint/2010/main" val="253422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65FA98-B945-448C-8D49-CA0FD36D69C9}"/>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3" name="Rectangle 5">
            <a:extLst>
              <a:ext uri="{FF2B5EF4-FFF2-40B4-BE49-F238E27FC236}">
                <a16:creationId xmlns:a16="http://schemas.microsoft.com/office/drawing/2014/main" id="{68CEDAF1-1872-4CC3-865A-CFBD1552D47E}"/>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4" name="Rectangle 6">
            <a:extLst>
              <a:ext uri="{FF2B5EF4-FFF2-40B4-BE49-F238E27FC236}">
                <a16:creationId xmlns:a16="http://schemas.microsoft.com/office/drawing/2014/main" id="{E89120DB-6623-470F-9E2E-4AB4FC3A4FB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2B885F02-0E4F-4224-94CF-5AEF77C5929F}" type="slidenum">
              <a:rPr lang="en-US" altLang="en-US"/>
              <a:pPr>
                <a:defRPr/>
              </a:pPr>
              <a:t>‹#›</a:t>
            </a:fld>
            <a:endParaRPr lang="en-US" altLang="en-US"/>
          </a:p>
        </p:txBody>
      </p:sp>
    </p:spTree>
    <p:extLst>
      <p:ext uri="{BB962C8B-B14F-4D97-AF65-F5344CB8AC3E}">
        <p14:creationId xmlns:p14="http://schemas.microsoft.com/office/powerpoint/2010/main" val="6725748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7E87C51-86CA-4E1C-8365-7E216363B37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CD128D9B-C9E4-41E6-AFE0-173ECC72E553}"/>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0DB4B7A7-41CD-4A84-ADA0-D8AB1559FA9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0C9FC584-7C84-4ABC-8922-FFA0441484AC}" type="slidenum">
              <a:rPr lang="en-US" altLang="en-US"/>
              <a:pPr>
                <a:defRPr/>
              </a:pPr>
              <a:t>‹#›</a:t>
            </a:fld>
            <a:endParaRPr lang="en-US" altLang="en-US"/>
          </a:p>
        </p:txBody>
      </p:sp>
    </p:spTree>
    <p:extLst>
      <p:ext uri="{BB962C8B-B14F-4D97-AF65-F5344CB8AC3E}">
        <p14:creationId xmlns:p14="http://schemas.microsoft.com/office/powerpoint/2010/main" val="22856631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889890-537C-4A7E-8E00-9383FB5E715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8C05CE85-C49D-43C8-9B43-E7B9FEC96E9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68B49468-D1AA-4C12-B1BC-83ADFC59E4F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7968767F-98CF-4FAC-9784-32B7D528B0D0}" type="slidenum">
              <a:rPr lang="en-US" altLang="en-US"/>
              <a:pPr>
                <a:defRPr/>
              </a:pPr>
              <a:t>‹#›</a:t>
            </a:fld>
            <a:endParaRPr lang="en-US" altLang="en-US"/>
          </a:p>
        </p:txBody>
      </p:sp>
    </p:spTree>
    <p:extLst>
      <p:ext uri="{BB962C8B-B14F-4D97-AF65-F5344CB8AC3E}">
        <p14:creationId xmlns:p14="http://schemas.microsoft.com/office/powerpoint/2010/main" val="42051578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E69B74E-C0C9-46DB-B33B-25AD1F7B497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28E8F5A8-7886-448D-B5D9-A6003BA96640}"/>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848D5A5F-FFF3-4FCF-8693-900C64F0C834}"/>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4770A5B2-801E-44C9-BA20-4521A6E2E966}" type="slidenum">
              <a:rPr lang="en-US" altLang="en-US"/>
              <a:pPr>
                <a:defRPr/>
              </a:pPr>
              <a:t>‹#›</a:t>
            </a:fld>
            <a:endParaRPr lang="en-US" altLang="en-US"/>
          </a:p>
        </p:txBody>
      </p:sp>
    </p:spTree>
    <p:extLst>
      <p:ext uri="{BB962C8B-B14F-4D97-AF65-F5344CB8AC3E}">
        <p14:creationId xmlns:p14="http://schemas.microsoft.com/office/powerpoint/2010/main" val="172736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95BE1B-761C-4ADE-8A46-BDF815C5645F}"/>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E95E5D7F-8B95-4E08-BDB5-32810C682075}"/>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FF24B6ED-32E2-4251-BE9C-7C26077FCF6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A441D06E-236A-4726-973F-C0E869AD221A}" type="slidenum">
              <a:rPr lang="en-US" altLang="en-US"/>
              <a:pPr>
                <a:defRPr/>
              </a:pPr>
              <a:t>‹#›</a:t>
            </a:fld>
            <a:endParaRPr lang="en-US" altLang="en-US"/>
          </a:p>
        </p:txBody>
      </p:sp>
    </p:spTree>
    <p:extLst>
      <p:ext uri="{BB962C8B-B14F-4D97-AF65-F5344CB8AC3E}">
        <p14:creationId xmlns:p14="http://schemas.microsoft.com/office/powerpoint/2010/main" val="1497769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C65B755-2CDF-42B4-8F9A-EB9C70B2E297}"/>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8" name="Rectangle 5">
            <a:extLst>
              <a:ext uri="{FF2B5EF4-FFF2-40B4-BE49-F238E27FC236}">
                <a16:creationId xmlns:a16="http://schemas.microsoft.com/office/drawing/2014/main" id="{0C4E7CC4-5D24-409D-BBB2-D17539842158}"/>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9" name="Rectangle 6">
            <a:extLst>
              <a:ext uri="{FF2B5EF4-FFF2-40B4-BE49-F238E27FC236}">
                <a16:creationId xmlns:a16="http://schemas.microsoft.com/office/drawing/2014/main" id="{4A7F41D6-6389-40E6-900A-734CC2EA0B6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A87E893C-3509-42A9-A435-B31D8EB4D7DC}" type="slidenum">
              <a:rPr lang="en-US" altLang="en-US"/>
              <a:pPr>
                <a:defRPr/>
              </a:pPr>
              <a:t>‹#›</a:t>
            </a:fld>
            <a:endParaRPr lang="en-US" altLang="en-US"/>
          </a:p>
        </p:txBody>
      </p:sp>
    </p:spTree>
    <p:extLst>
      <p:ext uri="{BB962C8B-B14F-4D97-AF65-F5344CB8AC3E}">
        <p14:creationId xmlns:p14="http://schemas.microsoft.com/office/powerpoint/2010/main" val="313546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C6F274-6EAB-4FA8-9C5D-02D2CDA3EF38}"/>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7D3E34E-020D-4EF9-BBEC-AE0808DA8C57}" type="datetimeFigureOut">
              <a:rPr lang="en-US" altLang="en-US"/>
              <a:pPr>
                <a:defRPr/>
              </a:pPr>
              <a:t>23-Apr-22</a:t>
            </a:fld>
            <a:endParaRPr lang="en-US" altLang="en-US"/>
          </a:p>
        </p:txBody>
      </p:sp>
      <p:sp>
        <p:nvSpPr>
          <p:cNvPr id="8" name="Footer Placeholder 7">
            <a:extLst>
              <a:ext uri="{FF2B5EF4-FFF2-40B4-BE49-F238E27FC236}">
                <a16:creationId xmlns:a16="http://schemas.microsoft.com/office/drawing/2014/main" id="{6842D765-9263-4DD1-BC82-F58A7E35C971}"/>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9" name="Slide Number Placeholder 8">
            <a:extLst>
              <a:ext uri="{FF2B5EF4-FFF2-40B4-BE49-F238E27FC236}">
                <a16:creationId xmlns:a16="http://schemas.microsoft.com/office/drawing/2014/main" id="{500BB871-C590-4D97-966C-1CED31941F7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138E193-C5C3-41AB-B72F-FEBC9447A4CF}" type="slidenum">
              <a:rPr lang="en-US" altLang="en-US"/>
              <a:pPr>
                <a:defRPr/>
              </a:pPr>
              <a:t>‹#›</a:t>
            </a:fld>
            <a:endParaRPr lang="en-US" altLang="en-US"/>
          </a:p>
        </p:txBody>
      </p:sp>
    </p:spTree>
    <p:extLst>
      <p:ext uri="{BB962C8B-B14F-4D97-AF65-F5344CB8AC3E}">
        <p14:creationId xmlns:p14="http://schemas.microsoft.com/office/powerpoint/2010/main" val="1185349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358466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AE533ED-165A-48FA-9380-6BDFE48E659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3" name="Rectangle 5">
            <a:extLst>
              <a:ext uri="{FF2B5EF4-FFF2-40B4-BE49-F238E27FC236}">
                <a16:creationId xmlns:a16="http://schemas.microsoft.com/office/drawing/2014/main" id="{A23559C9-B468-445B-8530-6B91F8D33CF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4" name="Rectangle 6">
            <a:extLst>
              <a:ext uri="{FF2B5EF4-FFF2-40B4-BE49-F238E27FC236}">
                <a16:creationId xmlns:a16="http://schemas.microsoft.com/office/drawing/2014/main" id="{A5D718C1-7D65-4471-8498-3EF5D5AA7B24}"/>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CF9A9D8E-6680-4FF4-96F0-EF352AE5D86B}" type="slidenum">
              <a:rPr lang="en-US" altLang="en-US"/>
              <a:pPr>
                <a:defRPr/>
              </a:pPr>
              <a:t>‹#›</a:t>
            </a:fld>
            <a:endParaRPr lang="en-US" altLang="en-US"/>
          </a:p>
        </p:txBody>
      </p:sp>
    </p:spTree>
    <p:extLst>
      <p:ext uri="{BB962C8B-B14F-4D97-AF65-F5344CB8AC3E}">
        <p14:creationId xmlns:p14="http://schemas.microsoft.com/office/powerpoint/2010/main" val="379103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387450D-7BFA-4716-8CAE-33913A3617F3}"/>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5C81F55B-0D4D-46F7-BC09-7C337771EA1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96483FF3-B18F-468F-8EBC-07E5854A1F9C}"/>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D07F3E8D-8058-4544-8B10-046ACE2A985B}" type="slidenum">
              <a:rPr lang="en-US" altLang="en-US"/>
              <a:pPr>
                <a:defRPr/>
              </a:pPr>
              <a:t>‹#›</a:t>
            </a:fld>
            <a:endParaRPr lang="en-US" altLang="en-US"/>
          </a:p>
        </p:txBody>
      </p:sp>
    </p:spTree>
    <p:extLst>
      <p:ext uri="{BB962C8B-B14F-4D97-AF65-F5344CB8AC3E}">
        <p14:creationId xmlns:p14="http://schemas.microsoft.com/office/powerpoint/2010/main" val="828465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7AFF74E-4C6B-4F48-87DA-22BEB0F4672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D1AA71D9-3BD4-44AA-B057-3C22F80717F9}"/>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6656467C-6B27-4984-9623-DC91882872B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FC78CB82-A29C-4E48-BE5C-9AF6BDF7FA55}" type="slidenum">
              <a:rPr lang="en-US" altLang="en-US"/>
              <a:pPr>
                <a:defRPr/>
              </a:pPr>
              <a:t>‹#›</a:t>
            </a:fld>
            <a:endParaRPr lang="en-US" altLang="en-US"/>
          </a:p>
        </p:txBody>
      </p:sp>
    </p:spTree>
    <p:extLst>
      <p:ext uri="{BB962C8B-B14F-4D97-AF65-F5344CB8AC3E}">
        <p14:creationId xmlns:p14="http://schemas.microsoft.com/office/powerpoint/2010/main" val="4036529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BC3691-DCF7-4657-98FE-F8BA80D61A8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4E0CEA2E-5A0A-4165-B9E3-ED03D9ADD378}"/>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B66593A3-D373-4230-913C-D95A3CD7E2F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4C074F25-7D1B-46D5-800C-9B235BCE3825}" type="slidenum">
              <a:rPr lang="en-US" altLang="en-US"/>
              <a:pPr>
                <a:defRPr/>
              </a:pPr>
              <a:t>‹#›</a:t>
            </a:fld>
            <a:endParaRPr lang="en-US" altLang="en-US"/>
          </a:p>
        </p:txBody>
      </p:sp>
    </p:spTree>
    <p:extLst>
      <p:ext uri="{BB962C8B-B14F-4D97-AF65-F5344CB8AC3E}">
        <p14:creationId xmlns:p14="http://schemas.microsoft.com/office/powerpoint/2010/main" val="17546489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956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5B886D1-DDDB-4F8F-B132-6ECB626A5CE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BEB59636-4E02-4B4E-8F59-07566092C0CC}"/>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7E32E9B4-2D87-4BED-9E74-C02FB2D69033}"/>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78C9F6BE-58B7-4541-AA9F-3E87100642FE}" type="slidenum">
              <a:rPr lang="en-US" altLang="en-US"/>
              <a:pPr>
                <a:defRPr/>
              </a:pPr>
              <a:t>‹#›</a:t>
            </a:fld>
            <a:endParaRPr lang="en-US" altLang="en-US"/>
          </a:p>
        </p:txBody>
      </p:sp>
    </p:spTree>
    <p:extLst>
      <p:ext uri="{BB962C8B-B14F-4D97-AF65-F5344CB8AC3E}">
        <p14:creationId xmlns:p14="http://schemas.microsoft.com/office/powerpoint/2010/main" val="36274079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44AC01-93C3-4CDC-BEB5-6BB114F2AC4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4B507450-34CC-4801-9035-052EB1CA5DD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525ED0C0-FC79-4DF2-8A2B-0D1B04905A5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8B5B0016-67B6-4686-8269-54286C87CBDD}" type="slidenum">
              <a:rPr lang="en-US" altLang="en-US"/>
              <a:pPr>
                <a:defRPr/>
              </a:pPr>
              <a:t>‹#›</a:t>
            </a:fld>
            <a:endParaRPr lang="en-US" altLang="en-US"/>
          </a:p>
        </p:txBody>
      </p:sp>
    </p:spTree>
    <p:extLst>
      <p:ext uri="{BB962C8B-B14F-4D97-AF65-F5344CB8AC3E}">
        <p14:creationId xmlns:p14="http://schemas.microsoft.com/office/powerpoint/2010/main" val="24837947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187CE99-6A1B-4BB6-8739-F2C9D6292F5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F3DF86F7-0393-4A38-AC65-13176CA6A34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FBBBB785-48A6-4506-8F54-8718D473E9F8}"/>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B803073F-A601-452B-9089-CD9B41FC5C1E}" type="slidenum">
              <a:rPr lang="en-US" altLang="en-US"/>
              <a:pPr>
                <a:defRPr/>
              </a:pPr>
              <a:t>‹#›</a:t>
            </a:fld>
            <a:endParaRPr lang="en-US" altLang="en-US"/>
          </a:p>
        </p:txBody>
      </p:sp>
    </p:spTree>
    <p:extLst>
      <p:ext uri="{BB962C8B-B14F-4D97-AF65-F5344CB8AC3E}">
        <p14:creationId xmlns:p14="http://schemas.microsoft.com/office/powerpoint/2010/main" val="3615321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AC48CB-DAF9-4488-AAF7-7D9E30792317}"/>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8BEC5EC7-0AF8-49D5-894C-8620EC46C860}"/>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3C2BE086-F9B3-44D8-8ED1-30490FF10DE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BF7CFBAC-4461-40BD-AD36-91654C8735B7}" type="slidenum">
              <a:rPr lang="en-US" altLang="en-US"/>
              <a:pPr>
                <a:defRPr/>
              </a:pPr>
              <a:t>‹#›</a:t>
            </a:fld>
            <a:endParaRPr lang="en-US" altLang="en-US"/>
          </a:p>
        </p:txBody>
      </p:sp>
    </p:spTree>
    <p:extLst>
      <p:ext uri="{BB962C8B-B14F-4D97-AF65-F5344CB8AC3E}">
        <p14:creationId xmlns:p14="http://schemas.microsoft.com/office/powerpoint/2010/main" val="194662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E97DDB6-DCBB-4895-8256-98177268C3C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E0B3A02-5513-4EF1-A1EB-D3ED6F4ACEA3}" type="datetimeFigureOut">
              <a:rPr lang="en-US" altLang="en-US"/>
              <a:pPr>
                <a:defRPr/>
              </a:pPr>
              <a:t>23-Apr-22</a:t>
            </a:fld>
            <a:endParaRPr lang="en-US" altLang="en-US"/>
          </a:p>
        </p:txBody>
      </p:sp>
      <p:sp>
        <p:nvSpPr>
          <p:cNvPr id="4" name="Footer Placeholder 3">
            <a:extLst>
              <a:ext uri="{FF2B5EF4-FFF2-40B4-BE49-F238E27FC236}">
                <a16:creationId xmlns:a16="http://schemas.microsoft.com/office/drawing/2014/main" id="{F3CAD438-D0A8-4D55-8BE6-CBF142B5970A}"/>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5" name="Slide Number Placeholder 4">
            <a:extLst>
              <a:ext uri="{FF2B5EF4-FFF2-40B4-BE49-F238E27FC236}">
                <a16:creationId xmlns:a16="http://schemas.microsoft.com/office/drawing/2014/main" id="{4916D19A-D38C-477C-9B0A-D859AA879AE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A3C4D2E-5387-4DF3-860E-ED18EC5A110A}" type="slidenum">
              <a:rPr lang="en-US" altLang="en-US"/>
              <a:pPr>
                <a:defRPr/>
              </a:pPr>
              <a:t>‹#›</a:t>
            </a:fld>
            <a:endParaRPr lang="en-US" altLang="en-US"/>
          </a:p>
        </p:txBody>
      </p:sp>
    </p:spTree>
    <p:extLst>
      <p:ext uri="{BB962C8B-B14F-4D97-AF65-F5344CB8AC3E}">
        <p14:creationId xmlns:p14="http://schemas.microsoft.com/office/powerpoint/2010/main" val="3108292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402E117-DE3A-4D8C-B777-F0B85D2A820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8" name="Rectangle 5">
            <a:extLst>
              <a:ext uri="{FF2B5EF4-FFF2-40B4-BE49-F238E27FC236}">
                <a16:creationId xmlns:a16="http://schemas.microsoft.com/office/drawing/2014/main" id="{932F6AFB-5FED-4238-B94F-1FBD5F37C27D}"/>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9" name="Rectangle 6">
            <a:extLst>
              <a:ext uri="{FF2B5EF4-FFF2-40B4-BE49-F238E27FC236}">
                <a16:creationId xmlns:a16="http://schemas.microsoft.com/office/drawing/2014/main" id="{C8A66E07-39B0-4D97-B193-C2EF71CC6CF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F8E09F64-029C-4F12-AB67-B49E1DB1B3D7}" type="slidenum">
              <a:rPr lang="en-US" altLang="en-US"/>
              <a:pPr>
                <a:defRPr/>
              </a:pPr>
              <a:t>‹#›</a:t>
            </a:fld>
            <a:endParaRPr lang="en-US" altLang="en-US"/>
          </a:p>
        </p:txBody>
      </p:sp>
    </p:spTree>
    <p:extLst>
      <p:ext uri="{BB962C8B-B14F-4D97-AF65-F5344CB8AC3E}">
        <p14:creationId xmlns:p14="http://schemas.microsoft.com/office/powerpoint/2010/main" val="15389728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945405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702F0F-AEC2-45B4-BC6A-ECB3EAD92E5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3" name="Rectangle 5">
            <a:extLst>
              <a:ext uri="{FF2B5EF4-FFF2-40B4-BE49-F238E27FC236}">
                <a16:creationId xmlns:a16="http://schemas.microsoft.com/office/drawing/2014/main" id="{0D6C00FB-8AF6-4437-944E-12D86EC0893B}"/>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4" name="Rectangle 6">
            <a:extLst>
              <a:ext uri="{FF2B5EF4-FFF2-40B4-BE49-F238E27FC236}">
                <a16:creationId xmlns:a16="http://schemas.microsoft.com/office/drawing/2014/main" id="{2A764CEB-4EF5-42E4-91A6-2FC1F734B22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085EC1C5-99E1-4D3E-865A-D04AB3BB428C}" type="slidenum">
              <a:rPr lang="en-US" altLang="en-US"/>
              <a:pPr>
                <a:defRPr/>
              </a:pPr>
              <a:t>‹#›</a:t>
            </a:fld>
            <a:endParaRPr lang="en-US" altLang="en-US"/>
          </a:p>
        </p:txBody>
      </p:sp>
    </p:spTree>
    <p:extLst>
      <p:ext uri="{BB962C8B-B14F-4D97-AF65-F5344CB8AC3E}">
        <p14:creationId xmlns:p14="http://schemas.microsoft.com/office/powerpoint/2010/main" val="2481024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FC6E7DF-8CAC-4A8C-8BEC-9710623573CA}"/>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4FF07663-8303-41D5-A8F6-9A4159A1D105}"/>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9A9B050A-AF6F-43B5-BCF1-60BD88A4DFE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25526836-364D-4C9B-8725-EF64D3634580}" type="slidenum">
              <a:rPr lang="en-US" altLang="en-US"/>
              <a:pPr>
                <a:defRPr/>
              </a:pPr>
              <a:t>‹#›</a:t>
            </a:fld>
            <a:endParaRPr lang="en-US" altLang="en-US"/>
          </a:p>
        </p:txBody>
      </p:sp>
    </p:spTree>
    <p:extLst>
      <p:ext uri="{BB962C8B-B14F-4D97-AF65-F5344CB8AC3E}">
        <p14:creationId xmlns:p14="http://schemas.microsoft.com/office/powerpoint/2010/main" val="19054438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3CEBE63-3C91-4A44-A72D-B14FAE49B6D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Footer Placeholder 5">
            <a:extLst>
              <a:ext uri="{FF2B5EF4-FFF2-40B4-BE49-F238E27FC236}">
                <a16:creationId xmlns:a16="http://schemas.microsoft.com/office/drawing/2014/main" id="{11F0AB03-1E6F-43BD-B631-302A218186D5}"/>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F6B751CE-AF0D-4A27-8592-EE8882E287C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9FD0B4C4-09CA-4C3E-A55D-0B4BC46FEE7B}" type="slidenum">
              <a:rPr lang="en-US" altLang="en-US"/>
              <a:pPr>
                <a:defRPr/>
              </a:pPr>
              <a:t>‹#›</a:t>
            </a:fld>
            <a:endParaRPr lang="en-US" altLang="en-US"/>
          </a:p>
        </p:txBody>
      </p:sp>
    </p:spTree>
    <p:extLst>
      <p:ext uri="{BB962C8B-B14F-4D97-AF65-F5344CB8AC3E}">
        <p14:creationId xmlns:p14="http://schemas.microsoft.com/office/powerpoint/2010/main" val="20827825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63CE3D-AB16-4647-9211-3D8B616C9CD7}"/>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5" name="Rectangle 5">
            <a:extLst>
              <a:ext uri="{FF2B5EF4-FFF2-40B4-BE49-F238E27FC236}">
                <a16:creationId xmlns:a16="http://schemas.microsoft.com/office/drawing/2014/main" id="{529E86B0-3CBE-4E40-844B-287F137F724F}"/>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
        <p:nvSpPr>
          <p:cNvPr id="6" name="Rectangle 6">
            <a:extLst>
              <a:ext uri="{FF2B5EF4-FFF2-40B4-BE49-F238E27FC236}">
                <a16:creationId xmlns:a16="http://schemas.microsoft.com/office/drawing/2014/main" id="{9087C677-68A8-4A93-8C8D-50412F3FEB53}"/>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imes" panose="02020603050405020304" pitchFamily="18" charset="0"/>
              </a:defRPr>
            </a:lvl1pPr>
          </a:lstStyle>
          <a:p>
            <a:pPr>
              <a:defRPr/>
            </a:pPr>
            <a:fld id="{A8282952-001D-4585-B18A-F2B2A2D180C1}" type="slidenum">
              <a:rPr lang="en-US" altLang="en-US"/>
              <a:pPr>
                <a:defRPr/>
              </a:pPr>
              <a:t>‹#›</a:t>
            </a:fld>
            <a:endParaRPr lang="en-US" altLang="en-US"/>
          </a:p>
        </p:txBody>
      </p:sp>
    </p:spTree>
    <p:extLst>
      <p:ext uri="{BB962C8B-B14F-4D97-AF65-F5344CB8AC3E}">
        <p14:creationId xmlns:p14="http://schemas.microsoft.com/office/powerpoint/2010/main" val="26602280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632D481-E5E9-4A40-A072-B241ECAA50A8}"/>
              </a:ext>
            </a:extLst>
          </p:cNvPr>
          <p:cNvSpPr>
            <a:spLocks noGrp="1" noChangeArrowheads="1"/>
          </p:cNvSpPr>
          <p:nvPr>
            <p:ph type="ftr" sz="quarter" idx="10"/>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defRPr>
            </a:lvl1pPr>
          </a:lstStyle>
          <a:p>
            <a:pPr>
              <a:defRPr/>
            </a:pPr>
            <a:endParaRPr lang="en-US"/>
          </a:p>
        </p:txBody>
      </p:sp>
    </p:spTree>
    <p:extLst>
      <p:ext uri="{BB962C8B-B14F-4D97-AF65-F5344CB8AC3E}">
        <p14:creationId xmlns:p14="http://schemas.microsoft.com/office/powerpoint/2010/main" val="21419261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B5AE0E4-137F-4F3C-A7C0-4043389EBA2D}"/>
              </a:ext>
            </a:extLst>
          </p:cNvPr>
          <p:cNvSpPr>
            <a:spLocks noGrp="1"/>
          </p:cNvSpPr>
          <p:nvPr>
            <p:ph type="dt" sz="half" idx="10"/>
          </p:nvPr>
        </p:nvSpPr>
        <p:spPr/>
        <p:txBody>
          <a:bodyPr/>
          <a:lstStyle>
            <a:lvl1pPr>
              <a:defRPr/>
            </a:lvl1pPr>
          </a:lstStyle>
          <a:p>
            <a:pPr>
              <a:defRPr/>
            </a:pPr>
            <a:fld id="{A2FAC7E7-C1E2-4F54-86FF-B29F65B22F6D}"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3FBEA020-631B-4A3A-8CA9-8234137808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011CAF-7E53-461B-86E6-9ED60878DA79}"/>
              </a:ext>
            </a:extLst>
          </p:cNvPr>
          <p:cNvSpPr>
            <a:spLocks noGrp="1"/>
          </p:cNvSpPr>
          <p:nvPr>
            <p:ph type="sldNum" sz="quarter" idx="12"/>
          </p:nvPr>
        </p:nvSpPr>
        <p:spPr/>
        <p:txBody>
          <a:bodyPr/>
          <a:lstStyle>
            <a:lvl1pPr>
              <a:defRPr/>
            </a:lvl1pPr>
          </a:lstStyle>
          <a:p>
            <a:pPr>
              <a:defRPr/>
            </a:pPr>
            <a:fld id="{6A857B21-5B56-48F5-A460-961B67CD4004}" type="slidenum">
              <a:rPr lang="en-US" altLang="en-US"/>
              <a:pPr>
                <a:defRPr/>
              </a:pPr>
              <a:t>‹#›</a:t>
            </a:fld>
            <a:endParaRPr lang="en-US" altLang="en-US"/>
          </a:p>
        </p:txBody>
      </p:sp>
    </p:spTree>
    <p:extLst>
      <p:ext uri="{BB962C8B-B14F-4D97-AF65-F5344CB8AC3E}">
        <p14:creationId xmlns:p14="http://schemas.microsoft.com/office/powerpoint/2010/main" val="1520642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25A13-AA58-4075-B07F-AECCFD3A579A}"/>
              </a:ext>
            </a:extLst>
          </p:cNvPr>
          <p:cNvSpPr>
            <a:spLocks noGrp="1"/>
          </p:cNvSpPr>
          <p:nvPr>
            <p:ph type="dt" sz="half" idx="10"/>
          </p:nvPr>
        </p:nvSpPr>
        <p:spPr/>
        <p:txBody>
          <a:bodyPr/>
          <a:lstStyle>
            <a:lvl1pPr>
              <a:defRPr/>
            </a:lvl1pPr>
          </a:lstStyle>
          <a:p>
            <a:pPr>
              <a:defRPr/>
            </a:pPr>
            <a:fld id="{20426DC5-DD53-4114-A95D-8BBE046E49A9}"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ECD1052A-37CC-47CB-B18F-286DC51EDD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20EF82D-2007-4A3D-BEB0-1A814BC922FB}"/>
              </a:ext>
            </a:extLst>
          </p:cNvPr>
          <p:cNvSpPr>
            <a:spLocks noGrp="1"/>
          </p:cNvSpPr>
          <p:nvPr>
            <p:ph type="sldNum" sz="quarter" idx="12"/>
          </p:nvPr>
        </p:nvSpPr>
        <p:spPr/>
        <p:txBody>
          <a:bodyPr/>
          <a:lstStyle>
            <a:lvl1pPr>
              <a:defRPr/>
            </a:lvl1pPr>
          </a:lstStyle>
          <a:p>
            <a:pPr>
              <a:defRPr/>
            </a:pPr>
            <a:fld id="{21550FDB-39AB-4D08-973E-5B8B2449366D}" type="slidenum">
              <a:rPr lang="en-US" altLang="en-US"/>
              <a:pPr>
                <a:defRPr/>
              </a:pPr>
              <a:t>‹#›</a:t>
            </a:fld>
            <a:endParaRPr lang="en-US" altLang="en-US"/>
          </a:p>
        </p:txBody>
      </p:sp>
    </p:spTree>
    <p:extLst>
      <p:ext uri="{BB962C8B-B14F-4D97-AF65-F5344CB8AC3E}">
        <p14:creationId xmlns:p14="http://schemas.microsoft.com/office/powerpoint/2010/main" val="3629731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40B5E-46E1-427A-891F-E9F724B7F138}"/>
              </a:ext>
            </a:extLst>
          </p:cNvPr>
          <p:cNvSpPr>
            <a:spLocks noGrp="1"/>
          </p:cNvSpPr>
          <p:nvPr>
            <p:ph type="dt" sz="half" idx="10"/>
          </p:nvPr>
        </p:nvSpPr>
        <p:spPr/>
        <p:txBody>
          <a:bodyPr/>
          <a:lstStyle>
            <a:lvl1pPr>
              <a:defRPr/>
            </a:lvl1pPr>
          </a:lstStyle>
          <a:p>
            <a:pPr>
              <a:defRPr/>
            </a:pPr>
            <a:fld id="{A1FD56CD-0A68-4B20-A79C-563AE0ACE8A9}"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2FE11B24-A648-45B2-A9D6-F4DE6B93D8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A8840B-920F-4361-B33A-0C4E84CF4040}"/>
              </a:ext>
            </a:extLst>
          </p:cNvPr>
          <p:cNvSpPr>
            <a:spLocks noGrp="1"/>
          </p:cNvSpPr>
          <p:nvPr>
            <p:ph type="sldNum" sz="quarter" idx="12"/>
          </p:nvPr>
        </p:nvSpPr>
        <p:spPr/>
        <p:txBody>
          <a:bodyPr/>
          <a:lstStyle>
            <a:lvl1pPr>
              <a:defRPr/>
            </a:lvl1pPr>
          </a:lstStyle>
          <a:p>
            <a:pPr>
              <a:defRPr/>
            </a:pPr>
            <a:fld id="{C1A70553-6D7D-4CD2-8DEB-806884E68A4F}" type="slidenum">
              <a:rPr lang="en-US" altLang="en-US"/>
              <a:pPr>
                <a:defRPr/>
              </a:pPr>
              <a:t>‹#›</a:t>
            </a:fld>
            <a:endParaRPr lang="en-US" altLang="en-US"/>
          </a:p>
        </p:txBody>
      </p:sp>
    </p:spTree>
    <p:extLst>
      <p:ext uri="{BB962C8B-B14F-4D97-AF65-F5344CB8AC3E}">
        <p14:creationId xmlns:p14="http://schemas.microsoft.com/office/powerpoint/2010/main" val="171707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CEDB4-BA24-42A4-9FC2-2D00B707B59D}"/>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C017EB5-2789-43C6-B36A-1F2D8D9862A5}" type="datetimeFigureOut">
              <a:rPr lang="en-US" altLang="en-US"/>
              <a:pPr>
                <a:defRPr/>
              </a:pPr>
              <a:t>23-Apr-22</a:t>
            </a:fld>
            <a:endParaRPr lang="en-US" altLang="en-US"/>
          </a:p>
        </p:txBody>
      </p:sp>
      <p:sp>
        <p:nvSpPr>
          <p:cNvPr id="3" name="Footer Placeholder 2">
            <a:extLst>
              <a:ext uri="{FF2B5EF4-FFF2-40B4-BE49-F238E27FC236}">
                <a16:creationId xmlns:a16="http://schemas.microsoft.com/office/drawing/2014/main" id="{BC5CB9F2-1182-4875-9FB0-A7F671E69C95}"/>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4" name="Slide Number Placeholder 3">
            <a:extLst>
              <a:ext uri="{FF2B5EF4-FFF2-40B4-BE49-F238E27FC236}">
                <a16:creationId xmlns:a16="http://schemas.microsoft.com/office/drawing/2014/main" id="{9611825C-F840-43D3-92F7-289FADABE9A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8289C36-97F3-4F2B-ADF3-EE78D16CECB4}" type="slidenum">
              <a:rPr lang="en-US" altLang="en-US"/>
              <a:pPr>
                <a:defRPr/>
              </a:pPr>
              <a:t>‹#›</a:t>
            </a:fld>
            <a:endParaRPr lang="en-US" altLang="en-US"/>
          </a:p>
        </p:txBody>
      </p:sp>
    </p:spTree>
    <p:extLst>
      <p:ext uri="{BB962C8B-B14F-4D97-AF65-F5344CB8AC3E}">
        <p14:creationId xmlns:p14="http://schemas.microsoft.com/office/powerpoint/2010/main" val="12951812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54B8E0B-B050-432D-8C53-1F5BDF64491C}"/>
              </a:ext>
            </a:extLst>
          </p:cNvPr>
          <p:cNvSpPr>
            <a:spLocks noGrp="1"/>
          </p:cNvSpPr>
          <p:nvPr>
            <p:ph type="dt" sz="half" idx="10"/>
          </p:nvPr>
        </p:nvSpPr>
        <p:spPr/>
        <p:txBody>
          <a:bodyPr/>
          <a:lstStyle>
            <a:lvl1pPr>
              <a:defRPr/>
            </a:lvl1pPr>
          </a:lstStyle>
          <a:p>
            <a:pPr>
              <a:defRPr/>
            </a:pPr>
            <a:fld id="{2DFADF80-F539-477F-8A72-AF8FE8CE000E}"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70564F60-885C-441E-B307-C4BFF20356C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095865-F581-4D65-B9B7-5961A2C82722}"/>
              </a:ext>
            </a:extLst>
          </p:cNvPr>
          <p:cNvSpPr>
            <a:spLocks noGrp="1"/>
          </p:cNvSpPr>
          <p:nvPr>
            <p:ph type="sldNum" sz="quarter" idx="12"/>
          </p:nvPr>
        </p:nvSpPr>
        <p:spPr/>
        <p:txBody>
          <a:bodyPr/>
          <a:lstStyle>
            <a:lvl1pPr>
              <a:defRPr/>
            </a:lvl1pPr>
          </a:lstStyle>
          <a:p>
            <a:pPr>
              <a:defRPr/>
            </a:pPr>
            <a:fld id="{A7B7B659-41C6-4623-A899-F62BE4828427}" type="slidenum">
              <a:rPr lang="en-US" altLang="en-US"/>
              <a:pPr>
                <a:defRPr/>
              </a:pPr>
              <a:t>‹#›</a:t>
            </a:fld>
            <a:endParaRPr lang="en-US" altLang="en-US"/>
          </a:p>
        </p:txBody>
      </p:sp>
    </p:spTree>
    <p:extLst>
      <p:ext uri="{BB962C8B-B14F-4D97-AF65-F5344CB8AC3E}">
        <p14:creationId xmlns:p14="http://schemas.microsoft.com/office/powerpoint/2010/main" val="21485267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C45AFD6-306B-47F8-B4A1-85D8FA1F5BD8}"/>
              </a:ext>
            </a:extLst>
          </p:cNvPr>
          <p:cNvSpPr>
            <a:spLocks noGrp="1"/>
          </p:cNvSpPr>
          <p:nvPr>
            <p:ph type="dt" sz="half" idx="10"/>
          </p:nvPr>
        </p:nvSpPr>
        <p:spPr/>
        <p:txBody>
          <a:bodyPr/>
          <a:lstStyle>
            <a:lvl1pPr>
              <a:defRPr/>
            </a:lvl1pPr>
          </a:lstStyle>
          <a:p>
            <a:pPr>
              <a:defRPr/>
            </a:pPr>
            <a:fld id="{1F11B6FC-4609-442D-B818-D8826D945094}" type="datetimeFigureOut">
              <a:rPr lang="en-US" altLang="en-US"/>
              <a:pPr>
                <a:defRPr/>
              </a:pPr>
              <a:t>23-Apr-22</a:t>
            </a:fld>
            <a:endParaRPr lang="en-US" altLang="en-US"/>
          </a:p>
        </p:txBody>
      </p:sp>
      <p:sp>
        <p:nvSpPr>
          <p:cNvPr id="8" name="Footer Placeholder 4">
            <a:extLst>
              <a:ext uri="{FF2B5EF4-FFF2-40B4-BE49-F238E27FC236}">
                <a16:creationId xmlns:a16="http://schemas.microsoft.com/office/drawing/2014/main" id="{5D53199E-3430-4F94-8FD4-DB009F417DA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E0C7248-706F-4263-A8B6-630B9C6752FD}"/>
              </a:ext>
            </a:extLst>
          </p:cNvPr>
          <p:cNvSpPr>
            <a:spLocks noGrp="1"/>
          </p:cNvSpPr>
          <p:nvPr>
            <p:ph type="sldNum" sz="quarter" idx="12"/>
          </p:nvPr>
        </p:nvSpPr>
        <p:spPr/>
        <p:txBody>
          <a:bodyPr/>
          <a:lstStyle>
            <a:lvl1pPr>
              <a:defRPr/>
            </a:lvl1pPr>
          </a:lstStyle>
          <a:p>
            <a:pPr>
              <a:defRPr/>
            </a:pPr>
            <a:fld id="{711C7639-D826-4723-BC5B-A1AC20920B82}" type="slidenum">
              <a:rPr lang="en-US" altLang="en-US"/>
              <a:pPr>
                <a:defRPr/>
              </a:pPr>
              <a:t>‹#›</a:t>
            </a:fld>
            <a:endParaRPr lang="en-US" altLang="en-US"/>
          </a:p>
        </p:txBody>
      </p:sp>
    </p:spTree>
    <p:extLst>
      <p:ext uri="{BB962C8B-B14F-4D97-AF65-F5344CB8AC3E}">
        <p14:creationId xmlns:p14="http://schemas.microsoft.com/office/powerpoint/2010/main" val="6886773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454552E-5016-476C-A6D4-E6B9E02013BB}"/>
              </a:ext>
            </a:extLst>
          </p:cNvPr>
          <p:cNvSpPr>
            <a:spLocks noGrp="1"/>
          </p:cNvSpPr>
          <p:nvPr>
            <p:ph type="dt" sz="half" idx="10"/>
          </p:nvPr>
        </p:nvSpPr>
        <p:spPr/>
        <p:txBody>
          <a:bodyPr/>
          <a:lstStyle>
            <a:lvl1pPr>
              <a:defRPr/>
            </a:lvl1pPr>
          </a:lstStyle>
          <a:p>
            <a:pPr>
              <a:defRPr/>
            </a:pPr>
            <a:fld id="{BD72CE18-8BF1-4FDE-925B-524F423A0BBE}" type="datetimeFigureOut">
              <a:rPr lang="en-US" altLang="en-US"/>
              <a:pPr>
                <a:defRPr/>
              </a:pPr>
              <a:t>23-Apr-22</a:t>
            </a:fld>
            <a:endParaRPr lang="en-US" altLang="en-US"/>
          </a:p>
        </p:txBody>
      </p:sp>
      <p:sp>
        <p:nvSpPr>
          <p:cNvPr id="4" name="Footer Placeholder 4">
            <a:extLst>
              <a:ext uri="{FF2B5EF4-FFF2-40B4-BE49-F238E27FC236}">
                <a16:creationId xmlns:a16="http://schemas.microsoft.com/office/drawing/2014/main" id="{751744A0-F7AB-48B9-86C7-55F7E43D072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267C896-05C1-446F-90BF-D8C3FFEE0934}"/>
              </a:ext>
            </a:extLst>
          </p:cNvPr>
          <p:cNvSpPr>
            <a:spLocks noGrp="1"/>
          </p:cNvSpPr>
          <p:nvPr>
            <p:ph type="sldNum" sz="quarter" idx="12"/>
          </p:nvPr>
        </p:nvSpPr>
        <p:spPr/>
        <p:txBody>
          <a:bodyPr/>
          <a:lstStyle>
            <a:lvl1pPr>
              <a:defRPr/>
            </a:lvl1pPr>
          </a:lstStyle>
          <a:p>
            <a:pPr>
              <a:defRPr/>
            </a:pPr>
            <a:fld id="{AEB9E34D-E392-4EFF-8CF7-0E1EA46164B7}" type="slidenum">
              <a:rPr lang="en-US" altLang="en-US"/>
              <a:pPr>
                <a:defRPr/>
              </a:pPr>
              <a:t>‹#›</a:t>
            </a:fld>
            <a:endParaRPr lang="en-US" altLang="en-US"/>
          </a:p>
        </p:txBody>
      </p:sp>
    </p:spTree>
    <p:extLst>
      <p:ext uri="{BB962C8B-B14F-4D97-AF65-F5344CB8AC3E}">
        <p14:creationId xmlns:p14="http://schemas.microsoft.com/office/powerpoint/2010/main" val="7295648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7FAC3-FA0E-470B-B96C-AD0F2DD72D0F}"/>
              </a:ext>
            </a:extLst>
          </p:cNvPr>
          <p:cNvSpPr>
            <a:spLocks noGrp="1"/>
          </p:cNvSpPr>
          <p:nvPr>
            <p:ph type="dt" sz="half" idx="10"/>
          </p:nvPr>
        </p:nvSpPr>
        <p:spPr/>
        <p:txBody>
          <a:bodyPr/>
          <a:lstStyle>
            <a:lvl1pPr>
              <a:defRPr/>
            </a:lvl1pPr>
          </a:lstStyle>
          <a:p>
            <a:pPr>
              <a:defRPr/>
            </a:pPr>
            <a:fld id="{A7BA65C8-B03D-40D1-9DED-84C6A04AD460}" type="datetimeFigureOut">
              <a:rPr lang="en-US" altLang="en-US"/>
              <a:pPr>
                <a:defRPr/>
              </a:pPr>
              <a:t>23-Apr-22</a:t>
            </a:fld>
            <a:endParaRPr lang="en-US" altLang="en-US"/>
          </a:p>
        </p:txBody>
      </p:sp>
      <p:sp>
        <p:nvSpPr>
          <p:cNvPr id="3" name="Footer Placeholder 4">
            <a:extLst>
              <a:ext uri="{FF2B5EF4-FFF2-40B4-BE49-F238E27FC236}">
                <a16:creationId xmlns:a16="http://schemas.microsoft.com/office/drawing/2014/main" id="{F0E531FD-8FAD-4589-998A-17E7CECD99C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7EE5D63-4738-49DD-B458-0D259AEB216A}"/>
              </a:ext>
            </a:extLst>
          </p:cNvPr>
          <p:cNvSpPr>
            <a:spLocks noGrp="1"/>
          </p:cNvSpPr>
          <p:nvPr>
            <p:ph type="sldNum" sz="quarter" idx="12"/>
          </p:nvPr>
        </p:nvSpPr>
        <p:spPr/>
        <p:txBody>
          <a:bodyPr/>
          <a:lstStyle>
            <a:lvl1pPr>
              <a:defRPr/>
            </a:lvl1pPr>
          </a:lstStyle>
          <a:p>
            <a:pPr>
              <a:defRPr/>
            </a:pPr>
            <a:fld id="{5A4C9E9A-B999-4EEB-902A-371C3DD398DF}" type="slidenum">
              <a:rPr lang="en-US" altLang="en-US"/>
              <a:pPr>
                <a:defRPr/>
              </a:pPr>
              <a:t>‹#›</a:t>
            </a:fld>
            <a:endParaRPr lang="en-US" altLang="en-US"/>
          </a:p>
        </p:txBody>
      </p:sp>
    </p:spTree>
    <p:extLst>
      <p:ext uri="{BB962C8B-B14F-4D97-AF65-F5344CB8AC3E}">
        <p14:creationId xmlns:p14="http://schemas.microsoft.com/office/powerpoint/2010/main" val="11770306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DA5C9D8-E4EF-4FCF-9B7F-E8746C3A544A}"/>
              </a:ext>
            </a:extLst>
          </p:cNvPr>
          <p:cNvSpPr>
            <a:spLocks noGrp="1"/>
          </p:cNvSpPr>
          <p:nvPr>
            <p:ph type="dt" sz="half" idx="10"/>
          </p:nvPr>
        </p:nvSpPr>
        <p:spPr/>
        <p:txBody>
          <a:bodyPr/>
          <a:lstStyle>
            <a:lvl1pPr>
              <a:defRPr/>
            </a:lvl1pPr>
          </a:lstStyle>
          <a:p>
            <a:pPr>
              <a:defRPr/>
            </a:pPr>
            <a:fld id="{E4FBD42B-2D22-42A7-93BC-2EEEDFAF7E4A}"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FB1F8252-2FC2-43DF-98C5-BD489A7AB6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E2E348-6800-4B74-82F4-06831715F7BF}"/>
              </a:ext>
            </a:extLst>
          </p:cNvPr>
          <p:cNvSpPr>
            <a:spLocks noGrp="1"/>
          </p:cNvSpPr>
          <p:nvPr>
            <p:ph type="sldNum" sz="quarter" idx="12"/>
          </p:nvPr>
        </p:nvSpPr>
        <p:spPr/>
        <p:txBody>
          <a:bodyPr/>
          <a:lstStyle>
            <a:lvl1pPr>
              <a:defRPr/>
            </a:lvl1pPr>
          </a:lstStyle>
          <a:p>
            <a:pPr>
              <a:defRPr/>
            </a:pPr>
            <a:fld id="{936592B8-1C2A-4D82-9C32-69AF14EE6D77}" type="slidenum">
              <a:rPr lang="en-US" altLang="en-US"/>
              <a:pPr>
                <a:defRPr/>
              </a:pPr>
              <a:t>‹#›</a:t>
            </a:fld>
            <a:endParaRPr lang="en-US" altLang="en-US"/>
          </a:p>
        </p:txBody>
      </p:sp>
    </p:spTree>
    <p:extLst>
      <p:ext uri="{BB962C8B-B14F-4D97-AF65-F5344CB8AC3E}">
        <p14:creationId xmlns:p14="http://schemas.microsoft.com/office/powerpoint/2010/main" val="585882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2C24711-E14B-4635-A55F-DE7034C69657}"/>
              </a:ext>
            </a:extLst>
          </p:cNvPr>
          <p:cNvSpPr>
            <a:spLocks noGrp="1"/>
          </p:cNvSpPr>
          <p:nvPr>
            <p:ph type="dt" sz="half" idx="10"/>
          </p:nvPr>
        </p:nvSpPr>
        <p:spPr/>
        <p:txBody>
          <a:bodyPr/>
          <a:lstStyle>
            <a:lvl1pPr>
              <a:defRPr/>
            </a:lvl1pPr>
          </a:lstStyle>
          <a:p>
            <a:pPr>
              <a:defRPr/>
            </a:pPr>
            <a:fld id="{B58EE086-069F-4670-ACBA-8D1FBF6E2848}"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E812AA71-BC8F-4396-BDE9-20B24C59F6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DB25F43-865D-40FB-8305-A6ACCC09B93D}"/>
              </a:ext>
            </a:extLst>
          </p:cNvPr>
          <p:cNvSpPr>
            <a:spLocks noGrp="1"/>
          </p:cNvSpPr>
          <p:nvPr>
            <p:ph type="sldNum" sz="quarter" idx="12"/>
          </p:nvPr>
        </p:nvSpPr>
        <p:spPr/>
        <p:txBody>
          <a:bodyPr/>
          <a:lstStyle>
            <a:lvl1pPr>
              <a:defRPr/>
            </a:lvl1pPr>
          </a:lstStyle>
          <a:p>
            <a:pPr>
              <a:defRPr/>
            </a:pPr>
            <a:fld id="{CC471FF9-86DC-4ECF-B11A-DC81B18B5EC0}" type="slidenum">
              <a:rPr lang="en-US" altLang="en-US"/>
              <a:pPr>
                <a:defRPr/>
              </a:pPr>
              <a:t>‹#›</a:t>
            </a:fld>
            <a:endParaRPr lang="en-US" altLang="en-US"/>
          </a:p>
        </p:txBody>
      </p:sp>
    </p:spTree>
    <p:extLst>
      <p:ext uri="{BB962C8B-B14F-4D97-AF65-F5344CB8AC3E}">
        <p14:creationId xmlns:p14="http://schemas.microsoft.com/office/powerpoint/2010/main" val="21008192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CE748-C80D-4848-96E9-B7512AF97C40}"/>
              </a:ext>
            </a:extLst>
          </p:cNvPr>
          <p:cNvSpPr>
            <a:spLocks noGrp="1"/>
          </p:cNvSpPr>
          <p:nvPr>
            <p:ph type="dt" sz="half" idx="10"/>
          </p:nvPr>
        </p:nvSpPr>
        <p:spPr/>
        <p:txBody>
          <a:bodyPr/>
          <a:lstStyle>
            <a:lvl1pPr>
              <a:defRPr/>
            </a:lvl1pPr>
          </a:lstStyle>
          <a:p>
            <a:pPr>
              <a:defRPr/>
            </a:pPr>
            <a:fld id="{D9C64DD2-50EC-4BA4-A25B-291244041C4B}"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22DBB0AB-4C24-41B0-B89C-498D9DC05C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75B54B-20AB-45EA-8B1F-B6B08F8E1910}"/>
              </a:ext>
            </a:extLst>
          </p:cNvPr>
          <p:cNvSpPr>
            <a:spLocks noGrp="1"/>
          </p:cNvSpPr>
          <p:nvPr>
            <p:ph type="sldNum" sz="quarter" idx="12"/>
          </p:nvPr>
        </p:nvSpPr>
        <p:spPr/>
        <p:txBody>
          <a:bodyPr/>
          <a:lstStyle>
            <a:lvl1pPr>
              <a:defRPr/>
            </a:lvl1pPr>
          </a:lstStyle>
          <a:p>
            <a:pPr>
              <a:defRPr/>
            </a:pPr>
            <a:fld id="{5A2BC533-64B7-4F96-8155-3F252341B257}" type="slidenum">
              <a:rPr lang="en-US" altLang="en-US"/>
              <a:pPr>
                <a:defRPr/>
              </a:pPr>
              <a:t>‹#›</a:t>
            </a:fld>
            <a:endParaRPr lang="en-US" altLang="en-US"/>
          </a:p>
        </p:txBody>
      </p:sp>
    </p:spTree>
    <p:extLst>
      <p:ext uri="{BB962C8B-B14F-4D97-AF65-F5344CB8AC3E}">
        <p14:creationId xmlns:p14="http://schemas.microsoft.com/office/powerpoint/2010/main" val="35460098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E0A6A-3F32-4867-AFDB-5FFB7BC88545}"/>
              </a:ext>
            </a:extLst>
          </p:cNvPr>
          <p:cNvSpPr>
            <a:spLocks noGrp="1"/>
          </p:cNvSpPr>
          <p:nvPr>
            <p:ph type="dt" sz="half" idx="10"/>
          </p:nvPr>
        </p:nvSpPr>
        <p:spPr/>
        <p:txBody>
          <a:bodyPr/>
          <a:lstStyle>
            <a:lvl1pPr>
              <a:defRPr/>
            </a:lvl1pPr>
          </a:lstStyle>
          <a:p>
            <a:pPr>
              <a:defRPr/>
            </a:pPr>
            <a:fld id="{DBCDE40D-AF7C-49DD-A968-14272E9C7435}"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50A3F0D0-4801-47A7-AF8B-32EC90F8E8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4EE1079-00C7-493B-8CF5-BFCF3C30AE7B}"/>
              </a:ext>
            </a:extLst>
          </p:cNvPr>
          <p:cNvSpPr>
            <a:spLocks noGrp="1"/>
          </p:cNvSpPr>
          <p:nvPr>
            <p:ph type="sldNum" sz="quarter" idx="12"/>
          </p:nvPr>
        </p:nvSpPr>
        <p:spPr/>
        <p:txBody>
          <a:bodyPr/>
          <a:lstStyle>
            <a:lvl1pPr>
              <a:defRPr/>
            </a:lvl1pPr>
          </a:lstStyle>
          <a:p>
            <a:pPr>
              <a:defRPr/>
            </a:pPr>
            <a:fld id="{C62C88F4-5E9A-442C-AE5D-FD044895542E}" type="slidenum">
              <a:rPr lang="en-US" altLang="en-US"/>
              <a:pPr>
                <a:defRPr/>
              </a:pPr>
              <a:t>‹#›</a:t>
            </a:fld>
            <a:endParaRPr lang="en-US" altLang="en-US"/>
          </a:p>
        </p:txBody>
      </p:sp>
    </p:spTree>
    <p:extLst>
      <p:ext uri="{BB962C8B-B14F-4D97-AF65-F5344CB8AC3E}">
        <p14:creationId xmlns:p14="http://schemas.microsoft.com/office/powerpoint/2010/main" val="41853095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9FAD6CFC-D6A4-43A8-8242-DFB29B67837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85D9D93B-3A24-4E8E-8F70-33D8D5821A5B}"/>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81D4C0A2-BDB8-40E9-9087-EA2B4E4DF58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12996083-30B8-40DF-B6A2-0FF091857CDB}"/>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3CC11A8B-67A1-429C-95E9-6AAEA6A68598}"/>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591C6133-0CC6-4632-BB1A-5C480B18621A}"/>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83D8536A-91E9-4834-9290-90857D9CBF4A}"/>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A8113EAA-D2D4-4633-AB13-64963E2052B7}"/>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9536BF95-1E72-4C52-9044-B27AEAE4ACB6}"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5B91D0A2-D358-45AF-9319-B361BEE0D1F9}"/>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3" name="Date Placeholder 3">
            <a:extLst>
              <a:ext uri="{FF2B5EF4-FFF2-40B4-BE49-F238E27FC236}">
                <a16:creationId xmlns:a16="http://schemas.microsoft.com/office/drawing/2014/main" id="{BEC2CEC7-96FA-4417-8997-33220216F837}"/>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FDE90DB0-0429-4BB8-9CDF-A993AC9C9215}"/>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978172A9-D216-4652-95FA-5F3E8C09907A}"/>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7691C76C-4A66-4436-B23E-1E38EAF4E7EE}" type="slidenum">
              <a:rPr lang="en-US" altLang="en-US"/>
              <a:pPr>
                <a:defRPr/>
              </a:pPr>
              <a:t>‹#›</a:t>
            </a:fld>
            <a:endParaRPr lang="en-US" altLang="en-US"/>
          </a:p>
        </p:txBody>
      </p:sp>
    </p:spTree>
    <p:extLst>
      <p:ext uri="{BB962C8B-B14F-4D97-AF65-F5344CB8AC3E}">
        <p14:creationId xmlns:p14="http://schemas.microsoft.com/office/powerpoint/2010/main" val="23307351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462F2151-1C8D-456E-A24A-E1B8C9133244}"/>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02E1F4E6-69A4-4DD2-83A0-42EDC34DFD8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5BCC8FBD-ABF6-45B9-BA4F-973F9E01CB01}"/>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A139CC73-E15E-4AF8-B401-36DEF735BE54}"/>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EDE2363D-2845-4156-9FA1-3E3806900305}"/>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BB7F4095-D720-4C50-977E-E55E06089CF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921A295B-AB87-4A99-AF6F-983778A34A9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774C9BB2-CDDB-494A-A88C-EF9F4B765678}"/>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E8BFB977-31A2-4F19-AC14-35C021B02A7C}"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7B78FB86-56A1-4E19-9680-37EBD2A283DB}"/>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0EDC47B7-613A-4323-BA5B-D623A4027019}"/>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5681A9FE-42DC-48E9-B58A-1EC50C63B43B}"/>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991B449C-2FF7-45BE-BE84-B25B95E8844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454B39A2-ED1C-479D-B67E-DC8961361F83}" type="slidenum">
              <a:rPr lang="en-US" altLang="en-US"/>
              <a:pPr>
                <a:defRPr/>
              </a:pPr>
              <a:t>‹#›</a:t>
            </a:fld>
            <a:endParaRPr lang="en-US" altLang="en-US"/>
          </a:p>
        </p:txBody>
      </p:sp>
    </p:spTree>
    <p:extLst>
      <p:ext uri="{BB962C8B-B14F-4D97-AF65-F5344CB8AC3E}">
        <p14:creationId xmlns:p14="http://schemas.microsoft.com/office/powerpoint/2010/main" val="23575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57C32193-9969-4E43-9CD4-71C5F5C57F4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ED52C7A-EE40-450F-A5B4-76B462837FFE}"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3268C21C-3E4C-4F87-BC6F-3C2EED19DBA1}"/>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47B0029E-E7C9-41FA-8809-8FF8FAC975D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E1CFB6B-3F1F-4A70-A6F3-F1C6F5D77C63}" type="slidenum">
              <a:rPr lang="en-US" altLang="en-US"/>
              <a:pPr>
                <a:defRPr/>
              </a:pPr>
              <a:t>‹#›</a:t>
            </a:fld>
            <a:endParaRPr lang="en-US" altLang="en-US"/>
          </a:p>
        </p:txBody>
      </p:sp>
    </p:spTree>
    <p:extLst>
      <p:ext uri="{BB962C8B-B14F-4D97-AF65-F5344CB8AC3E}">
        <p14:creationId xmlns:p14="http://schemas.microsoft.com/office/powerpoint/2010/main" val="30148571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D3DBE8B3-A906-44E8-945E-33B0F340FDF2}"/>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7ECEAE43-2699-4195-849A-77BB185643C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DD282B64-D124-4890-8B36-A129C61B49ED}"/>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B3ECBC2C-3C3D-4C0F-8E76-9C37A5707251}"/>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F1B62341-D724-4AC6-86E0-1A4A73F8CF7D}"/>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7E1A7CA2-215B-4C82-B34B-4E0A6BFE2CD0}"/>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8860CAFF-E593-40A8-B722-259CD8453CD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9AB6CCC5-BF8E-45E6-9AD1-B3453CB6BC5C}"/>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1F4C04C6-D1B3-4355-B7ED-D6D0CF67DE46}"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B96CE64F-00E6-467B-9DC9-6E42CCF77A7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Date Placeholder 3">
            <a:extLst>
              <a:ext uri="{FF2B5EF4-FFF2-40B4-BE49-F238E27FC236}">
                <a16:creationId xmlns:a16="http://schemas.microsoft.com/office/drawing/2014/main" id="{EEFA071F-1C83-4DF1-B8BC-E53170045D9A}"/>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CF00540F-9B9D-4B1C-996A-B2967FC20FDE}"/>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13485ACB-EAF2-427A-B2C0-103E456E24CB}"/>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A02166E6-C126-48D8-A7E4-F36A53528651}" type="slidenum">
              <a:rPr lang="en-US" altLang="en-US"/>
              <a:pPr>
                <a:defRPr/>
              </a:pPr>
              <a:t>‹#›</a:t>
            </a:fld>
            <a:endParaRPr lang="en-US" altLang="en-US"/>
          </a:p>
        </p:txBody>
      </p:sp>
    </p:spTree>
    <p:extLst>
      <p:ext uri="{BB962C8B-B14F-4D97-AF65-F5344CB8AC3E}">
        <p14:creationId xmlns:p14="http://schemas.microsoft.com/office/powerpoint/2010/main" val="4633074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70B35E65-09F4-4F27-96F9-5E931D90711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75E6C9BB-2E6D-428D-8A7F-BC1B39C2B00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DD30A1AD-5FE7-4CF1-938C-C30BB39168D2}"/>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B20F8DB5-1480-4A80-A62F-03A0D157ED3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F83CA8E4-1E26-43FA-A70C-E77CB6449767}"/>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11390644-EE01-4B9B-89DB-5EC19AD5E9D8}"/>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9FDE057C-1F48-4B11-973C-5FF143783E6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C4C4EE0B-8A72-4A6A-B3EF-D17864612BC6}"/>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8DEF97DD-3607-434C-A39C-97D6328FAC25}"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AAFD4CBD-8A9A-439C-B3F6-E5993899942F}"/>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4">
            <a:extLst>
              <a:ext uri="{FF2B5EF4-FFF2-40B4-BE49-F238E27FC236}">
                <a16:creationId xmlns:a16="http://schemas.microsoft.com/office/drawing/2014/main" id="{2F785CCC-B2D4-4A0C-88C7-7C6BDC4627C5}"/>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D042DD80-99CC-4A7F-87A1-E8594D333AD9}"/>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D0B7A834-172F-4F00-BC33-9E6F7CA63680}"/>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E224F92C-027E-4F22-B368-5C37DB1BBE5A}" type="slidenum">
              <a:rPr lang="en-US" altLang="en-US"/>
              <a:pPr>
                <a:defRPr/>
              </a:pPr>
              <a:t>‹#›</a:t>
            </a:fld>
            <a:endParaRPr lang="en-US" altLang="en-US"/>
          </a:p>
        </p:txBody>
      </p:sp>
    </p:spTree>
    <p:extLst>
      <p:ext uri="{BB962C8B-B14F-4D97-AF65-F5344CB8AC3E}">
        <p14:creationId xmlns:p14="http://schemas.microsoft.com/office/powerpoint/2010/main" val="19743041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pntTemplateArt13.png" descr="/Volumes/Worker Bees/Worker Bees New/*Current/POWERPOINTS/PpntTemplateArt13.png">
            <a:extLst>
              <a:ext uri="{FF2B5EF4-FFF2-40B4-BE49-F238E27FC236}">
                <a16:creationId xmlns:a16="http://schemas.microsoft.com/office/drawing/2014/main" id="{ACE06987-F51A-4B13-9259-74E4105A57D7}"/>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1A6ED682-7FF4-438B-9355-D3C2B0B5942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9" name="PpntTemplateArt13.png" descr="/Volumes/Worker Bees/Worker Bees New/*Current/POWERPOINTS/PpntTemplateArt13.png">
            <a:extLst>
              <a:ext uri="{FF2B5EF4-FFF2-40B4-BE49-F238E27FC236}">
                <a16:creationId xmlns:a16="http://schemas.microsoft.com/office/drawing/2014/main" id="{40FDA7E4-EF42-44C2-BDA9-6E091BFC1E2B}"/>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EE6F70DE-E819-41F4-9BED-C5BED76B1642}"/>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11" name="Rectangle 10">
            <a:extLst>
              <a:ext uri="{FF2B5EF4-FFF2-40B4-BE49-F238E27FC236}">
                <a16:creationId xmlns:a16="http://schemas.microsoft.com/office/drawing/2014/main" id="{044321B0-D998-4AAC-BF6A-45CD4DC604DB}"/>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2" name="Rectangle 11">
            <a:extLst>
              <a:ext uri="{FF2B5EF4-FFF2-40B4-BE49-F238E27FC236}">
                <a16:creationId xmlns:a16="http://schemas.microsoft.com/office/drawing/2014/main" id="{F9D1621C-5328-4F84-8738-F5F9A182BEA2}"/>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3" name="Rectangle 12">
            <a:extLst>
              <a:ext uri="{FF2B5EF4-FFF2-40B4-BE49-F238E27FC236}">
                <a16:creationId xmlns:a16="http://schemas.microsoft.com/office/drawing/2014/main" id="{9ABB4769-7C51-486F-BD47-AD1EF7FE2CF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4" name="Rectangle 13">
            <a:extLst>
              <a:ext uri="{FF2B5EF4-FFF2-40B4-BE49-F238E27FC236}">
                <a16:creationId xmlns:a16="http://schemas.microsoft.com/office/drawing/2014/main" id="{DD0571AE-D3CE-44A4-A5E5-4C329416DEE6}"/>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E166CAD9-61F1-4C92-8B11-EEA753FF05ED}"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5" name="Text Box 14">
            <a:extLst>
              <a:ext uri="{FF2B5EF4-FFF2-40B4-BE49-F238E27FC236}">
                <a16:creationId xmlns:a16="http://schemas.microsoft.com/office/drawing/2014/main" id="{6E8B361E-5BD6-4B54-8E21-BE5F1B7940A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6">
            <a:extLst>
              <a:ext uri="{FF2B5EF4-FFF2-40B4-BE49-F238E27FC236}">
                <a16:creationId xmlns:a16="http://schemas.microsoft.com/office/drawing/2014/main" id="{981EDE1A-A574-42CC-A43D-3D110EB88021}"/>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7" name="Footer Placeholder 7">
            <a:extLst>
              <a:ext uri="{FF2B5EF4-FFF2-40B4-BE49-F238E27FC236}">
                <a16:creationId xmlns:a16="http://schemas.microsoft.com/office/drawing/2014/main" id="{82362153-75A5-4ABA-9B08-E262A1EC633B}"/>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8" name="Slide Number Placeholder 8">
            <a:extLst>
              <a:ext uri="{FF2B5EF4-FFF2-40B4-BE49-F238E27FC236}">
                <a16:creationId xmlns:a16="http://schemas.microsoft.com/office/drawing/2014/main" id="{C1173D81-EAC3-4765-B8FA-1951BDDAFBC7}"/>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74AA0DEE-C7B5-4005-A204-11151F7030C7}" type="slidenum">
              <a:rPr lang="en-US" altLang="en-US"/>
              <a:pPr>
                <a:defRPr/>
              </a:pPr>
              <a:t>‹#›</a:t>
            </a:fld>
            <a:endParaRPr lang="en-US" altLang="en-US"/>
          </a:p>
        </p:txBody>
      </p:sp>
    </p:spTree>
    <p:extLst>
      <p:ext uri="{BB962C8B-B14F-4D97-AF65-F5344CB8AC3E}">
        <p14:creationId xmlns:p14="http://schemas.microsoft.com/office/powerpoint/2010/main" val="4878330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pntTemplateArt13.png" descr="/Volumes/Worker Bees/Worker Bees New/*Current/POWERPOINTS/PpntTemplateArt13.png">
            <a:extLst>
              <a:ext uri="{FF2B5EF4-FFF2-40B4-BE49-F238E27FC236}">
                <a16:creationId xmlns:a16="http://schemas.microsoft.com/office/drawing/2014/main" id="{BE754627-A3C0-48FD-9362-0C480CA9EA6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a:extLst>
              <a:ext uri="{FF2B5EF4-FFF2-40B4-BE49-F238E27FC236}">
                <a16:creationId xmlns:a16="http://schemas.microsoft.com/office/drawing/2014/main" id="{ED0EB551-FECF-42BA-BB31-BD770C41800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5" name="PpntTemplateArt13.png" descr="/Volumes/Worker Bees/Worker Bees New/*Current/POWERPOINTS/PpntTemplateArt13.png">
            <a:extLst>
              <a:ext uri="{FF2B5EF4-FFF2-40B4-BE49-F238E27FC236}">
                <a16:creationId xmlns:a16="http://schemas.microsoft.com/office/drawing/2014/main" id="{89D411F7-6EAF-4CFB-89C5-6099D06AD9C2}"/>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D55C6682-8569-4152-B681-1BDB73F48A4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7" name="Rectangle 8">
            <a:extLst>
              <a:ext uri="{FF2B5EF4-FFF2-40B4-BE49-F238E27FC236}">
                <a16:creationId xmlns:a16="http://schemas.microsoft.com/office/drawing/2014/main" id="{8561A1F4-0631-405E-8285-20297CA07563}"/>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8" name="Rectangle 9">
            <a:extLst>
              <a:ext uri="{FF2B5EF4-FFF2-40B4-BE49-F238E27FC236}">
                <a16:creationId xmlns:a16="http://schemas.microsoft.com/office/drawing/2014/main" id="{43C6525B-D2E2-4FAC-9344-D788D24B9D4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9" name="Rectangle 10">
            <a:extLst>
              <a:ext uri="{FF2B5EF4-FFF2-40B4-BE49-F238E27FC236}">
                <a16:creationId xmlns:a16="http://schemas.microsoft.com/office/drawing/2014/main" id="{46C468FA-8C3B-42AB-9E49-54D09B3F8AF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0" name="Rectangle 11">
            <a:extLst>
              <a:ext uri="{FF2B5EF4-FFF2-40B4-BE49-F238E27FC236}">
                <a16:creationId xmlns:a16="http://schemas.microsoft.com/office/drawing/2014/main" id="{183FBBB2-F6D0-4D6F-AB59-E88B77F1B82F}"/>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6C586F6D-46A7-4C16-9848-3F3403409382}"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1" name="Text Box 14">
            <a:extLst>
              <a:ext uri="{FF2B5EF4-FFF2-40B4-BE49-F238E27FC236}">
                <a16:creationId xmlns:a16="http://schemas.microsoft.com/office/drawing/2014/main" id="{9531C347-2AB6-49D1-92C6-429B5EA97691}"/>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12" name="Date Placeholder 2">
            <a:extLst>
              <a:ext uri="{FF2B5EF4-FFF2-40B4-BE49-F238E27FC236}">
                <a16:creationId xmlns:a16="http://schemas.microsoft.com/office/drawing/2014/main" id="{2D128B0B-5E30-425B-93B7-B3171B83E824}"/>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3" name="Footer Placeholder 3">
            <a:extLst>
              <a:ext uri="{FF2B5EF4-FFF2-40B4-BE49-F238E27FC236}">
                <a16:creationId xmlns:a16="http://schemas.microsoft.com/office/drawing/2014/main" id="{CF440066-AEAC-49CA-8822-E51E1A41E354}"/>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Slide Number Placeholder 4">
            <a:extLst>
              <a:ext uri="{FF2B5EF4-FFF2-40B4-BE49-F238E27FC236}">
                <a16:creationId xmlns:a16="http://schemas.microsoft.com/office/drawing/2014/main" id="{A33892F4-9CC0-4F10-A03D-CCC42BA411AE}"/>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30A17BA3-0167-4206-9429-ACBF7406ED6A}" type="slidenum">
              <a:rPr lang="en-US" altLang="en-US"/>
              <a:pPr>
                <a:defRPr/>
              </a:pPr>
              <a:t>‹#›</a:t>
            </a:fld>
            <a:endParaRPr lang="en-US" altLang="en-US"/>
          </a:p>
        </p:txBody>
      </p:sp>
    </p:spTree>
    <p:extLst>
      <p:ext uri="{BB962C8B-B14F-4D97-AF65-F5344CB8AC3E}">
        <p14:creationId xmlns:p14="http://schemas.microsoft.com/office/powerpoint/2010/main" val="31945627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pntTemplateArt13.png" descr="/Volumes/Worker Bees/Worker Bees New/*Current/POWERPOINTS/PpntTemplateArt13.png">
            <a:extLst>
              <a:ext uri="{FF2B5EF4-FFF2-40B4-BE49-F238E27FC236}">
                <a16:creationId xmlns:a16="http://schemas.microsoft.com/office/drawing/2014/main" id="{EE27EC65-A7B7-4A86-963C-C1255525D32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0">
            <a:extLst>
              <a:ext uri="{FF2B5EF4-FFF2-40B4-BE49-F238E27FC236}">
                <a16:creationId xmlns:a16="http://schemas.microsoft.com/office/drawing/2014/main" id="{1FDC36AD-1EA7-4383-ACCA-55749D5DE33D}"/>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4" name="PpntTemplateArt13.png" descr="/Volumes/Worker Bees/Worker Bees New/*Current/POWERPOINTS/PpntTemplateArt13.png">
            <a:extLst>
              <a:ext uri="{FF2B5EF4-FFF2-40B4-BE49-F238E27FC236}">
                <a16:creationId xmlns:a16="http://schemas.microsoft.com/office/drawing/2014/main" id="{26D2212C-61D6-4C0A-81FE-D418A38F177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50BC18FE-DBF8-483B-AC1F-D5946147F41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6" name="Rectangle 8">
            <a:extLst>
              <a:ext uri="{FF2B5EF4-FFF2-40B4-BE49-F238E27FC236}">
                <a16:creationId xmlns:a16="http://schemas.microsoft.com/office/drawing/2014/main" id="{6B7BA6AD-8CA7-4110-88EC-24A83EA5C524}"/>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7" name="Rectangle 9">
            <a:extLst>
              <a:ext uri="{FF2B5EF4-FFF2-40B4-BE49-F238E27FC236}">
                <a16:creationId xmlns:a16="http://schemas.microsoft.com/office/drawing/2014/main" id="{2D0A19D8-5270-4D6E-A4CB-CE7FE0CD4B37}"/>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8" name="Rectangle 10">
            <a:extLst>
              <a:ext uri="{FF2B5EF4-FFF2-40B4-BE49-F238E27FC236}">
                <a16:creationId xmlns:a16="http://schemas.microsoft.com/office/drawing/2014/main" id="{1D0FDFEA-36BC-48A6-ACF4-61EAA1A1DC9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9" name="Rectangle 11">
            <a:extLst>
              <a:ext uri="{FF2B5EF4-FFF2-40B4-BE49-F238E27FC236}">
                <a16:creationId xmlns:a16="http://schemas.microsoft.com/office/drawing/2014/main" id="{AB549820-DED3-4E41-99AD-FF2C7B53DE13}"/>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3CA3270E-A978-4B85-BB80-3BE70282BCC5}"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0" name="Text Box 14">
            <a:extLst>
              <a:ext uri="{FF2B5EF4-FFF2-40B4-BE49-F238E27FC236}">
                <a16:creationId xmlns:a16="http://schemas.microsoft.com/office/drawing/2014/main" id="{507D706B-5F3E-4341-9848-5F8788203B61}"/>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11" name="Date Placeholder 1">
            <a:extLst>
              <a:ext uri="{FF2B5EF4-FFF2-40B4-BE49-F238E27FC236}">
                <a16:creationId xmlns:a16="http://schemas.microsoft.com/office/drawing/2014/main" id="{8AD4319D-FB0D-4E88-A664-9659DC4C288B}"/>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2" name="Footer Placeholder 2">
            <a:extLst>
              <a:ext uri="{FF2B5EF4-FFF2-40B4-BE49-F238E27FC236}">
                <a16:creationId xmlns:a16="http://schemas.microsoft.com/office/drawing/2014/main" id="{9C0EC1E4-743E-48DE-9130-37F8D8DE0998}"/>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3" name="Slide Number Placeholder 3">
            <a:extLst>
              <a:ext uri="{FF2B5EF4-FFF2-40B4-BE49-F238E27FC236}">
                <a16:creationId xmlns:a16="http://schemas.microsoft.com/office/drawing/2014/main" id="{E3D38B6E-FB97-4861-A83C-60988D6244B2}"/>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8A3D5F27-48E9-40BD-8D3D-143C7C1710B5}" type="slidenum">
              <a:rPr lang="en-US" altLang="en-US"/>
              <a:pPr>
                <a:defRPr/>
              </a:pPr>
              <a:t>‹#›</a:t>
            </a:fld>
            <a:endParaRPr lang="en-US" altLang="en-US"/>
          </a:p>
        </p:txBody>
      </p:sp>
    </p:spTree>
    <p:extLst>
      <p:ext uri="{BB962C8B-B14F-4D97-AF65-F5344CB8AC3E}">
        <p14:creationId xmlns:p14="http://schemas.microsoft.com/office/powerpoint/2010/main" val="20818601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D6488C67-5A2D-490E-AE1C-0713DD18AEC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913A1966-1FB4-4B8A-B33F-BAB78F71541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5352B243-719F-4C67-9543-F5A0295783F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8A330CF-7B9D-4B39-96A6-2C2F219EDF3E}"/>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C71A8A98-4BA1-4218-BC26-82BB00971A01}"/>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E261C8A5-0DDA-4140-91C8-3B20750B6B03}"/>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C16F19AB-61B8-45B1-B139-1C68CD242029}"/>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2369F8A7-3FAE-41D5-B64D-5DF37DD31619}"/>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4E1CE574-9187-46B5-A2D4-B8B44E8439A6}"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F79B6514-75F3-4EE9-B9E6-4284254A4876}"/>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8223456F-5DFF-4EEB-BA7A-D4222388A104}"/>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B547747B-F456-48DA-80B8-46CD7EAA000D}"/>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17CED17D-2CBF-41DC-B383-A087973BC1C6}"/>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EB53668E-E946-4ACB-B091-9BCD42D5AF82}" type="slidenum">
              <a:rPr lang="en-US" altLang="en-US"/>
              <a:pPr>
                <a:defRPr/>
              </a:pPr>
              <a:t>‹#›</a:t>
            </a:fld>
            <a:endParaRPr lang="en-US" altLang="en-US"/>
          </a:p>
        </p:txBody>
      </p:sp>
    </p:spTree>
    <p:extLst>
      <p:ext uri="{BB962C8B-B14F-4D97-AF65-F5344CB8AC3E}">
        <p14:creationId xmlns:p14="http://schemas.microsoft.com/office/powerpoint/2010/main" val="19630158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0972FDBF-AF0F-41F1-BD49-1FBD0C66C6BB}"/>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AE41AB66-E2C0-447C-A02B-DE9B8AF3686A}"/>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7" name="PpntTemplateArt13.png" descr="/Volumes/Worker Bees/Worker Bees New/*Current/POWERPOINTS/PpntTemplateArt13.png">
            <a:extLst>
              <a:ext uri="{FF2B5EF4-FFF2-40B4-BE49-F238E27FC236}">
                <a16:creationId xmlns:a16="http://schemas.microsoft.com/office/drawing/2014/main" id="{35F493C7-52BB-4D6E-B24C-FD3777D037A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F874037-DD53-4742-BE7F-EF4D2A517A0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9" name="Rectangle 8">
            <a:extLst>
              <a:ext uri="{FF2B5EF4-FFF2-40B4-BE49-F238E27FC236}">
                <a16:creationId xmlns:a16="http://schemas.microsoft.com/office/drawing/2014/main" id="{86B1B20C-F090-42CF-A4C5-E616FDFB1384}"/>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10" name="Rectangle 9">
            <a:extLst>
              <a:ext uri="{FF2B5EF4-FFF2-40B4-BE49-F238E27FC236}">
                <a16:creationId xmlns:a16="http://schemas.microsoft.com/office/drawing/2014/main" id="{58B69B96-5C8F-48E4-ACCD-9A4AF4DAD3AC}"/>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D801AA95-7F26-4B8D-BCA1-D2447AC24C0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2" name="Rectangle 11">
            <a:extLst>
              <a:ext uri="{FF2B5EF4-FFF2-40B4-BE49-F238E27FC236}">
                <a16:creationId xmlns:a16="http://schemas.microsoft.com/office/drawing/2014/main" id="{7C603297-4520-4C3A-A627-7D788E5BC9AE}"/>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2B1745CB-F443-4EDE-BBBA-D0948235CABA}"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3" name="Text Box 14">
            <a:extLst>
              <a:ext uri="{FF2B5EF4-FFF2-40B4-BE49-F238E27FC236}">
                <a16:creationId xmlns:a16="http://schemas.microsoft.com/office/drawing/2014/main" id="{95A326B9-D33C-4D66-B9D9-A43E1639D4D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FA389191-3F72-4A70-9843-E6758C218D84}"/>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Footer Placeholder 5">
            <a:extLst>
              <a:ext uri="{FF2B5EF4-FFF2-40B4-BE49-F238E27FC236}">
                <a16:creationId xmlns:a16="http://schemas.microsoft.com/office/drawing/2014/main" id="{CDDF7105-06E6-4349-896D-751EFDBEA36F}"/>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6" name="Slide Number Placeholder 6">
            <a:extLst>
              <a:ext uri="{FF2B5EF4-FFF2-40B4-BE49-F238E27FC236}">
                <a16:creationId xmlns:a16="http://schemas.microsoft.com/office/drawing/2014/main" id="{F17967E3-5299-4165-8112-140A645CF97B}"/>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DDC1732D-93D7-41DE-A721-072E419F9A3E}" type="slidenum">
              <a:rPr lang="en-US" altLang="en-US"/>
              <a:pPr>
                <a:defRPr/>
              </a:pPr>
              <a:t>‹#›</a:t>
            </a:fld>
            <a:endParaRPr lang="en-US" altLang="en-US"/>
          </a:p>
        </p:txBody>
      </p:sp>
    </p:spTree>
    <p:extLst>
      <p:ext uri="{BB962C8B-B14F-4D97-AF65-F5344CB8AC3E}">
        <p14:creationId xmlns:p14="http://schemas.microsoft.com/office/powerpoint/2010/main" val="23211457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41D6DBBD-0695-4732-9EFE-A209E8D2983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DEF38B3E-E7C9-4A3A-B93C-C1C2E9ECCE4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1F012F60-038B-43ED-83F0-464D4F423295}"/>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1B3E183D-2164-457A-9807-93110ABBB267}"/>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332AEDF0-8297-4F68-AB3A-DC1F87AC0783}"/>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E083FBB4-2F93-4FEC-9910-9EB42053AC42}"/>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8E990EF8-357E-4F52-B05B-D64D9671549B}"/>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00832A63-3534-4890-990F-7C0A35B2EFCD}"/>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6000E000-1510-4A33-BC91-0236C9236FDF}"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0590B522-E2B6-46AB-BFEE-FE50962679A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010B62DD-31F0-4F9A-AE2D-FB4306B2E5AE}"/>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01E203DE-3832-43EB-BB83-9F5C7D755B55}"/>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3D86B0DC-2502-44EA-A74E-58A0C5CBC706}"/>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938C5017-A51B-47F3-9EBA-8335F4B2FA8F}" type="slidenum">
              <a:rPr lang="en-US" altLang="en-US"/>
              <a:pPr>
                <a:defRPr/>
              </a:pPr>
              <a:t>‹#›</a:t>
            </a:fld>
            <a:endParaRPr lang="en-US" altLang="en-US"/>
          </a:p>
        </p:txBody>
      </p:sp>
    </p:spTree>
    <p:extLst>
      <p:ext uri="{BB962C8B-B14F-4D97-AF65-F5344CB8AC3E}">
        <p14:creationId xmlns:p14="http://schemas.microsoft.com/office/powerpoint/2010/main" val="4537194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323AE005-21CA-4B01-81B6-BC71268B500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8AABEAD6-C458-4AAD-A2A4-EF87C4A77AA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pic>
        <p:nvPicPr>
          <p:cNvPr id="6" name="PpntTemplateArt13.png" descr="/Volumes/Worker Bees/Worker Bees New/*Current/POWERPOINTS/PpntTemplateArt13.png">
            <a:extLst>
              <a:ext uri="{FF2B5EF4-FFF2-40B4-BE49-F238E27FC236}">
                <a16:creationId xmlns:a16="http://schemas.microsoft.com/office/drawing/2014/main" id="{073BE8C2-0D03-41B2-B4B8-EF3B6A9977B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240AC7A9-22FA-4030-A0DE-70B7CE61992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rPr>
              <a:t>Click to edit Master title style</a:t>
            </a:r>
          </a:p>
        </p:txBody>
      </p:sp>
      <p:sp>
        <p:nvSpPr>
          <p:cNvPr id="8" name="Rectangle 8">
            <a:extLst>
              <a:ext uri="{FF2B5EF4-FFF2-40B4-BE49-F238E27FC236}">
                <a16:creationId xmlns:a16="http://schemas.microsoft.com/office/drawing/2014/main" id="{345C1EC7-CC13-46F9-836D-2762251C90F8}"/>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rPr>
              <a:t>Click to edit Master text styles</a:t>
            </a:r>
          </a:p>
          <a:p>
            <a:pPr eaLnBrk="1" hangingPunct="1">
              <a:spcBef>
                <a:spcPct val="20000"/>
              </a:spcBef>
              <a:buFontTx/>
              <a:buChar char="•"/>
              <a:defRPr/>
            </a:pPr>
            <a:r>
              <a:rPr lang="en-US" altLang="x-none" sz="3200">
                <a:latin typeface="Arial" charset="0"/>
                <a:ea typeface="ＭＳ Ｐゴシック" charset="-128"/>
              </a:rPr>
              <a:t>Second level</a:t>
            </a:r>
          </a:p>
          <a:p>
            <a:pPr eaLnBrk="1" hangingPunct="1">
              <a:spcBef>
                <a:spcPct val="20000"/>
              </a:spcBef>
              <a:buFontTx/>
              <a:buChar char="•"/>
              <a:defRPr/>
            </a:pPr>
            <a:r>
              <a:rPr lang="en-US" altLang="x-none" sz="3200">
                <a:latin typeface="Arial" charset="0"/>
                <a:ea typeface="ＭＳ Ｐゴシック" charset="-128"/>
              </a:rPr>
              <a:t>Third level</a:t>
            </a:r>
          </a:p>
          <a:p>
            <a:pPr eaLnBrk="1" hangingPunct="1">
              <a:spcBef>
                <a:spcPct val="20000"/>
              </a:spcBef>
              <a:buFontTx/>
              <a:buChar char="•"/>
              <a:defRPr/>
            </a:pPr>
            <a:r>
              <a:rPr lang="en-US" altLang="x-none" sz="3200">
                <a:latin typeface="Arial" charset="0"/>
                <a:ea typeface="ＭＳ Ｐゴシック" charset="-128"/>
              </a:rPr>
              <a:t>Fourth level</a:t>
            </a:r>
          </a:p>
          <a:p>
            <a:pPr eaLnBrk="1" hangingPunct="1">
              <a:spcBef>
                <a:spcPct val="20000"/>
              </a:spcBef>
              <a:buFontTx/>
              <a:buChar char="•"/>
              <a:defRPr/>
            </a:pPr>
            <a:r>
              <a:rPr lang="en-US" altLang="x-none" sz="3200">
                <a:latin typeface="Arial" charset="0"/>
                <a:ea typeface="ＭＳ Ｐゴシック" charset="-128"/>
              </a:rPr>
              <a:t>Fifth level</a:t>
            </a:r>
          </a:p>
        </p:txBody>
      </p:sp>
      <p:sp>
        <p:nvSpPr>
          <p:cNvPr id="9" name="Rectangle 9">
            <a:extLst>
              <a:ext uri="{FF2B5EF4-FFF2-40B4-BE49-F238E27FC236}">
                <a16:creationId xmlns:a16="http://schemas.microsoft.com/office/drawing/2014/main" id="{DDA5D5C4-AC6B-4818-B90A-B1F2745CF789}"/>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1400">
              <a:latin typeface="Arial" panose="020B0604020202020204" pitchFamily="34" charset="0"/>
              <a:ea typeface="MS PGothic" panose="020B0600070205080204" pitchFamily="34" charset="-128"/>
            </a:endParaRPr>
          </a:p>
        </p:txBody>
      </p:sp>
      <p:sp>
        <p:nvSpPr>
          <p:cNvPr id="10" name="Rectangle 10">
            <a:extLst>
              <a:ext uri="{FF2B5EF4-FFF2-40B4-BE49-F238E27FC236}">
                <a16:creationId xmlns:a16="http://schemas.microsoft.com/office/drawing/2014/main" id="{B874AAAA-21BD-4F08-86C3-28D93E5D0C96}"/>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
        <p:nvSpPr>
          <p:cNvPr id="11" name="Rectangle 11">
            <a:extLst>
              <a:ext uri="{FF2B5EF4-FFF2-40B4-BE49-F238E27FC236}">
                <a16:creationId xmlns:a16="http://schemas.microsoft.com/office/drawing/2014/main" id="{8E406A69-03F7-41E0-A9E2-76B5543EC525}"/>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9C92377E-B71B-4964-B2F0-00CB45126586}" type="slidenum">
              <a:rPr lang="en-US" altLang="en-US" sz="1400" smtClean="0">
                <a:latin typeface="Arial" panose="020B0604020202020204" pitchFamily="34" charset="0"/>
                <a:ea typeface="MS PGothic" panose="020B0600070205080204" pitchFamily="34" charset="-128"/>
              </a:rPr>
              <a:pPr algn="r" eaLnBrk="1" hangingPunct="1">
                <a:defRPr/>
              </a:pPr>
              <a:t>‹#›</a:t>
            </a:fld>
            <a:endParaRPr lang="en-US" altLang="en-US" sz="1400">
              <a:latin typeface="Arial" panose="020B0604020202020204" pitchFamily="34" charset="0"/>
              <a:ea typeface="MS PGothic" panose="020B0600070205080204" pitchFamily="34" charset="-128"/>
            </a:endParaRPr>
          </a:p>
        </p:txBody>
      </p:sp>
      <p:sp>
        <p:nvSpPr>
          <p:cNvPr id="12" name="Text Box 14">
            <a:extLst>
              <a:ext uri="{FF2B5EF4-FFF2-40B4-BE49-F238E27FC236}">
                <a16:creationId xmlns:a16="http://schemas.microsoft.com/office/drawing/2014/main" id="{D4B86CC9-1218-4C04-8A69-25FD812AD1B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sz="2800" b="1">
              <a:latin typeface="Times New Roman" panose="02020603050405020304" pitchFamily="18" charset="0"/>
              <a:ea typeface="MS PGothic" panose="020B0600070205080204" pitchFamily="34" charset="-128"/>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9F857543-9C42-4BEA-BCDA-EA6CB56AA510}"/>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4" name="Footer Placeholder 4">
            <a:extLst>
              <a:ext uri="{FF2B5EF4-FFF2-40B4-BE49-F238E27FC236}">
                <a16:creationId xmlns:a16="http://schemas.microsoft.com/office/drawing/2014/main" id="{4671AFF2-27EA-499E-82BC-E19149DFD6F2}"/>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defRPr>
            </a:lvl1pPr>
          </a:lstStyle>
          <a:p>
            <a:pPr>
              <a:defRPr/>
            </a:pPr>
            <a:endParaRPr lang="en-US"/>
          </a:p>
        </p:txBody>
      </p:sp>
      <p:sp>
        <p:nvSpPr>
          <p:cNvPr id="15" name="Slide Number Placeholder 5">
            <a:extLst>
              <a:ext uri="{FF2B5EF4-FFF2-40B4-BE49-F238E27FC236}">
                <a16:creationId xmlns:a16="http://schemas.microsoft.com/office/drawing/2014/main" id="{CD1B9AA7-A058-4030-ABB0-F5C911F91A0B}"/>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anose="020B0604020202020204" pitchFamily="34" charset="0"/>
                <a:ea typeface="MS PGothic" panose="020B0600070205080204" pitchFamily="34" charset="-128"/>
              </a:defRPr>
            </a:lvl1pPr>
          </a:lstStyle>
          <a:p>
            <a:pPr>
              <a:defRPr/>
            </a:pPr>
            <a:fld id="{B9735F04-5449-43B7-8E2B-C7A58F4976DE}" type="slidenum">
              <a:rPr lang="en-US" altLang="en-US"/>
              <a:pPr>
                <a:defRPr/>
              </a:pPr>
              <a:t>‹#›</a:t>
            </a:fld>
            <a:endParaRPr lang="en-US" altLang="en-US"/>
          </a:p>
        </p:txBody>
      </p:sp>
    </p:spTree>
    <p:extLst>
      <p:ext uri="{BB962C8B-B14F-4D97-AF65-F5344CB8AC3E}">
        <p14:creationId xmlns:p14="http://schemas.microsoft.com/office/powerpoint/2010/main" val="38220688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C4BDF3D-660A-43A6-A309-CDC5C37A7CFE}"/>
              </a:ext>
            </a:extLst>
          </p:cNvPr>
          <p:cNvSpPr>
            <a:spLocks noGrp="1"/>
          </p:cNvSpPr>
          <p:nvPr>
            <p:ph type="dt" sz="half" idx="10"/>
          </p:nvPr>
        </p:nvSpPr>
        <p:spPr/>
        <p:txBody>
          <a:bodyPr/>
          <a:lstStyle>
            <a:lvl1pPr>
              <a:defRPr/>
            </a:lvl1pPr>
          </a:lstStyle>
          <a:p>
            <a:pPr>
              <a:defRPr/>
            </a:pPr>
            <a:fld id="{9D045CC2-9A0C-413D-9149-C98221C63244}"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6C37AE69-69B4-4282-B3F6-CBFB4D19CB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85F1DF-AC5B-44DE-9FFF-B48740487AC3}"/>
              </a:ext>
            </a:extLst>
          </p:cNvPr>
          <p:cNvSpPr>
            <a:spLocks noGrp="1"/>
          </p:cNvSpPr>
          <p:nvPr>
            <p:ph type="sldNum" sz="quarter" idx="12"/>
          </p:nvPr>
        </p:nvSpPr>
        <p:spPr/>
        <p:txBody>
          <a:bodyPr/>
          <a:lstStyle>
            <a:lvl1pPr>
              <a:defRPr/>
            </a:lvl1pPr>
          </a:lstStyle>
          <a:p>
            <a:pPr>
              <a:defRPr/>
            </a:pPr>
            <a:fld id="{DE6546A7-C3B8-406E-836F-7F6C84205B28}" type="slidenum">
              <a:rPr lang="en-US" altLang="en-US"/>
              <a:pPr>
                <a:defRPr/>
              </a:pPr>
              <a:t>‹#›</a:t>
            </a:fld>
            <a:endParaRPr lang="en-US" altLang="en-US"/>
          </a:p>
        </p:txBody>
      </p:sp>
    </p:spTree>
    <p:extLst>
      <p:ext uri="{BB962C8B-B14F-4D97-AF65-F5344CB8AC3E}">
        <p14:creationId xmlns:p14="http://schemas.microsoft.com/office/powerpoint/2010/main" val="362767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E6C8B93-1E6C-410C-BF65-E641C56DDCEA}"/>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BA6B438-65A2-4E16-A3AB-900C62EF30A2}" type="datetimeFigureOut">
              <a:rPr lang="en-US" altLang="en-US"/>
              <a:pPr>
                <a:defRPr/>
              </a:pPr>
              <a:t>23-Apr-22</a:t>
            </a:fld>
            <a:endParaRPr lang="en-US" altLang="en-US"/>
          </a:p>
        </p:txBody>
      </p:sp>
      <p:sp>
        <p:nvSpPr>
          <p:cNvPr id="6" name="Footer Placeholder 5">
            <a:extLst>
              <a:ext uri="{FF2B5EF4-FFF2-40B4-BE49-F238E27FC236}">
                <a16:creationId xmlns:a16="http://schemas.microsoft.com/office/drawing/2014/main" id="{62242284-CE14-477C-8650-DF7831053E7F}"/>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CCAD5BFD-A8B0-4994-AF15-B14EF5E3B6E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54B0E3E0-6963-4FE7-9715-89BCA31157F9}" type="slidenum">
              <a:rPr lang="en-US" altLang="en-US"/>
              <a:pPr>
                <a:defRPr/>
              </a:pPr>
              <a:t>‹#›</a:t>
            </a:fld>
            <a:endParaRPr lang="en-US" altLang="en-US"/>
          </a:p>
        </p:txBody>
      </p:sp>
    </p:spTree>
    <p:extLst>
      <p:ext uri="{BB962C8B-B14F-4D97-AF65-F5344CB8AC3E}">
        <p14:creationId xmlns:p14="http://schemas.microsoft.com/office/powerpoint/2010/main" val="31228617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FBC0E-6C9E-46FE-9F86-B7661993A998}"/>
              </a:ext>
            </a:extLst>
          </p:cNvPr>
          <p:cNvSpPr>
            <a:spLocks noGrp="1"/>
          </p:cNvSpPr>
          <p:nvPr>
            <p:ph type="dt" sz="half" idx="10"/>
          </p:nvPr>
        </p:nvSpPr>
        <p:spPr/>
        <p:txBody>
          <a:bodyPr/>
          <a:lstStyle>
            <a:lvl1pPr>
              <a:defRPr/>
            </a:lvl1pPr>
          </a:lstStyle>
          <a:p>
            <a:pPr>
              <a:defRPr/>
            </a:pPr>
            <a:fld id="{E0CDCC6D-346A-4BA1-B0E4-AD54B2E171B1}"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B116F19B-0922-40B6-9CF2-CCCE0926E3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06D18B2-8496-4A81-9FDA-9818104C32B4}"/>
              </a:ext>
            </a:extLst>
          </p:cNvPr>
          <p:cNvSpPr>
            <a:spLocks noGrp="1"/>
          </p:cNvSpPr>
          <p:nvPr>
            <p:ph type="sldNum" sz="quarter" idx="12"/>
          </p:nvPr>
        </p:nvSpPr>
        <p:spPr/>
        <p:txBody>
          <a:bodyPr/>
          <a:lstStyle>
            <a:lvl1pPr>
              <a:defRPr/>
            </a:lvl1pPr>
          </a:lstStyle>
          <a:p>
            <a:pPr>
              <a:defRPr/>
            </a:pPr>
            <a:fld id="{19280133-E31F-4167-8534-104F81645F25}" type="slidenum">
              <a:rPr lang="en-US" altLang="en-US"/>
              <a:pPr>
                <a:defRPr/>
              </a:pPr>
              <a:t>‹#›</a:t>
            </a:fld>
            <a:endParaRPr lang="en-US" altLang="en-US"/>
          </a:p>
        </p:txBody>
      </p:sp>
    </p:spTree>
    <p:extLst>
      <p:ext uri="{BB962C8B-B14F-4D97-AF65-F5344CB8AC3E}">
        <p14:creationId xmlns:p14="http://schemas.microsoft.com/office/powerpoint/2010/main" val="165438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FF78C-8D2D-4717-B1DF-476BEF89E80A}"/>
              </a:ext>
            </a:extLst>
          </p:cNvPr>
          <p:cNvSpPr>
            <a:spLocks noGrp="1"/>
          </p:cNvSpPr>
          <p:nvPr>
            <p:ph type="dt" sz="half" idx="10"/>
          </p:nvPr>
        </p:nvSpPr>
        <p:spPr/>
        <p:txBody>
          <a:bodyPr/>
          <a:lstStyle>
            <a:lvl1pPr>
              <a:defRPr/>
            </a:lvl1pPr>
          </a:lstStyle>
          <a:p>
            <a:pPr>
              <a:defRPr/>
            </a:pPr>
            <a:fld id="{1840185F-47B4-4B83-8D09-EBA8FA5395C3}"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D906C3AC-5E93-45B3-BD24-7B98410967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B5E4A9B-1547-4723-A1C7-B6A24A6DE5AE}"/>
              </a:ext>
            </a:extLst>
          </p:cNvPr>
          <p:cNvSpPr>
            <a:spLocks noGrp="1"/>
          </p:cNvSpPr>
          <p:nvPr>
            <p:ph type="sldNum" sz="quarter" idx="12"/>
          </p:nvPr>
        </p:nvSpPr>
        <p:spPr/>
        <p:txBody>
          <a:bodyPr/>
          <a:lstStyle>
            <a:lvl1pPr>
              <a:defRPr/>
            </a:lvl1pPr>
          </a:lstStyle>
          <a:p>
            <a:pPr>
              <a:defRPr/>
            </a:pPr>
            <a:fld id="{2B3B70AE-8D1E-4387-ABDC-72C7B54A39FA}" type="slidenum">
              <a:rPr lang="en-US" altLang="en-US"/>
              <a:pPr>
                <a:defRPr/>
              </a:pPr>
              <a:t>‹#›</a:t>
            </a:fld>
            <a:endParaRPr lang="en-US" altLang="en-US"/>
          </a:p>
        </p:txBody>
      </p:sp>
    </p:spTree>
    <p:extLst>
      <p:ext uri="{BB962C8B-B14F-4D97-AF65-F5344CB8AC3E}">
        <p14:creationId xmlns:p14="http://schemas.microsoft.com/office/powerpoint/2010/main" val="41859954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D4794DA-F4B0-40C7-BBDD-CF4106E732EF}"/>
              </a:ext>
            </a:extLst>
          </p:cNvPr>
          <p:cNvSpPr>
            <a:spLocks noGrp="1"/>
          </p:cNvSpPr>
          <p:nvPr>
            <p:ph type="dt" sz="half" idx="10"/>
          </p:nvPr>
        </p:nvSpPr>
        <p:spPr/>
        <p:txBody>
          <a:bodyPr/>
          <a:lstStyle>
            <a:lvl1pPr>
              <a:defRPr/>
            </a:lvl1pPr>
          </a:lstStyle>
          <a:p>
            <a:pPr>
              <a:defRPr/>
            </a:pPr>
            <a:fld id="{C464BE33-8BCA-4983-881A-E3801CEF408A}"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E70B95D0-CEF5-4FCD-9165-96AB516C46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3EA8FCB-C645-44C4-BE44-5EA003F7DE85}"/>
              </a:ext>
            </a:extLst>
          </p:cNvPr>
          <p:cNvSpPr>
            <a:spLocks noGrp="1"/>
          </p:cNvSpPr>
          <p:nvPr>
            <p:ph type="sldNum" sz="quarter" idx="12"/>
          </p:nvPr>
        </p:nvSpPr>
        <p:spPr/>
        <p:txBody>
          <a:bodyPr/>
          <a:lstStyle>
            <a:lvl1pPr>
              <a:defRPr/>
            </a:lvl1pPr>
          </a:lstStyle>
          <a:p>
            <a:pPr>
              <a:defRPr/>
            </a:pPr>
            <a:fld id="{E80269ED-D864-47ED-A68B-081809EC4057}" type="slidenum">
              <a:rPr lang="en-US" altLang="en-US"/>
              <a:pPr>
                <a:defRPr/>
              </a:pPr>
              <a:t>‹#›</a:t>
            </a:fld>
            <a:endParaRPr lang="en-US" altLang="en-US"/>
          </a:p>
        </p:txBody>
      </p:sp>
    </p:spTree>
    <p:extLst>
      <p:ext uri="{BB962C8B-B14F-4D97-AF65-F5344CB8AC3E}">
        <p14:creationId xmlns:p14="http://schemas.microsoft.com/office/powerpoint/2010/main" val="5289740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E65371-5F68-4FB2-9AE8-B70CEB970EC9}"/>
              </a:ext>
            </a:extLst>
          </p:cNvPr>
          <p:cNvSpPr>
            <a:spLocks noGrp="1"/>
          </p:cNvSpPr>
          <p:nvPr>
            <p:ph type="dt" sz="half" idx="10"/>
          </p:nvPr>
        </p:nvSpPr>
        <p:spPr/>
        <p:txBody>
          <a:bodyPr/>
          <a:lstStyle>
            <a:lvl1pPr>
              <a:defRPr/>
            </a:lvl1pPr>
          </a:lstStyle>
          <a:p>
            <a:pPr>
              <a:defRPr/>
            </a:pPr>
            <a:fld id="{C8A15A46-6FC6-4F10-B4DD-E61E87CFB0BC}" type="datetimeFigureOut">
              <a:rPr lang="en-US" altLang="en-US"/>
              <a:pPr>
                <a:defRPr/>
              </a:pPr>
              <a:t>23-Apr-22</a:t>
            </a:fld>
            <a:endParaRPr lang="en-US" altLang="en-US"/>
          </a:p>
        </p:txBody>
      </p:sp>
      <p:sp>
        <p:nvSpPr>
          <p:cNvPr id="8" name="Footer Placeholder 4">
            <a:extLst>
              <a:ext uri="{FF2B5EF4-FFF2-40B4-BE49-F238E27FC236}">
                <a16:creationId xmlns:a16="http://schemas.microsoft.com/office/drawing/2014/main" id="{E9E1C355-7629-468C-9D1A-82CC76405A1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A524AB0-D1FC-4553-B8A3-1FB0A9215E79}"/>
              </a:ext>
            </a:extLst>
          </p:cNvPr>
          <p:cNvSpPr>
            <a:spLocks noGrp="1"/>
          </p:cNvSpPr>
          <p:nvPr>
            <p:ph type="sldNum" sz="quarter" idx="12"/>
          </p:nvPr>
        </p:nvSpPr>
        <p:spPr/>
        <p:txBody>
          <a:bodyPr/>
          <a:lstStyle>
            <a:lvl1pPr>
              <a:defRPr/>
            </a:lvl1pPr>
          </a:lstStyle>
          <a:p>
            <a:pPr>
              <a:defRPr/>
            </a:pPr>
            <a:fld id="{E9093C5B-DB27-4FD4-8CFA-3CD38B9453F6}" type="slidenum">
              <a:rPr lang="en-US" altLang="en-US"/>
              <a:pPr>
                <a:defRPr/>
              </a:pPr>
              <a:t>‹#›</a:t>
            </a:fld>
            <a:endParaRPr lang="en-US" altLang="en-US"/>
          </a:p>
        </p:txBody>
      </p:sp>
    </p:spTree>
    <p:extLst>
      <p:ext uri="{BB962C8B-B14F-4D97-AF65-F5344CB8AC3E}">
        <p14:creationId xmlns:p14="http://schemas.microsoft.com/office/powerpoint/2010/main" val="17499109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FBE27D9-6EF0-48BD-B83E-CE4B7514F435}"/>
              </a:ext>
            </a:extLst>
          </p:cNvPr>
          <p:cNvSpPr>
            <a:spLocks noGrp="1"/>
          </p:cNvSpPr>
          <p:nvPr>
            <p:ph type="dt" sz="half" idx="10"/>
          </p:nvPr>
        </p:nvSpPr>
        <p:spPr/>
        <p:txBody>
          <a:bodyPr/>
          <a:lstStyle>
            <a:lvl1pPr>
              <a:defRPr/>
            </a:lvl1pPr>
          </a:lstStyle>
          <a:p>
            <a:pPr>
              <a:defRPr/>
            </a:pPr>
            <a:fld id="{137FA166-2706-4233-9C90-6DBE4A1AE90E}" type="datetimeFigureOut">
              <a:rPr lang="en-US" altLang="en-US"/>
              <a:pPr>
                <a:defRPr/>
              </a:pPr>
              <a:t>23-Apr-22</a:t>
            </a:fld>
            <a:endParaRPr lang="en-US" altLang="en-US"/>
          </a:p>
        </p:txBody>
      </p:sp>
      <p:sp>
        <p:nvSpPr>
          <p:cNvPr id="4" name="Footer Placeholder 4">
            <a:extLst>
              <a:ext uri="{FF2B5EF4-FFF2-40B4-BE49-F238E27FC236}">
                <a16:creationId xmlns:a16="http://schemas.microsoft.com/office/drawing/2014/main" id="{05D62849-171F-4A95-B8B9-D4D1A1BFE27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067A37E-EDAA-4CA2-834E-BAF4D2641511}"/>
              </a:ext>
            </a:extLst>
          </p:cNvPr>
          <p:cNvSpPr>
            <a:spLocks noGrp="1"/>
          </p:cNvSpPr>
          <p:nvPr>
            <p:ph type="sldNum" sz="quarter" idx="12"/>
          </p:nvPr>
        </p:nvSpPr>
        <p:spPr/>
        <p:txBody>
          <a:bodyPr/>
          <a:lstStyle>
            <a:lvl1pPr>
              <a:defRPr/>
            </a:lvl1pPr>
          </a:lstStyle>
          <a:p>
            <a:pPr>
              <a:defRPr/>
            </a:pPr>
            <a:fld id="{2336EE0A-E644-4F76-A074-1A66DCD6CE44}" type="slidenum">
              <a:rPr lang="en-US" altLang="en-US"/>
              <a:pPr>
                <a:defRPr/>
              </a:pPr>
              <a:t>‹#›</a:t>
            </a:fld>
            <a:endParaRPr lang="en-US" altLang="en-US"/>
          </a:p>
        </p:txBody>
      </p:sp>
    </p:spTree>
    <p:extLst>
      <p:ext uri="{BB962C8B-B14F-4D97-AF65-F5344CB8AC3E}">
        <p14:creationId xmlns:p14="http://schemas.microsoft.com/office/powerpoint/2010/main" val="18361442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971E491-B611-4709-9768-674DB289D4A5}"/>
              </a:ext>
            </a:extLst>
          </p:cNvPr>
          <p:cNvSpPr>
            <a:spLocks noGrp="1"/>
          </p:cNvSpPr>
          <p:nvPr>
            <p:ph type="dt" sz="half" idx="10"/>
          </p:nvPr>
        </p:nvSpPr>
        <p:spPr/>
        <p:txBody>
          <a:bodyPr/>
          <a:lstStyle>
            <a:lvl1pPr>
              <a:defRPr/>
            </a:lvl1pPr>
          </a:lstStyle>
          <a:p>
            <a:pPr>
              <a:defRPr/>
            </a:pPr>
            <a:fld id="{F7DFE235-CF7E-4DB3-A783-711A385972E0}" type="datetimeFigureOut">
              <a:rPr lang="en-US" altLang="en-US"/>
              <a:pPr>
                <a:defRPr/>
              </a:pPr>
              <a:t>23-Apr-22</a:t>
            </a:fld>
            <a:endParaRPr lang="en-US" altLang="en-US"/>
          </a:p>
        </p:txBody>
      </p:sp>
      <p:sp>
        <p:nvSpPr>
          <p:cNvPr id="3" name="Footer Placeholder 4">
            <a:extLst>
              <a:ext uri="{FF2B5EF4-FFF2-40B4-BE49-F238E27FC236}">
                <a16:creationId xmlns:a16="http://schemas.microsoft.com/office/drawing/2014/main" id="{50540CF5-D7D3-4ACA-8B7E-1DC521ABF2B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914BA81-7B3C-4D40-A802-80BFEE6BD70C}"/>
              </a:ext>
            </a:extLst>
          </p:cNvPr>
          <p:cNvSpPr>
            <a:spLocks noGrp="1"/>
          </p:cNvSpPr>
          <p:nvPr>
            <p:ph type="sldNum" sz="quarter" idx="12"/>
          </p:nvPr>
        </p:nvSpPr>
        <p:spPr/>
        <p:txBody>
          <a:bodyPr/>
          <a:lstStyle>
            <a:lvl1pPr>
              <a:defRPr/>
            </a:lvl1pPr>
          </a:lstStyle>
          <a:p>
            <a:pPr>
              <a:defRPr/>
            </a:pPr>
            <a:fld id="{C95AD8B8-BC13-49BE-9664-3035556E1BAF}" type="slidenum">
              <a:rPr lang="en-US" altLang="en-US"/>
              <a:pPr>
                <a:defRPr/>
              </a:pPr>
              <a:t>‹#›</a:t>
            </a:fld>
            <a:endParaRPr lang="en-US" altLang="en-US"/>
          </a:p>
        </p:txBody>
      </p:sp>
    </p:spTree>
    <p:extLst>
      <p:ext uri="{BB962C8B-B14F-4D97-AF65-F5344CB8AC3E}">
        <p14:creationId xmlns:p14="http://schemas.microsoft.com/office/powerpoint/2010/main" val="32524325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5590665-E25E-440C-A81F-A30B4AB6A568}"/>
              </a:ext>
            </a:extLst>
          </p:cNvPr>
          <p:cNvSpPr>
            <a:spLocks noGrp="1"/>
          </p:cNvSpPr>
          <p:nvPr>
            <p:ph type="dt" sz="half" idx="10"/>
          </p:nvPr>
        </p:nvSpPr>
        <p:spPr/>
        <p:txBody>
          <a:bodyPr/>
          <a:lstStyle>
            <a:lvl1pPr>
              <a:defRPr/>
            </a:lvl1pPr>
          </a:lstStyle>
          <a:p>
            <a:pPr>
              <a:defRPr/>
            </a:pPr>
            <a:fld id="{CAC31BC7-67DE-435D-92AA-58ED20F5E980}"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5F69FFF1-82F6-49CA-8018-D7F6E10987E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0D4FC17-AD0B-4B28-86CC-1830281F82B2}"/>
              </a:ext>
            </a:extLst>
          </p:cNvPr>
          <p:cNvSpPr>
            <a:spLocks noGrp="1"/>
          </p:cNvSpPr>
          <p:nvPr>
            <p:ph type="sldNum" sz="quarter" idx="12"/>
          </p:nvPr>
        </p:nvSpPr>
        <p:spPr/>
        <p:txBody>
          <a:bodyPr/>
          <a:lstStyle>
            <a:lvl1pPr>
              <a:defRPr/>
            </a:lvl1pPr>
          </a:lstStyle>
          <a:p>
            <a:pPr>
              <a:defRPr/>
            </a:pPr>
            <a:fld id="{52F4BB0F-8F13-4C7F-8A2A-1D34E06793D0}" type="slidenum">
              <a:rPr lang="en-US" altLang="en-US"/>
              <a:pPr>
                <a:defRPr/>
              </a:pPr>
              <a:t>‹#›</a:t>
            </a:fld>
            <a:endParaRPr lang="en-US" altLang="en-US"/>
          </a:p>
        </p:txBody>
      </p:sp>
    </p:spTree>
    <p:extLst>
      <p:ext uri="{BB962C8B-B14F-4D97-AF65-F5344CB8AC3E}">
        <p14:creationId xmlns:p14="http://schemas.microsoft.com/office/powerpoint/2010/main" val="15263359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3D5D6B7-D60A-4AFE-B9D0-F8252433A12A}"/>
              </a:ext>
            </a:extLst>
          </p:cNvPr>
          <p:cNvSpPr>
            <a:spLocks noGrp="1"/>
          </p:cNvSpPr>
          <p:nvPr>
            <p:ph type="dt" sz="half" idx="10"/>
          </p:nvPr>
        </p:nvSpPr>
        <p:spPr/>
        <p:txBody>
          <a:bodyPr/>
          <a:lstStyle>
            <a:lvl1pPr>
              <a:defRPr/>
            </a:lvl1pPr>
          </a:lstStyle>
          <a:p>
            <a:pPr>
              <a:defRPr/>
            </a:pPr>
            <a:fld id="{BF6D2881-47E3-49AF-8760-8B8B1EE2242D}" type="datetimeFigureOut">
              <a:rPr lang="en-US" altLang="en-US"/>
              <a:pPr>
                <a:defRPr/>
              </a:pPr>
              <a:t>23-Apr-22</a:t>
            </a:fld>
            <a:endParaRPr lang="en-US" altLang="en-US"/>
          </a:p>
        </p:txBody>
      </p:sp>
      <p:sp>
        <p:nvSpPr>
          <p:cNvPr id="6" name="Footer Placeholder 4">
            <a:extLst>
              <a:ext uri="{FF2B5EF4-FFF2-40B4-BE49-F238E27FC236}">
                <a16:creationId xmlns:a16="http://schemas.microsoft.com/office/drawing/2014/main" id="{7129981F-1FBE-4847-AF92-200B2EF8B7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97B4214-2126-4990-8FB4-F5F1491792AB}"/>
              </a:ext>
            </a:extLst>
          </p:cNvPr>
          <p:cNvSpPr>
            <a:spLocks noGrp="1"/>
          </p:cNvSpPr>
          <p:nvPr>
            <p:ph type="sldNum" sz="quarter" idx="12"/>
          </p:nvPr>
        </p:nvSpPr>
        <p:spPr/>
        <p:txBody>
          <a:bodyPr/>
          <a:lstStyle>
            <a:lvl1pPr>
              <a:defRPr/>
            </a:lvl1pPr>
          </a:lstStyle>
          <a:p>
            <a:pPr>
              <a:defRPr/>
            </a:pPr>
            <a:fld id="{3CBBA627-2BE8-4FF9-AA63-97F8F62DBED8}" type="slidenum">
              <a:rPr lang="en-US" altLang="en-US"/>
              <a:pPr>
                <a:defRPr/>
              </a:pPr>
              <a:t>‹#›</a:t>
            </a:fld>
            <a:endParaRPr lang="en-US" altLang="en-US"/>
          </a:p>
        </p:txBody>
      </p:sp>
    </p:spTree>
    <p:extLst>
      <p:ext uri="{BB962C8B-B14F-4D97-AF65-F5344CB8AC3E}">
        <p14:creationId xmlns:p14="http://schemas.microsoft.com/office/powerpoint/2010/main" val="40769727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F291-4C9C-4F8B-B118-379C3EF548C4}"/>
              </a:ext>
            </a:extLst>
          </p:cNvPr>
          <p:cNvSpPr>
            <a:spLocks noGrp="1"/>
          </p:cNvSpPr>
          <p:nvPr>
            <p:ph type="dt" sz="half" idx="10"/>
          </p:nvPr>
        </p:nvSpPr>
        <p:spPr/>
        <p:txBody>
          <a:bodyPr/>
          <a:lstStyle>
            <a:lvl1pPr>
              <a:defRPr/>
            </a:lvl1pPr>
          </a:lstStyle>
          <a:p>
            <a:pPr>
              <a:defRPr/>
            </a:pPr>
            <a:fld id="{A16A3454-DFEC-4611-9B4C-1F55279F54AB}"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6FF8D200-2E70-4683-8B32-F51B9BF38A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8CA275-7CF3-47D8-9F59-BB05BAD8CE8D}"/>
              </a:ext>
            </a:extLst>
          </p:cNvPr>
          <p:cNvSpPr>
            <a:spLocks noGrp="1"/>
          </p:cNvSpPr>
          <p:nvPr>
            <p:ph type="sldNum" sz="quarter" idx="12"/>
          </p:nvPr>
        </p:nvSpPr>
        <p:spPr/>
        <p:txBody>
          <a:bodyPr/>
          <a:lstStyle>
            <a:lvl1pPr>
              <a:defRPr/>
            </a:lvl1pPr>
          </a:lstStyle>
          <a:p>
            <a:pPr>
              <a:defRPr/>
            </a:pPr>
            <a:fld id="{9AD25909-89CD-4E50-AD49-E6C58D5B4BCE}" type="slidenum">
              <a:rPr lang="en-US" altLang="en-US"/>
              <a:pPr>
                <a:defRPr/>
              </a:pPr>
              <a:t>‹#›</a:t>
            </a:fld>
            <a:endParaRPr lang="en-US" altLang="en-US"/>
          </a:p>
        </p:txBody>
      </p:sp>
    </p:spTree>
    <p:extLst>
      <p:ext uri="{BB962C8B-B14F-4D97-AF65-F5344CB8AC3E}">
        <p14:creationId xmlns:p14="http://schemas.microsoft.com/office/powerpoint/2010/main" val="323011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526B5-96EB-4A7E-A9E4-3B19DA9090C2}"/>
              </a:ext>
            </a:extLst>
          </p:cNvPr>
          <p:cNvSpPr>
            <a:spLocks noGrp="1"/>
          </p:cNvSpPr>
          <p:nvPr>
            <p:ph type="dt" sz="half" idx="10"/>
          </p:nvPr>
        </p:nvSpPr>
        <p:spPr/>
        <p:txBody>
          <a:bodyPr/>
          <a:lstStyle>
            <a:lvl1pPr>
              <a:defRPr/>
            </a:lvl1pPr>
          </a:lstStyle>
          <a:p>
            <a:pPr>
              <a:defRPr/>
            </a:pPr>
            <a:fld id="{D9B9BD16-66D5-4D7C-A6E5-45F290E97AAA}"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9561D948-0FBA-42D6-9AD3-901FEA1B69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D2E60F-7698-40AB-9E1A-3F6C902D1F71}"/>
              </a:ext>
            </a:extLst>
          </p:cNvPr>
          <p:cNvSpPr>
            <a:spLocks noGrp="1"/>
          </p:cNvSpPr>
          <p:nvPr>
            <p:ph type="sldNum" sz="quarter" idx="12"/>
          </p:nvPr>
        </p:nvSpPr>
        <p:spPr/>
        <p:txBody>
          <a:bodyPr/>
          <a:lstStyle>
            <a:lvl1pPr>
              <a:defRPr/>
            </a:lvl1pPr>
          </a:lstStyle>
          <a:p>
            <a:pPr>
              <a:defRPr/>
            </a:pPr>
            <a:fld id="{E2CD7200-9027-4F00-83AD-217E7970BDE3}" type="slidenum">
              <a:rPr lang="en-US" altLang="en-US"/>
              <a:pPr>
                <a:defRPr/>
              </a:pPr>
              <a:t>‹#›</a:t>
            </a:fld>
            <a:endParaRPr lang="en-US" altLang="en-US"/>
          </a:p>
        </p:txBody>
      </p:sp>
    </p:spTree>
    <p:extLst>
      <p:ext uri="{BB962C8B-B14F-4D97-AF65-F5344CB8AC3E}">
        <p14:creationId xmlns:p14="http://schemas.microsoft.com/office/powerpoint/2010/main" val="150955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Volumes/Worker%20Bees/Worker%20Bees%20New/*Current/*LOGOS/2015%20Administration/2015%20Administration%20Logos/UTC-wordmark-primary-Clr-on-Dark-15.png" TargetMode="Externa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Volumes/Worker%20Bees/Worker%20Bees%20New/*Current/POWERPOINTS/PpntTemplateArt13.pn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Volumes/Worker%20Bees/Worker%20Bees%20New/*Current/POWERPOINTS/UTCppntFtr13.png"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5.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Volumes/Worker%20Bees/Worker%20Bees%20New/*Current/POWERPOINTS/PpntTemplateArt13.png" TargetMode="Externa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7F0EC-9058-4F4C-8C36-44A097F36D0E}"/>
              </a:ext>
            </a:extLst>
          </p:cNvPr>
          <p:cNvSpPr/>
          <p:nvPr userDrawn="1"/>
        </p:nvSpPr>
        <p:spPr>
          <a:xfrm>
            <a:off x="0" y="0"/>
            <a:ext cx="9144000" cy="914400"/>
          </a:xfrm>
          <a:prstGeom prst="rect">
            <a:avLst/>
          </a:prstGeom>
          <a:gradFill flip="none" rotWithShape="1">
            <a:gsLst>
              <a:gs pos="0">
                <a:srgbClr val="032858"/>
              </a:gs>
              <a:gs pos="100000">
                <a:schemeClr val="tx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solidFill>
                <a:srgbClr val="032858"/>
              </a:solidFill>
            </a:endParaRPr>
          </a:p>
        </p:txBody>
      </p:sp>
      <p:pic>
        <p:nvPicPr>
          <p:cNvPr id="1027" name="UTC-wordmark-primary-Clr-on-Dark-15.png" descr="/Volumes/Worker Bees/Worker Bees New/*Current/*LOGOS/2015 Administration/2015 Administration Logos/UTC-wordmark-primary-Clr-on-Dark-15.png">
            <a:extLst>
              <a:ext uri="{FF2B5EF4-FFF2-40B4-BE49-F238E27FC236}">
                <a16:creationId xmlns:a16="http://schemas.microsoft.com/office/drawing/2014/main" id="{1AF279ED-09D2-4B8D-A811-6BD850D9AAF5}"/>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2551113" y="174625"/>
            <a:ext cx="4041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0D6D562-6CEB-4E32-843F-55ADE8392078}"/>
              </a:ext>
            </a:extLst>
          </p:cNvPr>
          <p:cNvSpPr/>
          <p:nvPr userDrawn="1"/>
        </p:nvSpPr>
        <p:spPr>
          <a:xfrm>
            <a:off x="0" y="6400800"/>
            <a:ext cx="9144000" cy="457200"/>
          </a:xfrm>
          <a:prstGeom prst="rect">
            <a:avLst/>
          </a:prstGeom>
          <a:gradFill flip="none" rotWithShape="1">
            <a:gsLst>
              <a:gs pos="0">
                <a:srgbClr val="D89B0F"/>
              </a:gs>
              <a:gs pos="100000">
                <a:srgbClr val="966703"/>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solidFill>
                <a:srgbClr val="032858"/>
              </a:solidFill>
            </a:endParaRPr>
          </a:p>
        </p:txBody>
      </p:sp>
      <p:pic>
        <p:nvPicPr>
          <p:cNvPr id="1029" name="Picture 3">
            <a:extLst>
              <a:ext uri="{FF2B5EF4-FFF2-40B4-BE49-F238E27FC236}">
                <a16:creationId xmlns:a16="http://schemas.microsoft.com/office/drawing/2014/main" id="{143C4D3E-7127-446F-946A-5683EA3BAD6A}"/>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14675" y="6507163"/>
            <a:ext cx="291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0" r:id="rId1"/>
    <p:sldLayoutId id="2147485002"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pntTemplateArt13.png" descr="/Volumes/Worker Bees/Worker Bees New/*Current/POWERPOINTS/PpntTemplateArt13.png">
            <a:extLst>
              <a:ext uri="{FF2B5EF4-FFF2-40B4-BE49-F238E27FC236}">
                <a16:creationId xmlns:a16="http://schemas.microsoft.com/office/drawing/2014/main" id="{CD47444A-1B9B-4853-9DD3-ED2DFDF9268F}"/>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10">
            <a:extLst>
              <a:ext uri="{FF2B5EF4-FFF2-40B4-BE49-F238E27FC236}">
                <a16:creationId xmlns:a16="http://schemas.microsoft.com/office/drawing/2014/main" id="{24C58D04-7C23-455B-9709-5F68DE8E640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5101" r:id="rId1"/>
    <p:sldLayoutId id="2147485102" r:id="rId2"/>
    <p:sldLayoutId id="2147485103" r:id="rId3"/>
    <p:sldLayoutId id="2147485104" r:id="rId4"/>
    <p:sldLayoutId id="2147485105" r:id="rId5"/>
    <p:sldLayoutId id="2147485106" r:id="rId6"/>
    <p:sldLayoutId id="2147485107" r:id="rId7"/>
    <p:sldLayoutId id="2147485108" r:id="rId8"/>
    <p:sldLayoutId id="2147485109" r:id="rId9"/>
    <p:sldLayoutId id="2147485110" r:id="rId10"/>
    <p:sldLayoutId id="2147485111" r:id="rId11"/>
  </p:sldLayoutIdLst>
  <p:txStyles>
    <p:titleStyle>
      <a:lvl1pPr algn="ctr" rtl="0" eaLnBrk="0" fontAlgn="base" hangingPunct="0">
        <a:spcBef>
          <a:spcPct val="0"/>
        </a:spcBef>
        <a:spcAft>
          <a:spcPct val="0"/>
        </a:spcAft>
        <a:defRPr sz="4400">
          <a:solidFill>
            <a:schemeClr val="tx2"/>
          </a:solidFill>
          <a:latin typeface="+mj-lt"/>
          <a:ea typeface="ヒラギノ角ゴ Pro W3" charset="0"/>
          <a:cs typeface="MS PGothic" charset="0"/>
        </a:defRPr>
      </a:lvl1pPr>
      <a:lvl2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2pPr>
      <a:lvl3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3pPr>
      <a:lvl4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4pPr>
      <a:lvl5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charset="0"/>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UTCppntFtr13.png" descr="/Volumes/Worker Bees/Worker Bees New/*Current/POWERPOINTS/UTCppntFtr13.png">
            <a:extLst>
              <a:ext uri="{FF2B5EF4-FFF2-40B4-BE49-F238E27FC236}">
                <a16:creationId xmlns:a16="http://schemas.microsoft.com/office/drawing/2014/main" id="{FC7B3F40-FDE7-4489-AE64-56774322B600}"/>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446838"/>
            <a:ext cx="91440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6" descr="UTCppntHdr.pct                                                 000030E6April's Gigs                   BB17416F:">
            <a:extLst>
              <a:ext uri="{FF2B5EF4-FFF2-40B4-BE49-F238E27FC236}">
                <a16:creationId xmlns:a16="http://schemas.microsoft.com/office/drawing/2014/main" id="{EDA5EF08-2B6E-4C45-9F50-BED6FB4A66A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40" r:id="rId1"/>
    <p:sldLayoutId id="2147485041" r:id="rId2"/>
    <p:sldLayoutId id="2147485042" r:id="rId3"/>
    <p:sldLayoutId id="2147485043" r:id="rId4"/>
    <p:sldLayoutId id="2147485044" r:id="rId5"/>
    <p:sldLayoutId id="2147485003" r:id="rId6"/>
    <p:sldLayoutId id="2147485045" r:id="rId7"/>
    <p:sldLayoutId id="2147485046" r:id="rId8"/>
    <p:sldLayoutId id="2147485047" r:id="rId9"/>
    <p:sldLayoutId id="2147485048" r:id="rId10"/>
    <p:sldLayoutId id="2147485049"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050" r:id="rId1"/>
    <p:sldLayoutId id="2147485051" r:id="rId2"/>
    <p:sldLayoutId id="2147485052" r:id="rId3"/>
    <p:sldLayoutId id="2147485053" r:id="rId4"/>
    <p:sldLayoutId id="2147485054" r:id="rId5"/>
    <p:sldLayoutId id="2147485055" r:id="rId6"/>
    <p:sldLayoutId id="2147485056" r:id="rId7"/>
    <p:sldLayoutId id="2147485057" r:id="rId8"/>
    <p:sldLayoutId id="2147485058" r:id="rId9"/>
    <p:sldLayoutId id="2147485059" r:id="rId10"/>
    <p:sldLayoutId id="2147485060"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UTCppntHdr.pct                                                 000030E6April's Gigs                   BB17416F:">
            <a:extLst>
              <a:ext uri="{FF2B5EF4-FFF2-40B4-BE49-F238E27FC236}">
                <a16:creationId xmlns:a16="http://schemas.microsoft.com/office/drawing/2014/main" id="{FDD886D3-6417-4F80-B1C8-20B439E6E46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9">
            <a:extLst>
              <a:ext uri="{FF2B5EF4-FFF2-40B4-BE49-F238E27FC236}">
                <a16:creationId xmlns:a16="http://schemas.microsoft.com/office/drawing/2014/main" id="{6F8A9500-7E05-4245-B72D-326684F33621}"/>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rPr>
              <a:t>We shall achieve</a:t>
            </a:r>
          </a:p>
        </p:txBody>
      </p:sp>
    </p:spTree>
  </p:cSld>
  <p:clrMap bg1="lt1" tx1="dk1" bg2="lt2" tx2="dk2" accent1="accent1" accent2="accent2" accent3="accent3" accent4="accent4" accent5="accent5" accent6="accent6" hlink="hlink" folHlink="folHlink"/>
  <p:sldLayoutIdLst>
    <p:sldLayoutId id="2147485061" r:id="rId1"/>
    <p:sldLayoutId id="2147485062" r:id="rId2"/>
    <p:sldLayoutId id="2147485063" r:id="rId3"/>
    <p:sldLayoutId id="2147485064" r:id="rId4"/>
    <p:sldLayoutId id="2147485065" r:id="rId5"/>
    <p:sldLayoutId id="2147485004" r:id="rId6"/>
    <p:sldLayoutId id="2147485066" r:id="rId7"/>
    <p:sldLayoutId id="2147485067" r:id="rId8"/>
    <p:sldLayoutId id="2147485068" r:id="rId9"/>
    <p:sldLayoutId id="2147485069" r:id="rId10"/>
    <p:sldLayoutId id="2147485070"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6" descr="UTCppntHdr.pct                                                 000030E6April's Gigs                   BB17416F:">
            <a:extLst>
              <a:ext uri="{FF2B5EF4-FFF2-40B4-BE49-F238E27FC236}">
                <a16:creationId xmlns:a16="http://schemas.microsoft.com/office/drawing/2014/main" id="{B3DC5556-F5E5-4A13-8C2B-EF8613C12B7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9">
            <a:extLst>
              <a:ext uri="{FF2B5EF4-FFF2-40B4-BE49-F238E27FC236}">
                <a16:creationId xmlns:a16="http://schemas.microsoft.com/office/drawing/2014/main" id="{C76B5489-C17C-4421-86EB-EB085CE9577E}"/>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rPr>
              <a:t>We shall achieve</a:t>
            </a:r>
          </a:p>
        </p:txBody>
      </p:sp>
    </p:spTree>
  </p:cSld>
  <p:clrMap bg1="lt1" tx1="dk1" bg2="lt2" tx2="dk2" accent1="accent1" accent2="accent2" accent3="accent3" accent4="accent4" accent5="accent5" accent6="accent6" hlink="hlink" folHlink="folHlink"/>
  <p:sldLayoutIdLst>
    <p:sldLayoutId id="2147485071" r:id="rId1"/>
    <p:sldLayoutId id="2147485072" r:id="rId2"/>
    <p:sldLayoutId id="2147485073" r:id="rId3"/>
    <p:sldLayoutId id="2147485074" r:id="rId4"/>
    <p:sldLayoutId id="2147485075" r:id="rId5"/>
    <p:sldLayoutId id="2147485005" r:id="rId6"/>
    <p:sldLayoutId id="2147485076" r:id="rId7"/>
    <p:sldLayoutId id="2147485077" r:id="rId8"/>
    <p:sldLayoutId id="2147485078" r:id="rId9"/>
    <p:sldLayoutId id="2147485079" r:id="rId10"/>
    <p:sldLayoutId id="2147485006"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6" descr="UTCppntHdr.pct                                                 000030E6April's Gigs                   BB17416F:">
            <a:extLst>
              <a:ext uri="{FF2B5EF4-FFF2-40B4-BE49-F238E27FC236}">
                <a16:creationId xmlns:a16="http://schemas.microsoft.com/office/drawing/2014/main" id="{8CFC8404-8E27-4F42-A8CA-251FA3998B1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9">
            <a:extLst>
              <a:ext uri="{FF2B5EF4-FFF2-40B4-BE49-F238E27FC236}">
                <a16:creationId xmlns:a16="http://schemas.microsoft.com/office/drawing/2014/main" id="{B9869D6C-CFFE-44C4-8C1D-77BC16613095}"/>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rPr>
              <a:t>We shall achieve</a:t>
            </a:r>
          </a:p>
        </p:txBody>
      </p:sp>
    </p:spTree>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 id="2147485007" r:id="rId6"/>
    <p:sldLayoutId id="2147485085" r:id="rId7"/>
    <p:sldLayoutId id="2147485086" r:id="rId8"/>
    <p:sldLayoutId id="2147485087" r:id="rId9"/>
    <p:sldLayoutId id="2147485088" r:id="rId10"/>
    <p:sldLayoutId id="2147485089"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6582ABCA-2036-4BB1-B4AB-D921EC6A0D2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a:extLst>
              <a:ext uri="{FF2B5EF4-FFF2-40B4-BE49-F238E27FC236}">
                <a16:creationId xmlns:a16="http://schemas.microsoft.com/office/drawing/2014/main" id="{72EABFF9-93E7-47C7-9BF5-D4585FCD591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7C9E34-FCAF-4EB1-AE1A-424EFF015119}"/>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7C675CCC-D1BB-42A1-9D17-BC36547F516A}"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AFC5F873-BA02-420E-ADB6-E249D33097FF}"/>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p>
        </p:txBody>
      </p:sp>
      <p:sp>
        <p:nvSpPr>
          <p:cNvPr id="6" name="Slide Number Placeholder 5">
            <a:extLst>
              <a:ext uri="{FF2B5EF4-FFF2-40B4-BE49-F238E27FC236}">
                <a16:creationId xmlns:a16="http://schemas.microsoft.com/office/drawing/2014/main" id="{E0663FBA-9E6C-47DF-A6D0-92EA520218C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C318ADCB-5666-4FF2-B6D1-324EA673F3A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08" r:id="rId1"/>
    <p:sldLayoutId id="2147485009" r:id="rId2"/>
    <p:sldLayoutId id="2147485010" r:id="rId3"/>
    <p:sldLayoutId id="2147485011" r:id="rId4"/>
    <p:sldLayoutId id="2147485012" r:id="rId5"/>
    <p:sldLayoutId id="2147485013" r:id="rId6"/>
    <p:sldLayoutId id="2147485014" r:id="rId7"/>
    <p:sldLayoutId id="2147485015" r:id="rId8"/>
    <p:sldLayoutId id="2147485016" r:id="rId9"/>
    <p:sldLayoutId id="2147485017" r:id="rId10"/>
    <p:sldLayoutId id="2147485018"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pntTemplateArt13.png" descr="/Volumes/Worker Bees/Worker Bees New/*Current/POWERPOINTS/PpntTemplateArt13.png">
            <a:extLst>
              <a:ext uri="{FF2B5EF4-FFF2-40B4-BE49-F238E27FC236}">
                <a16:creationId xmlns:a16="http://schemas.microsoft.com/office/drawing/2014/main" id="{77C30B5E-FA99-4F94-9E3A-936F381DB52B}"/>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Rectangle 10">
            <a:extLst>
              <a:ext uri="{FF2B5EF4-FFF2-40B4-BE49-F238E27FC236}">
                <a16:creationId xmlns:a16="http://schemas.microsoft.com/office/drawing/2014/main" id="{1666ECE4-6664-494D-8F49-7642F339943D}"/>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sz="1400">
              <a:latin typeface="Arial" panose="020B060402020202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5090" r:id="rId1"/>
    <p:sldLayoutId id="2147485091" r:id="rId2"/>
    <p:sldLayoutId id="2147485092" r:id="rId3"/>
    <p:sldLayoutId id="2147485093" r:id="rId4"/>
    <p:sldLayoutId id="2147485094" r:id="rId5"/>
    <p:sldLayoutId id="2147485095" r:id="rId6"/>
    <p:sldLayoutId id="2147485096" r:id="rId7"/>
    <p:sldLayoutId id="2147485097" r:id="rId8"/>
    <p:sldLayoutId id="2147485098" r:id="rId9"/>
    <p:sldLayoutId id="2147485099" r:id="rId10"/>
    <p:sldLayoutId id="2147485100" r:id="rId11"/>
  </p:sldLayoutIdLst>
  <p:txStyles>
    <p:titleStyle>
      <a:lvl1pPr algn="ctr" rtl="0" eaLnBrk="0" fontAlgn="base" hangingPunct="0">
        <a:spcBef>
          <a:spcPct val="0"/>
        </a:spcBef>
        <a:spcAft>
          <a:spcPct val="0"/>
        </a:spcAft>
        <a:defRPr sz="4400">
          <a:solidFill>
            <a:schemeClr val="tx2"/>
          </a:solidFill>
          <a:latin typeface="+mj-lt"/>
          <a:ea typeface="ヒラギノ角ゴ Pro W3" charset="0"/>
          <a:cs typeface="MS PGothic" charset="0"/>
        </a:defRPr>
      </a:lvl1pPr>
      <a:lvl2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2pPr>
      <a:lvl3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3pPr>
      <a:lvl4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4pPr>
      <a:lvl5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charset="0"/>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a:extLst>
              <a:ext uri="{FF2B5EF4-FFF2-40B4-BE49-F238E27FC236}">
                <a16:creationId xmlns:a16="http://schemas.microsoft.com/office/drawing/2014/main" id="{349EA336-BF1D-4422-9F39-62B918E353A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Text Placeholder 2">
            <a:extLst>
              <a:ext uri="{FF2B5EF4-FFF2-40B4-BE49-F238E27FC236}">
                <a16:creationId xmlns:a16="http://schemas.microsoft.com/office/drawing/2014/main" id="{AE301FD8-47B8-404B-B572-128E90512B1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56E7A5-B034-458A-A9DF-D3F692B9C42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73005216-EBE8-46CC-AFB3-59E9755F921E}" type="datetimeFigureOut">
              <a:rPr lang="en-US" altLang="en-US"/>
              <a:pPr>
                <a:defRPr/>
              </a:pPr>
              <a:t>23-Apr-22</a:t>
            </a:fld>
            <a:endParaRPr lang="en-US" altLang="en-US"/>
          </a:p>
        </p:txBody>
      </p:sp>
      <p:sp>
        <p:nvSpPr>
          <p:cNvPr id="5" name="Footer Placeholder 4">
            <a:extLst>
              <a:ext uri="{FF2B5EF4-FFF2-40B4-BE49-F238E27FC236}">
                <a16:creationId xmlns:a16="http://schemas.microsoft.com/office/drawing/2014/main" id="{6793F7AF-65EA-46EE-BE1B-25926500EAFE}"/>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p>
        </p:txBody>
      </p:sp>
      <p:sp>
        <p:nvSpPr>
          <p:cNvPr id="6" name="Slide Number Placeholder 5">
            <a:extLst>
              <a:ext uri="{FF2B5EF4-FFF2-40B4-BE49-F238E27FC236}">
                <a16:creationId xmlns:a16="http://schemas.microsoft.com/office/drawing/2014/main" id="{6B91A380-6355-4008-B9F7-EF9CCF5DE1A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CFD9D50-65B0-4286-9D3C-7071AA321D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9" r:id="rId1"/>
    <p:sldLayoutId id="2147485020" r:id="rId2"/>
    <p:sldLayoutId id="2147485021" r:id="rId3"/>
    <p:sldLayoutId id="2147485022" r:id="rId4"/>
    <p:sldLayoutId id="2147485023" r:id="rId5"/>
    <p:sldLayoutId id="2147485024" r:id="rId6"/>
    <p:sldLayoutId id="2147485025" r:id="rId7"/>
    <p:sldLayoutId id="2147485026" r:id="rId8"/>
    <p:sldLayoutId id="2147485027" r:id="rId9"/>
    <p:sldLayoutId id="2147485028" r:id="rId10"/>
    <p:sldLayoutId id="2147485029"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inghakash/air-qualit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093433-FBCD-4DDC-BA25-BE6201E569DA}"/>
              </a:ext>
            </a:extLst>
          </p:cNvPr>
          <p:cNvSpPr/>
          <p:nvPr/>
        </p:nvSpPr>
        <p:spPr>
          <a:xfrm>
            <a:off x="609600" y="2685871"/>
            <a:ext cx="7848600" cy="1200329"/>
          </a:xfrm>
          <a:prstGeom prst="rect">
            <a:avLst/>
          </a:prstGeom>
          <a:noFill/>
        </p:spPr>
        <p:txBody>
          <a:bodyPr>
            <a:spAutoFit/>
          </a:bodyPr>
          <a:lstStyle/>
          <a:p>
            <a:pPr algn="ctr">
              <a:defRPr/>
            </a:pPr>
            <a:r>
              <a:rPr lang="en-US" sz="3600" b="1" dirty="0">
                <a:ln w="9525">
                  <a:solidFill>
                    <a:schemeClr val="bg1"/>
                  </a:solidFill>
                  <a:prstDash val="solid"/>
                </a:ln>
                <a:effectLst>
                  <a:outerShdw blurRad="12700" dist="38100" dir="2700000" algn="tl" rotWithShape="0">
                    <a:schemeClr val="accent5">
                      <a:lumMod val="60000"/>
                      <a:lumOff val="40000"/>
                    </a:schemeClr>
                  </a:outerShdw>
                </a:effectLst>
                <a:latin typeface="Arial" panose="020B0604020202020204" pitchFamily="34" charset="0"/>
              </a:rPr>
              <a:t>Air Quality Analysis using Machine Learning Algorithms</a:t>
            </a:r>
            <a:endParaRPr lang="en-US" sz="36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96259" name="TextBox 5">
            <a:extLst>
              <a:ext uri="{FF2B5EF4-FFF2-40B4-BE49-F238E27FC236}">
                <a16:creationId xmlns:a16="http://schemas.microsoft.com/office/drawing/2014/main" id="{DB47AF60-C748-437F-889C-6069934A27A2}"/>
              </a:ext>
            </a:extLst>
          </p:cNvPr>
          <p:cNvSpPr txBox="1">
            <a:spLocks noChangeArrowheads="1"/>
          </p:cNvSpPr>
          <p:nvPr/>
        </p:nvSpPr>
        <p:spPr bwMode="auto">
          <a:xfrm>
            <a:off x="4419600" y="4719935"/>
            <a:ext cx="381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r>
              <a:rPr lang="en-US" altLang="en-US" sz="2400" dirty="0"/>
              <a:t>Syed Mohammed Tareq</a:t>
            </a:r>
          </a:p>
          <a:p>
            <a:r>
              <a:rPr lang="en-US" altLang="en-US" sz="2400" dirty="0"/>
              <a:t>zhd777</a:t>
            </a:r>
          </a:p>
        </p:txBody>
      </p:sp>
      <p:sp>
        <p:nvSpPr>
          <p:cNvPr id="2" name="TextBox 1">
            <a:extLst>
              <a:ext uri="{FF2B5EF4-FFF2-40B4-BE49-F238E27FC236}">
                <a16:creationId xmlns:a16="http://schemas.microsoft.com/office/drawing/2014/main" id="{4411B89C-6FEC-41CC-86BD-E919A9B25F87}"/>
              </a:ext>
            </a:extLst>
          </p:cNvPr>
          <p:cNvSpPr txBox="1"/>
          <p:nvPr/>
        </p:nvSpPr>
        <p:spPr>
          <a:xfrm>
            <a:off x="4953000" y="1371600"/>
            <a:ext cx="2971800" cy="369332"/>
          </a:xfrm>
          <a:prstGeom prst="rect">
            <a:avLst/>
          </a:prstGeom>
          <a:noFill/>
        </p:spPr>
        <p:txBody>
          <a:bodyPr wrap="square" rtlCol="0">
            <a:spAutoFit/>
          </a:bodyPr>
          <a:lstStyle/>
          <a:p>
            <a:r>
              <a:rPr lang="en-US" dirty="0"/>
              <a:t>CPSC 5240-Project (Part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1">
            <a:extLst>
              <a:ext uri="{FF2B5EF4-FFF2-40B4-BE49-F238E27FC236}">
                <a16:creationId xmlns:a16="http://schemas.microsoft.com/office/drawing/2014/main" id="{26E2518B-669F-4394-8A4B-150B81555F25}"/>
              </a:ext>
            </a:extLst>
          </p:cNvPr>
          <p:cNvSpPr txBox="1">
            <a:spLocks noChangeArrowheads="1"/>
          </p:cNvSpPr>
          <p:nvPr/>
        </p:nvSpPr>
        <p:spPr bwMode="auto">
          <a:xfrm>
            <a:off x="3505200" y="2819400"/>
            <a:ext cx="1866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r>
              <a:rPr lang="en-US" altLang="en-US" sz="4800"/>
              <a:t>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33245BC5-5A65-4C57-8826-F3879EB0804D}"/>
              </a:ext>
            </a:extLst>
          </p:cNvPr>
          <p:cNvSpPr>
            <a:spLocks noGrp="1"/>
          </p:cNvSpPr>
          <p:nvPr>
            <p:ph type="ctrTitle"/>
          </p:nvPr>
        </p:nvSpPr>
        <p:spPr bwMode="auto">
          <a:xfrm>
            <a:off x="685800" y="1752601"/>
            <a:ext cx="77724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5400" dirty="0">
                <a:ea typeface="ヒラギノ角ゴ Pro W3" pitchFamily="-127" charset="-128"/>
              </a:rPr>
              <a:t>Models Used </a:t>
            </a:r>
          </a:p>
        </p:txBody>
      </p:sp>
      <p:sp>
        <p:nvSpPr>
          <p:cNvPr id="2" name="TextBox 1">
            <a:extLst>
              <a:ext uri="{FF2B5EF4-FFF2-40B4-BE49-F238E27FC236}">
                <a16:creationId xmlns:a16="http://schemas.microsoft.com/office/drawing/2014/main" id="{CB0D07D9-00A5-47D5-8846-212A478511CA}"/>
              </a:ext>
            </a:extLst>
          </p:cNvPr>
          <p:cNvSpPr txBox="1"/>
          <p:nvPr/>
        </p:nvSpPr>
        <p:spPr>
          <a:xfrm>
            <a:off x="2819400" y="3276600"/>
            <a:ext cx="3200400"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Decision tree </a:t>
            </a:r>
          </a:p>
        </p:txBody>
      </p:sp>
    </p:spTree>
    <p:extLst>
      <p:ext uri="{BB962C8B-B14F-4D97-AF65-F5344CB8AC3E}">
        <p14:creationId xmlns:p14="http://schemas.microsoft.com/office/powerpoint/2010/main" val="35962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990600" y="2130425"/>
            <a:ext cx="6248400" cy="129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l" eaLnBrk="1" hangingPunct="1">
              <a:buFont typeface="Arial" panose="020B0604020202020204" pitchFamily="34" charset="0"/>
              <a:buChar char="•"/>
            </a:pPr>
            <a:r>
              <a:rPr lang="en-US" altLang="en-US" sz="2400" b="1" dirty="0">
                <a:ea typeface="ヒラギノ角ゴ Pro W3" pitchFamily="-127" charset="-128"/>
              </a:rPr>
              <a:t>Score</a:t>
            </a:r>
            <a:br>
              <a:rPr lang="en-US" altLang="en-US" sz="2400" dirty="0">
                <a:ea typeface="ヒラギノ角ゴ Pro W3" pitchFamily="-127" charset="-128"/>
              </a:rPr>
            </a:br>
            <a:r>
              <a:rPr lang="en-US" altLang="en-US" sz="2400" dirty="0">
                <a:ea typeface="ヒラギノ角ゴ Pro W3" pitchFamily="-127" charset="-128"/>
              </a:rPr>
              <a:t>Training set score:  0.8109409420137816</a:t>
            </a:r>
            <a:br>
              <a:rPr lang="en-US" altLang="en-US" sz="2400" dirty="0">
                <a:ea typeface="ヒラギノ角ゴ Pro W3" pitchFamily="-127" charset="-128"/>
              </a:rPr>
            </a:br>
            <a:r>
              <a:rPr lang="en-US" altLang="en-US" sz="2400" dirty="0">
                <a:ea typeface="ヒラギノ角ゴ Pro W3" pitchFamily="-127" charset="-128"/>
              </a:rPr>
              <a:t>Testing set score:  0.69995207352917</a:t>
            </a:r>
            <a:br>
              <a:rPr lang="en-US" altLang="en-US" sz="2400" dirty="0">
                <a:ea typeface="ヒラギノ角ゴ Pro W3" pitchFamily="-127" charset="-128"/>
              </a:rPr>
            </a:br>
            <a:endParaRPr lang="en-US" altLang="en-US" sz="2400" dirty="0">
              <a:ea typeface="ヒラギノ角ゴ Pro W3" pitchFamily="-127" charset="-128"/>
            </a:endParaRPr>
          </a:p>
        </p:txBody>
      </p:sp>
      <p:sp>
        <p:nvSpPr>
          <p:cNvPr id="4" name="TextBox 3">
            <a:extLst>
              <a:ext uri="{FF2B5EF4-FFF2-40B4-BE49-F238E27FC236}">
                <a16:creationId xmlns:a16="http://schemas.microsoft.com/office/drawing/2014/main" id="{DCBBA0BD-E197-4D36-968C-5629AFF78B58}"/>
              </a:ext>
            </a:extLst>
          </p:cNvPr>
          <p:cNvSpPr txBox="1"/>
          <p:nvPr/>
        </p:nvSpPr>
        <p:spPr>
          <a:xfrm>
            <a:off x="1676400" y="1066800"/>
            <a:ext cx="4114800" cy="584775"/>
          </a:xfrm>
          <a:prstGeom prst="rect">
            <a:avLst/>
          </a:prstGeom>
          <a:noFill/>
        </p:spPr>
        <p:txBody>
          <a:bodyPr wrap="square" rtlCol="0">
            <a:spAutoFit/>
          </a:bodyPr>
          <a:lstStyle/>
          <a:p>
            <a:pPr algn="ctr"/>
            <a:r>
              <a:rPr lang="en-US" sz="3200" b="1" u="sng" dirty="0"/>
              <a:t>Decision tree</a:t>
            </a:r>
          </a:p>
        </p:txBody>
      </p:sp>
      <p:sp>
        <p:nvSpPr>
          <p:cNvPr id="5" name="TextBox 4">
            <a:extLst>
              <a:ext uri="{FF2B5EF4-FFF2-40B4-BE49-F238E27FC236}">
                <a16:creationId xmlns:a16="http://schemas.microsoft.com/office/drawing/2014/main" id="{6D4F294B-8379-4D9B-B8B1-1DA2A1BC7302}"/>
              </a:ext>
            </a:extLst>
          </p:cNvPr>
          <p:cNvSpPr txBox="1"/>
          <p:nvPr/>
        </p:nvSpPr>
        <p:spPr>
          <a:xfrm>
            <a:off x="990600" y="3810000"/>
            <a:ext cx="6324600" cy="156966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b="1" dirty="0">
                <a:ea typeface="ヒラギノ角ゴ Pro W3" pitchFamily="-127" charset="-128"/>
              </a:rPr>
              <a:t>Error</a:t>
            </a:r>
            <a:br>
              <a:rPr lang="en-US" altLang="en-US" sz="2400" dirty="0">
                <a:ea typeface="ヒラギノ角ゴ Pro W3" pitchFamily="-127" charset="-128"/>
              </a:rPr>
            </a:br>
            <a:r>
              <a:rPr lang="en-US" altLang="en-US" sz="2400" dirty="0">
                <a:ea typeface="ヒラギノ角ゴ Pro W3" pitchFamily="-127" charset="-128"/>
              </a:rPr>
              <a:t>Mean Squared Error:  2477.5953534636687</a:t>
            </a:r>
            <a:br>
              <a:rPr lang="en-US" altLang="en-US" sz="2400" dirty="0">
                <a:ea typeface="ヒラギノ角ゴ Pro W3" pitchFamily="-127" charset="-128"/>
              </a:rPr>
            </a:br>
            <a:r>
              <a:rPr lang="en-US" altLang="en-US" sz="2400" dirty="0">
                <a:ea typeface="ヒラギノ角ゴ Pro W3" pitchFamily="-127" charset="-128"/>
              </a:rPr>
              <a:t>Mean Absolute Error:  34.574609317134616</a:t>
            </a:r>
            <a:br>
              <a:rPr lang="en-US" altLang="en-US" sz="2400" dirty="0">
                <a:ea typeface="ヒラギノ角ゴ Pro W3" pitchFamily="-127" charset="-128"/>
              </a:rPr>
            </a:br>
            <a:r>
              <a:rPr lang="en-US" altLang="en-US" sz="2400" dirty="0">
                <a:ea typeface="ヒラギノ角ゴ Pro W3" pitchFamily="-127" charset="-128"/>
              </a:rPr>
              <a:t>R2 Score:  0.69995207352917</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ヒラギノ角ゴ Pro W3" pitchFamily="-127" charset="-128"/>
              </a:rPr>
              <a:t>Bell curve</a:t>
            </a:r>
          </a:p>
        </p:txBody>
      </p:sp>
      <p:pic>
        <p:nvPicPr>
          <p:cNvPr id="7170" name="Picture 2">
            <a:extLst>
              <a:ext uri="{FF2B5EF4-FFF2-40B4-BE49-F238E27FC236}">
                <a16:creationId xmlns:a16="http://schemas.microsoft.com/office/drawing/2014/main" id="{9563F048-B5AF-4293-A7D9-2BCC23242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0425"/>
            <a:ext cx="36576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64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BAE5432-D08C-48E2-99BD-25CC6C18C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47900"/>
            <a:ext cx="35718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306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2743200" y="990600"/>
            <a:ext cx="3352800" cy="68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u="sng" dirty="0">
                <a:ea typeface="ヒラギノ角ゴ Pro W3" pitchFamily="-127" charset="-128"/>
              </a:rPr>
              <a:t>KNN</a:t>
            </a:r>
          </a:p>
        </p:txBody>
      </p:sp>
      <p:sp>
        <p:nvSpPr>
          <p:cNvPr id="3" name="TextBox 2">
            <a:extLst>
              <a:ext uri="{FF2B5EF4-FFF2-40B4-BE49-F238E27FC236}">
                <a16:creationId xmlns:a16="http://schemas.microsoft.com/office/drawing/2014/main" id="{D17451B7-9AE6-4DCB-BFB4-6947F67DBCE0}"/>
              </a:ext>
            </a:extLst>
          </p:cNvPr>
          <p:cNvSpPr txBox="1"/>
          <p:nvPr/>
        </p:nvSpPr>
        <p:spPr>
          <a:xfrm>
            <a:off x="1295400" y="2514600"/>
            <a:ext cx="6324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important feature PM2.5 (target is divided into 3 classes A, B, C </a:t>
            </a:r>
          </a:p>
          <a:p>
            <a:pPr marL="285750" indent="-285750">
              <a:buFont typeface="Arial" panose="020B0604020202020204" pitchFamily="34" charset="0"/>
              <a:buChar char="•"/>
            </a:pPr>
            <a:r>
              <a:rPr lang="en-US" dirty="0"/>
              <a:t>Fit into KNN </a:t>
            </a:r>
          </a:p>
          <a:p>
            <a:pPr marL="285750" indent="-285750">
              <a:buFont typeface="Arial" panose="020B0604020202020204" pitchFamily="34" charset="0"/>
              <a:buChar char="•"/>
            </a:pPr>
            <a:r>
              <a:rPr lang="en-US" dirty="0"/>
              <a:t>10-fold CV</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181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ヒラギノ角ゴ Pro W3" pitchFamily="-127" charset="-128"/>
              </a:rPr>
              <a:t>K = 2   	Mean Accuracy = 74.36%		Standard Deviation = 0.066</a:t>
            </a:r>
            <a:br>
              <a:rPr lang="en-US" altLang="en-US" sz="2400" dirty="0">
                <a:ea typeface="ヒラギノ角ゴ Pro W3" pitchFamily="-127" charset="-128"/>
              </a:rPr>
            </a:br>
            <a:r>
              <a:rPr lang="en-US" altLang="en-US" sz="2400" dirty="0">
                <a:ea typeface="ヒラギノ角ゴ Pro W3" pitchFamily="-127" charset="-128"/>
              </a:rPr>
              <a:t>K = 3   	Mean Accuracy = 72.29%		Standard Deviation = 0.049</a:t>
            </a:r>
            <a:br>
              <a:rPr lang="en-US" altLang="en-US" sz="2400" dirty="0">
                <a:ea typeface="ヒラギノ角ゴ Pro W3" pitchFamily="-127" charset="-128"/>
              </a:rPr>
            </a:br>
            <a:r>
              <a:rPr lang="en-US" altLang="en-US" sz="2400" dirty="0">
                <a:ea typeface="ヒラギノ角ゴ Pro W3" pitchFamily="-127" charset="-128"/>
              </a:rPr>
              <a:t>K = 4   	Mean Accuracy = 69.36%		Standard Deviation = 0.04</a:t>
            </a:r>
            <a:br>
              <a:rPr lang="en-US" altLang="en-US" sz="2400" dirty="0">
                <a:ea typeface="ヒラギノ角ゴ Pro W3" pitchFamily="-127" charset="-128"/>
              </a:rPr>
            </a:br>
            <a:r>
              <a:rPr lang="en-US" altLang="en-US" sz="2400" dirty="0">
                <a:ea typeface="ヒラギノ角ゴ Pro W3" pitchFamily="-127" charset="-128"/>
              </a:rPr>
              <a:t>K = 5   	Mean Accuracy = 70.33%		Standard Deviation = 0.03</a:t>
            </a:r>
            <a:br>
              <a:rPr lang="en-US" altLang="en-US" sz="2400" dirty="0">
                <a:ea typeface="ヒラギノ角ゴ Pro W3" pitchFamily="-127" charset="-128"/>
              </a:rPr>
            </a:br>
            <a:r>
              <a:rPr lang="en-US" altLang="en-US" sz="2400" dirty="0">
                <a:ea typeface="ヒラギノ角ゴ Pro W3" pitchFamily="-127" charset="-128"/>
              </a:rPr>
              <a:t>K = 6   	Mean Accuracy = 70.45%		Standard Deviation = 0.045</a:t>
            </a:r>
          </a:p>
        </p:txBody>
      </p:sp>
    </p:spTree>
    <p:extLst>
      <p:ext uri="{BB962C8B-B14F-4D97-AF65-F5344CB8AC3E}">
        <p14:creationId xmlns:p14="http://schemas.microsoft.com/office/powerpoint/2010/main" val="311916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ABDAAE1-2466-4F7A-887C-881BFC2FDE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1072238"/>
            <a:ext cx="5486400" cy="4011731"/>
          </a:xfrm>
          <a:prstGeom prst="rect">
            <a:avLst/>
          </a:prstGeom>
          <a:noFill/>
          <a:extLst>
            <a:ext uri="{909E8E84-426E-40DD-AFC4-6F175D3DCCD1}">
              <a14:hiddenFill xmlns:a14="http://schemas.microsoft.com/office/drawing/2010/main">
                <a:solidFill>
                  <a:srgbClr val="FFFFFF"/>
                </a:solidFill>
              </a14:hiddenFill>
            </a:ext>
          </a:extLst>
        </p:spPr>
      </p:pic>
      <p:sp>
        <p:nvSpPr>
          <p:cNvPr id="75" name="Text Placeholder 3">
            <a:extLst>
              <a:ext uri="{FF2B5EF4-FFF2-40B4-BE49-F238E27FC236}">
                <a16:creationId xmlns:a16="http://schemas.microsoft.com/office/drawing/2014/main" id="{58A2EB6D-E701-4375-70CF-D9C5F1F53B49}"/>
              </a:ext>
            </a:extLst>
          </p:cNvPr>
          <p:cNvSpPr>
            <a:spLocks noGrp="1"/>
          </p:cNvSpPr>
          <p:nvPr>
            <p:ph type="body" sz="half" idx="2"/>
          </p:nvPr>
        </p:nvSpPr>
        <p:spPr>
          <a:xfrm>
            <a:off x="2133600" y="5367338"/>
            <a:ext cx="5145088" cy="804862"/>
          </a:xfrm>
        </p:spPr>
        <p:txBody>
          <a:bodyPr/>
          <a:lstStyle/>
          <a:p>
            <a:r>
              <a:rPr lang="en-US" dirty="0"/>
              <a:t>Figure 1: Confusion matrix for KNN</a:t>
            </a:r>
          </a:p>
        </p:txBody>
      </p:sp>
    </p:spTree>
    <p:extLst>
      <p:ext uri="{BB962C8B-B14F-4D97-AF65-F5344CB8AC3E}">
        <p14:creationId xmlns:p14="http://schemas.microsoft.com/office/powerpoint/2010/main" val="296285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665825" y="1371600"/>
            <a:ext cx="7792375" cy="42205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400" b="1" dirty="0">
                <a:ea typeface="ヒラギノ角ゴ Pro W3" pitchFamily="-127" charset="-128"/>
              </a:rPr>
              <a:t>Classification Report: </a:t>
            </a:r>
            <a:br>
              <a:rPr lang="en-US" altLang="en-US" sz="2400" b="1"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precision    recall   f1-score   support</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A       0.83         0.90       0.86          101</a:t>
            </a:r>
            <a:br>
              <a:rPr lang="en-US" altLang="en-US" sz="2400" dirty="0">
                <a:ea typeface="ヒラギノ角ゴ Pro W3" pitchFamily="-127" charset="-128"/>
              </a:rPr>
            </a:br>
            <a:r>
              <a:rPr lang="en-US" altLang="en-US" sz="2400" dirty="0">
                <a:ea typeface="ヒラギノ角ゴ Pro W3" pitchFamily="-127" charset="-128"/>
              </a:rPr>
              <a:t>                   B       0.71         0.69       0.70           81</a:t>
            </a:r>
            <a:br>
              <a:rPr lang="en-US" altLang="en-US" sz="2400" dirty="0">
                <a:ea typeface="ヒラギノ角ゴ Pro W3" pitchFamily="-127" charset="-128"/>
              </a:rPr>
            </a:br>
            <a:r>
              <a:rPr lang="en-US" altLang="en-US" sz="2400" dirty="0">
                <a:ea typeface="ヒラギノ角ゴ Pro W3" pitchFamily="-127" charset="-128"/>
              </a:rPr>
              <a:t>                   C       0.87         0.80       0.84           92</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accuracy                                        0.81           274</a:t>
            </a:r>
            <a:br>
              <a:rPr lang="en-US" altLang="en-US" sz="2400" dirty="0">
                <a:ea typeface="ヒラギノ角ゴ Pro W3" pitchFamily="-127" charset="-128"/>
              </a:rPr>
            </a:br>
            <a:r>
              <a:rPr lang="en-US" altLang="en-US" sz="2400" dirty="0">
                <a:ea typeface="ヒラギノ角ゴ Pro W3" pitchFamily="-127" charset="-128"/>
              </a:rPr>
              <a:t>   macro avg      0.80         0.80       0.80           274</a:t>
            </a:r>
            <a:br>
              <a:rPr lang="en-US" altLang="en-US" sz="2400" dirty="0">
                <a:ea typeface="ヒラギノ角ゴ Pro W3" pitchFamily="-127" charset="-128"/>
              </a:rPr>
            </a:br>
            <a:r>
              <a:rPr lang="en-US" altLang="en-US" sz="2400" dirty="0">
                <a:ea typeface="ヒラギノ角ゴ Pro W3" pitchFamily="-127" charset="-128"/>
              </a:rPr>
              <a:t>weighted avg    0.81        0.81        0.81           274</a:t>
            </a:r>
            <a:br>
              <a:rPr lang="en-US" altLang="en-US" sz="2400" dirty="0">
                <a:ea typeface="ヒラギノ角ゴ Pro W3" pitchFamily="-127" charset="-128"/>
              </a:rPr>
            </a:br>
            <a:endParaRPr lang="en-US" altLang="en-US" sz="2400" dirty="0">
              <a:ea typeface="ヒラギノ角ゴ Pro W3" pitchFamily="-127" charset="-128"/>
            </a:endParaRPr>
          </a:p>
        </p:txBody>
      </p:sp>
    </p:spTree>
    <p:extLst>
      <p:ext uri="{BB962C8B-B14F-4D97-AF65-F5344CB8AC3E}">
        <p14:creationId xmlns:p14="http://schemas.microsoft.com/office/powerpoint/2010/main" val="360001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685800" y="1066800"/>
            <a:ext cx="7772400" cy="841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u="sng" dirty="0">
                <a:ea typeface="ヒラギノ角ゴ Pro W3" pitchFamily="-127" charset="-128"/>
              </a:rPr>
              <a:t>Random Forest </a:t>
            </a:r>
          </a:p>
        </p:txBody>
      </p:sp>
    </p:spTree>
    <p:extLst>
      <p:ext uri="{BB962C8B-B14F-4D97-AF65-F5344CB8AC3E}">
        <p14:creationId xmlns:p14="http://schemas.microsoft.com/office/powerpoint/2010/main" val="43739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23B33AD5-F4C7-4A7B-9A82-7D014DE7864B}"/>
              </a:ext>
            </a:extLst>
          </p:cNvPr>
          <p:cNvSpPr>
            <a:spLocks noGrp="1"/>
          </p:cNvSpPr>
          <p:nvPr>
            <p:ph type="ctrTitle"/>
          </p:nvPr>
        </p:nvSpPr>
        <p:spPr bwMode="auto">
          <a:xfrm>
            <a:off x="685800" y="1295400"/>
            <a:ext cx="77724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ヒラギノ角ゴ Pro W3" pitchFamily="-127" charset="-128"/>
              </a:rPr>
              <a:t>Introduction</a:t>
            </a:r>
            <a:br>
              <a:rPr lang="en-US" altLang="en-US" dirty="0">
                <a:ea typeface="ヒラギノ角ゴ Pro W3" pitchFamily="-127" charset="-128"/>
              </a:rPr>
            </a:br>
            <a:br>
              <a:rPr lang="en-US" altLang="en-US" dirty="0">
                <a:ea typeface="ヒラギノ角ゴ Pro W3" pitchFamily="-127" charset="-128"/>
              </a:rPr>
            </a:br>
            <a:br>
              <a:rPr lang="en-US" altLang="en-US" dirty="0">
                <a:ea typeface="ヒラギノ角ゴ Pro W3" pitchFamily="-127" charset="-128"/>
              </a:rPr>
            </a:br>
            <a:br>
              <a:rPr lang="en-US" altLang="en-US" dirty="0">
                <a:ea typeface="ヒラギノ角ゴ Pro W3" pitchFamily="-127" charset="-128"/>
              </a:rPr>
            </a:br>
            <a:br>
              <a:rPr lang="en-US" altLang="en-US" dirty="0">
                <a:ea typeface="ヒラギノ角ゴ Pro W3" pitchFamily="-127" charset="-128"/>
              </a:rPr>
            </a:br>
            <a:br>
              <a:rPr lang="en-US" altLang="en-US" dirty="0">
                <a:ea typeface="ヒラギノ角ゴ Pro W3" pitchFamily="-127" charset="-128"/>
              </a:rPr>
            </a:br>
            <a:br>
              <a:rPr lang="en-US" altLang="en-US" dirty="0">
                <a:ea typeface="ヒラギノ角ゴ Pro W3" pitchFamily="-127" charset="-128"/>
              </a:rPr>
            </a:br>
            <a:endParaRPr lang="en-US" altLang="en-US" dirty="0">
              <a:ea typeface="ヒラギノ角ゴ Pro W3" pitchFamily="-127" charset="-128"/>
            </a:endParaRPr>
          </a:p>
        </p:txBody>
      </p:sp>
      <p:sp>
        <p:nvSpPr>
          <p:cNvPr id="97283" name="TextBox 1">
            <a:extLst>
              <a:ext uri="{FF2B5EF4-FFF2-40B4-BE49-F238E27FC236}">
                <a16:creationId xmlns:a16="http://schemas.microsoft.com/office/drawing/2014/main" id="{B8AE3426-BCB8-41C0-AB2E-BC669295B89A}"/>
              </a:ext>
            </a:extLst>
          </p:cNvPr>
          <p:cNvSpPr txBox="1">
            <a:spLocks noChangeArrowheads="1"/>
          </p:cNvSpPr>
          <p:nvPr/>
        </p:nvSpPr>
        <p:spPr bwMode="auto">
          <a:xfrm>
            <a:off x="762000" y="2596277"/>
            <a:ext cx="77724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buFont typeface="Arial" panose="020B0604020202020204" pitchFamily="34" charset="0"/>
              <a:buChar char="•"/>
            </a:pPr>
            <a:r>
              <a:rPr lang="en-US" sz="2400" dirty="0"/>
              <a:t>Environment of our world is under threat</a:t>
            </a:r>
            <a:r>
              <a:rPr lang="en-US" sz="1800" dirty="0">
                <a:effectLst/>
                <a:latin typeface="Times New Roman" panose="02020603050405020304" pitchFamily="18" charset="0"/>
                <a:ea typeface="Calibri" panose="020F0502020204030204" pitchFamily="34" charset="0"/>
              </a:rPr>
              <a:t>. </a:t>
            </a:r>
          </a:p>
          <a:p>
            <a:pPr>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2400" dirty="0"/>
              <a:t>By measuring the air quality, we can measure the degree of cleanliness of the environment.</a:t>
            </a:r>
          </a:p>
          <a:p>
            <a:pPr>
              <a:buFont typeface="Arial" panose="020B0604020202020204" pitchFamily="34" charset="0"/>
              <a:buChar char="•"/>
            </a:pPr>
            <a:endParaRPr lang="en-US" sz="2400" dirty="0"/>
          </a:p>
          <a:p>
            <a:pPr>
              <a:buFont typeface="Arial" panose="020B0604020202020204" pitchFamily="34" charset="0"/>
              <a:buChar char="•"/>
            </a:pPr>
            <a:r>
              <a:rPr lang="en-US" altLang="en-US" sz="2400" dirty="0"/>
              <a:t>Machine learning may help us to analyses and bring meaningful result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637813-8C50-49CA-82E9-2741A45B7C08}"/>
              </a:ext>
            </a:extLst>
          </p:cNvPr>
          <p:cNvPicPr>
            <a:picLocks noChangeAspect="1"/>
          </p:cNvPicPr>
          <p:nvPr/>
        </p:nvPicPr>
        <p:blipFill>
          <a:blip r:embed="rId2"/>
          <a:stretch>
            <a:fillRect/>
          </a:stretch>
        </p:blipFill>
        <p:spPr>
          <a:xfrm>
            <a:off x="1524000" y="1676400"/>
            <a:ext cx="3295650" cy="2409825"/>
          </a:xfrm>
          <a:prstGeom prst="rect">
            <a:avLst/>
          </a:prstGeom>
        </p:spPr>
      </p:pic>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1143000" y="4778375"/>
            <a:ext cx="4495800" cy="784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800" dirty="0"/>
              <a:t>Figure 1: Confusion matrix for random forest </a:t>
            </a:r>
          </a:p>
        </p:txBody>
      </p:sp>
    </p:spTree>
    <p:extLst>
      <p:ext uri="{BB962C8B-B14F-4D97-AF65-F5344CB8AC3E}">
        <p14:creationId xmlns:p14="http://schemas.microsoft.com/office/powerpoint/2010/main" val="412151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xfrm>
            <a:off x="685800" y="1447800"/>
            <a:ext cx="77724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400" b="1" dirty="0">
                <a:ea typeface="ヒラギノ角ゴ Pro W3" pitchFamily="-127" charset="-128"/>
              </a:rPr>
              <a:t>Classification Report: </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precision    recall  f1-score   support</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A                 0.89      0.80      0.84       101</a:t>
            </a:r>
            <a:br>
              <a:rPr lang="en-US" altLang="en-US" sz="2400" dirty="0">
                <a:ea typeface="ヒラギノ角ゴ Pro W3" pitchFamily="-127" charset="-128"/>
              </a:rPr>
            </a:br>
            <a:r>
              <a:rPr lang="en-US" altLang="en-US" sz="2400" dirty="0">
                <a:ea typeface="ヒラギノ角ゴ Pro W3" pitchFamily="-127" charset="-128"/>
              </a:rPr>
              <a:t>           B                 0.71      0.83      0.77        81</a:t>
            </a:r>
            <a:br>
              <a:rPr lang="en-US" altLang="en-US" sz="2400" dirty="0">
                <a:ea typeface="ヒラギノ角ゴ Pro W3" pitchFamily="-127" charset="-128"/>
              </a:rPr>
            </a:br>
            <a:r>
              <a:rPr lang="en-US" altLang="en-US" sz="2400" dirty="0">
                <a:ea typeface="ヒラギノ角ゴ Pro W3" pitchFamily="-127" charset="-128"/>
              </a:rPr>
              <a:t>           C                 0.92      0.89      0.91        92</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    accuracy                                      0.84       274</a:t>
            </a:r>
            <a:br>
              <a:rPr lang="en-US" altLang="en-US" sz="2400" dirty="0">
                <a:ea typeface="ヒラギノ角ゴ Pro W3" pitchFamily="-127" charset="-128"/>
              </a:rPr>
            </a:br>
            <a:r>
              <a:rPr lang="en-US" altLang="en-US" sz="2400" dirty="0">
                <a:ea typeface="ヒラギノ角ゴ Pro W3" pitchFamily="-127" charset="-128"/>
              </a:rPr>
              <a:t>   macro avg        0.84      0.84      0.84       274</a:t>
            </a:r>
            <a:br>
              <a:rPr lang="en-US" altLang="en-US" sz="2400" dirty="0">
                <a:ea typeface="ヒラギノ角ゴ Pro W3" pitchFamily="-127" charset="-128"/>
              </a:rPr>
            </a:br>
            <a:r>
              <a:rPr lang="en-US" altLang="en-US" sz="2400" dirty="0">
                <a:ea typeface="ヒラギノ角ゴ Pro W3" pitchFamily="-127" charset="-128"/>
              </a:rPr>
              <a:t>weighted avg     0.85      0.84      0.84        274</a:t>
            </a:r>
          </a:p>
        </p:txBody>
      </p:sp>
    </p:spTree>
    <p:extLst>
      <p:ext uri="{BB962C8B-B14F-4D97-AF65-F5344CB8AC3E}">
        <p14:creationId xmlns:p14="http://schemas.microsoft.com/office/powerpoint/2010/main" val="123393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dirty="0">
              <a:ea typeface="ヒラギノ角ゴ Pro W3" pitchFamily="-127" charset="-128"/>
            </a:endParaRPr>
          </a:p>
        </p:txBody>
      </p:sp>
    </p:spTree>
    <p:extLst>
      <p:ext uri="{BB962C8B-B14F-4D97-AF65-F5344CB8AC3E}">
        <p14:creationId xmlns:p14="http://schemas.microsoft.com/office/powerpoint/2010/main" val="133667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1">
            <a:extLst>
              <a:ext uri="{FF2B5EF4-FFF2-40B4-BE49-F238E27FC236}">
                <a16:creationId xmlns:a16="http://schemas.microsoft.com/office/drawing/2014/main" id="{26E2518B-669F-4394-8A4B-150B81555F25}"/>
              </a:ext>
            </a:extLst>
          </p:cNvPr>
          <p:cNvSpPr txBox="1">
            <a:spLocks noChangeArrowheads="1"/>
          </p:cNvSpPr>
          <p:nvPr/>
        </p:nvSpPr>
        <p:spPr bwMode="auto">
          <a:xfrm>
            <a:off x="3289450" y="1066800"/>
            <a:ext cx="2577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r>
              <a:rPr lang="en-US" altLang="en-US" sz="4800" dirty="0"/>
              <a:t>Learnings</a:t>
            </a:r>
          </a:p>
        </p:txBody>
      </p:sp>
      <p:graphicFrame>
        <p:nvGraphicFramePr>
          <p:cNvPr id="2" name="Table 2">
            <a:extLst>
              <a:ext uri="{FF2B5EF4-FFF2-40B4-BE49-F238E27FC236}">
                <a16:creationId xmlns:a16="http://schemas.microsoft.com/office/drawing/2014/main" id="{A014D49E-A309-41A8-B7CE-4DA40D8E7003}"/>
              </a:ext>
            </a:extLst>
          </p:cNvPr>
          <p:cNvGraphicFramePr>
            <a:graphicFrameLocks noGrp="1"/>
          </p:cNvGraphicFramePr>
          <p:nvPr>
            <p:extLst>
              <p:ext uri="{D42A27DB-BD31-4B8C-83A1-F6EECF244321}">
                <p14:modId xmlns:p14="http://schemas.microsoft.com/office/powerpoint/2010/main" val="633972800"/>
              </p:ext>
            </p:extLst>
          </p:nvPr>
        </p:nvGraphicFramePr>
        <p:xfrm>
          <a:off x="1524000" y="2377440"/>
          <a:ext cx="6096000" cy="1508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85130970"/>
                    </a:ext>
                  </a:extLst>
                </a:gridCol>
                <a:gridCol w="2032000">
                  <a:extLst>
                    <a:ext uri="{9D8B030D-6E8A-4147-A177-3AD203B41FA5}">
                      <a16:colId xmlns:a16="http://schemas.microsoft.com/office/drawing/2014/main" val="2715075077"/>
                    </a:ext>
                  </a:extLst>
                </a:gridCol>
                <a:gridCol w="2032000">
                  <a:extLst>
                    <a:ext uri="{9D8B030D-6E8A-4147-A177-3AD203B41FA5}">
                      <a16:colId xmlns:a16="http://schemas.microsoft.com/office/drawing/2014/main" val="707570730"/>
                    </a:ext>
                  </a:extLst>
                </a:gridCol>
              </a:tblGrid>
              <a:tr h="377190">
                <a:tc>
                  <a:txBody>
                    <a:bodyPr/>
                    <a:lstStyle/>
                    <a:p>
                      <a:r>
                        <a:rPr lang="en-US" dirty="0">
                          <a:solidFill>
                            <a:schemeClr val="tx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5236198"/>
                  </a:ext>
                </a:extLst>
              </a:tr>
              <a:tr h="377190">
                <a:tc>
                  <a:txBody>
                    <a:bodyPr/>
                    <a:lstStyle/>
                    <a:p>
                      <a:r>
                        <a:rPr lang="en-US"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562372"/>
                  </a:ext>
                </a:extLst>
              </a:tr>
              <a:tr h="377190">
                <a:tc>
                  <a:txBody>
                    <a:bodyPr/>
                    <a:lstStyle/>
                    <a:p>
                      <a:r>
                        <a:rPr lang="en-US" dirty="0"/>
                        <a:t>KNN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7391186"/>
                  </a:ext>
                </a:extLst>
              </a:tr>
              <a:tr h="377190">
                <a:tc>
                  <a:txBody>
                    <a:bodyPr/>
                    <a:lstStyle/>
                    <a:p>
                      <a:r>
                        <a:rPr lang="en-US" dirty="0"/>
                        <a:t>Random Forest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84 %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2095628"/>
                  </a:ext>
                </a:extLst>
              </a:tr>
            </a:tbl>
          </a:graphicData>
        </a:graphic>
      </p:graphicFrame>
    </p:spTree>
    <p:extLst>
      <p:ext uri="{BB962C8B-B14F-4D97-AF65-F5344CB8AC3E}">
        <p14:creationId xmlns:p14="http://schemas.microsoft.com/office/powerpoint/2010/main" val="213114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8DD03D28-2BA3-4EBE-A396-5ECD68CB2A1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dirty="0">
              <a:ea typeface="ヒラギノ角ゴ Pro W3" pitchFamily="-127" charset="-128"/>
            </a:endParaRPr>
          </a:p>
        </p:txBody>
      </p:sp>
    </p:spTree>
    <p:extLst>
      <p:ext uri="{BB962C8B-B14F-4D97-AF65-F5344CB8AC3E}">
        <p14:creationId xmlns:p14="http://schemas.microsoft.com/office/powerpoint/2010/main" val="55794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0E33498B-FD50-4B46-BB7B-800567692AB7}"/>
              </a:ext>
            </a:extLst>
          </p:cNvPr>
          <p:cNvSpPr>
            <a:spLocks noGrp="1"/>
          </p:cNvSpPr>
          <p:nvPr>
            <p:ph type="ctrTitle"/>
          </p:nvPr>
        </p:nvSpPr>
        <p:spPr bwMode="auto">
          <a:xfrm>
            <a:off x="685800" y="137160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ヒラギノ角ゴ Pro W3" pitchFamily="-127" charset="-128"/>
              </a:rPr>
              <a:t>Conclusion</a:t>
            </a:r>
            <a:br>
              <a:rPr lang="en-US" altLang="en-US">
                <a:ea typeface="ヒラギノ角ゴ Pro W3" pitchFamily="-127" charset="-128"/>
              </a:rPr>
            </a:br>
            <a:br>
              <a:rPr lang="en-US" altLang="en-US">
                <a:ea typeface="ヒラギノ角ゴ Pro W3" pitchFamily="-127" charset="-128"/>
              </a:rPr>
            </a:br>
            <a:endParaRPr lang="en-US" altLang="en-US">
              <a:ea typeface="ヒラギノ角ゴ Pro W3" pitchFamily="-127" charset="-128"/>
            </a:endParaRPr>
          </a:p>
        </p:txBody>
      </p:sp>
      <p:sp>
        <p:nvSpPr>
          <p:cNvPr id="116739" name="TextBox 1">
            <a:extLst>
              <a:ext uri="{FF2B5EF4-FFF2-40B4-BE49-F238E27FC236}">
                <a16:creationId xmlns:a16="http://schemas.microsoft.com/office/drawing/2014/main" id="{33D2D2B5-114A-4247-9ACB-115EA850FE61}"/>
              </a:ext>
            </a:extLst>
          </p:cNvPr>
          <p:cNvSpPr txBox="1">
            <a:spLocks noChangeArrowheads="1"/>
          </p:cNvSpPr>
          <p:nvPr/>
        </p:nvSpPr>
        <p:spPr bwMode="auto">
          <a:xfrm>
            <a:off x="838200" y="2959686"/>
            <a:ext cx="7315200" cy="17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marL="0" marR="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Air quality prediction will help researcher to foresee the environmental degradation. </a:t>
            </a:r>
          </a:p>
          <a:p>
            <a:pPr marL="0" marR="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will give a wakeup call to the decision maker. </a:t>
            </a:r>
          </a:p>
          <a:p>
            <a:pPr marL="0" marR="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Accordingly, we will be able to make the environment livable to the future generation.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DD882697-EFD8-477C-9E05-2463A87D0495}"/>
              </a:ext>
            </a:extLst>
          </p:cNvPr>
          <p:cNvSpPr>
            <a:spLocks noGrp="1"/>
          </p:cNvSpPr>
          <p:nvPr>
            <p:ph type="ctrTitle"/>
          </p:nvPr>
        </p:nvSpPr>
        <p:spPr bwMode="auto">
          <a:xfrm>
            <a:off x="685800" y="990600"/>
            <a:ext cx="77724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ヒラギノ角ゴ Pro W3" pitchFamily="-127" charset="-128"/>
              </a:rPr>
              <a:t>References</a:t>
            </a:r>
            <a:br>
              <a:rPr lang="en-US" altLang="en-US">
                <a:ea typeface="ヒラギノ角ゴ Pro W3" pitchFamily="-127" charset="-128"/>
              </a:rPr>
            </a:br>
            <a:br>
              <a:rPr lang="en-US" altLang="en-US">
                <a:ea typeface="ヒラギノ角ゴ Pro W3" pitchFamily="-127" charset="-128"/>
              </a:rPr>
            </a:br>
            <a:br>
              <a:rPr lang="en-US" altLang="en-US">
                <a:ea typeface="ヒラギノ角ゴ Pro W3" pitchFamily="-127" charset="-128"/>
              </a:rPr>
            </a:br>
            <a:br>
              <a:rPr lang="en-US" altLang="en-US">
                <a:ea typeface="ヒラギノ角ゴ Pro W3" pitchFamily="-127" charset="-128"/>
              </a:rPr>
            </a:br>
            <a:r>
              <a:rPr lang="en-US" altLang="en-US">
                <a:ea typeface="ヒラギノ角ゴ Pro W3" pitchFamily="-127" charset="-128"/>
              </a:rPr>
              <a:t> </a:t>
            </a:r>
          </a:p>
        </p:txBody>
      </p:sp>
      <p:sp>
        <p:nvSpPr>
          <p:cNvPr id="2" name="TextBox 1">
            <a:extLst>
              <a:ext uri="{FF2B5EF4-FFF2-40B4-BE49-F238E27FC236}">
                <a16:creationId xmlns:a16="http://schemas.microsoft.com/office/drawing/2014/main" id="{B709D715-9B4B-4A39-8A1A-70DC71A0EA7A}"/>
              </a:ext>
            </a:extLst>
          </p:cNvPr>
          <p:cNvSpPr txBox="1"/>
          <p:nvPr/>
        </p:nvSpPr>
        <p:spPr>
          <a:xfrm>
            <a:off x="762000" y="1600200"/>
            <a:ext cx="7924800" cy="4623638"/>
          </a:xfrm>
          <a:prstGeom prst="rect">
            <a:avLst/>
          </a:prstGeom>
          <a:noFill/>
        </p:spPr>
        <p:txBody>
          <a:bodyPr>
            <a:spAutoFit/>
          </a:bodyPr>
          <a:lstStyle>
            <a:lvl1pPr marL="457200" indent="-457200">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nSpc>
                <a:spcPct val="107000"/>
              </a:lnSpc>
            </a:pPr>
            <a:endParaRPr lang="en-US" altLang="en-US" sz="1600" dirty="0">
              <a:cs typeface="Calibri" panose="020F0502020204030204" pitchFamily="34" charset="0"/>
            </a:endParaRPr>
          </a:p>
          <a:p>
            <a:pPr marL="0" marR="0" algn="just">
              <a:lnSpc>
                <a:spcPct val="107000"/>
              </a:lnSpc>
              <a:spcBef>
                <a:spcPts val="0"/>
              </a:spcBef>
              <a:spcAft>
                <a:spcPts val="800"/>
              </a:spcAft>
            </a:pPr>
            <a:r>
              <a:rPr lang="en-US" altLang="en-US" sz="1600" dirty="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spcBef>
                <a:spcPts val="0"/>
              </a:spcBef>
              <a:spcAft>
                <a:spcPts val="0"/>
              </a:spcAft>
            </a:pPr>
            <a:r>
              <a:rPr lang="en-US" sz="1800" dirty="0">
                <a:effectLst/>
                <a:latin typeface="Calibri" panose="020F0502020204030204" pitchFamily="34" charset="0"/>
                <a:ea typeface="Calibri" panose="020F0502020204030204" pitchFamily="34" charset="0"/>
              </a:rPr>
              <a:t>1.	</a:t>
            </a:r>
            <a:r>
              <a:rPr lang="en-US" sz="1800" dirty="0" err="1">
                <a:effectLst/>
                <a:latin typeface="Calibri" panose="020F0502020204030204" pitchFamily="34" charset="0"/>
                <a:ea typeface="Calibri" panose="020F0502020204030204" pitchFamily="34" charset="0"/>
              </a:rPr>
              <a:t>Bhalgat</a:t>
            </a:r>
            <a:r>
              <a:rPr lang="en-US" sz="1800" dirty="0">
                <a:effectLst/>
                <a:latin typeface="Calibri" panose="020F0502020204030204" pitchFamily="34" charset="0"/>
                <a:ea typeface="Calibri" panose="020F0502020204030204" pitchFamily="34" charset="0"/>
              </a:rPr>
              <a:t>, P., S. </a:t>
            </a:r>
            <a:r>
              <a:rPr lang="en-US" sz="1800" dirty="0" err="1">
                <a:effectLst/>
                <a:latin typeface="Calibri" panose="020F0502020204030204" pitchFamily="34" charset="0"/>
                <a:ea typeface="Calibri" panose="020F0502020204030204" pitchFamily="34" charset="0"/>
              </a:rPr>
              <a:t>Bhoite</a:t>
            </a:r>
            <a:r>
              <a:rPr lang="en-US" sz="1800" dirty="0">
                <a:effectLst/>
                <a:latin typeface="Calibri" panose="020F0502020204030204" pitchFamily="34" charset="0"/>
                <a:ea typeface="Calibri" panose="020F0502020204030204" pitchFamily="34" charset="0"/>
              </a:rPr>
              <a:t>, and S. </a:t>
            </a:r>
            <a:r>
              <a:rPr lang="en-US" sz="1800" dirty="0" err="1">
                <a:effectLst/>
                <a:latin typeface="Calibri" panose="020F0502020204030204" pitchFamily="34" charset="0"/>
                <a:ea typeface="Calibri" panose="020F0502020204030204" pitchFamily="34" charset="0"/>
              </a:rPr>
              <a:t>Pitare</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Air quality prediction using machine learning algorithms.</a:t>
            </a:r>
            <a:r>
              <a:rPr lang="en-US" sz="1800" dirty="0">
                <a:effectLst/>
                <a:latin typeface="Calibri" panose="020F0502020204030204" pitchFamily="34" charset="0"/>
                <a:ea typeface="Calibri" panose="020F0502020204030204" pitchFamily="34" charset="0"/>
              </a:rPr>
              <a:t> International Journal of Computer Applications Technology and Research, 2019. </a:t>
            </a:r>
            <a:r>
              <a:rPr lang="en-US" sz="1800" b="1" dirty="0">
                <a:effectLst/>
                <a:latin typeface="Calibri" panose="020F0502020204030204" pitchFamily="34" charset="0"/>
                <a:ea typeface="Calibri" panose="020F0502020204030204" pitchFamily="34" charset="0"/>
              </a:rPr>
              <a:t>8</a:t>
            </a:r>
            <a:r>
              <a:rPr lang="en-US" sz="1800" dirty="0">
                <a:effectLst/>
                <a:latin typeface="Calibri" panose="020F0502020204030204" pitchFamily="34" charset="0"/>
                <a:ea typeface="Calibri" panose="020F0502020204030204" pitchFamily="34" charset="0"/>
              </a:rPr>
              <a:t>(9): p. 367-390.</a:t>
            </a:r>
          </a:p>
          <a:p>
            <a:pPr marL="457200" marR="0" indent="-457200" algn="just">
              <a:spcBef>
                <a:spcPts val="0"/>
              </a:spcBef>
              <a:spcAft>
                <a:spcPts val="0"/>
              </a:spcAft>
            </a:pPr>
            <a:r>
              <a:rPr lang="en-US" sz="1800" dirty="0">
                <a:effectLst/>
                <a:latin typeface="Calibri" panose="020F0502020204030204" pitchFamily="34" charset="0"/>
                <a:ea typeface="Calibri" panose="020F0502020204030204" pitchFamily="34" charset="0"/>
              </a:rPr>
              <a:t>2.	</a:t>
            </a:r>
            <a:r>
              <a:rPr lang="en-US" sz="1800" dirty="0" err="1">
                <a:effectLst/>
                <a:latin typeface="Calibri" panose="020F0502020204030204" pitchFamily="34" charset="0"/>
                <a:ea typeface="Calibri" panose="020F0502020204030204" pitchFamily="34" charset="0"/>
              </a:rPr>
              <a:t>Iskandaryan</a:t>
            </a:r>
            <a:r>
              <a:rPr lang="en-US" sz="1800" dirty="0">
                <a:effectLst/>
                <a:latin typeface="Calibri" panose="020F0502020204030204" pitchFamily="34" charset="0"/>
                <a:ea typeface="Calibri" panose="020F0502020204030204" pitchFamily="34" charset="0"/>
              </a:rPr>
              <a:t>, D., F. Ramos, and S. </a:t>
            </a:r>
            <a:r>
              <a:rPr lang="en-US" sz="1800" dirty="0" err="1">
                <a:effectLst/>
                <a:latin typeface="Calibri" panose="020F0502020204030204" pitchFamily="34" charset="0"/>
                <a:ea typeface="Calibri" panose="020F0502020204030204" pitchFamily="34" charset="0"/>
              </a:rPr>
              <a:t>Trilles</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Air quality prediction in smart cities using machine learning technologies based on sensor data: a review.</a:t>
            </a:r>
            <a:r>
              <a:rPr lang="en-US" sz="1800" dirty="0">
                <a:effectLst/>
                <a:latin typeface="Calibri" panose="020F0502020204030204" pitchFamily="34" charset="0"/>
                <a:ea typeface="Calibri" panose="020F0502020204030204" pitchFamily="34" charset="0"/>
              </a:rPr>
              <a:t> Applied Sciences, 2020. </a:t>
            </a:r>
            <a:r>
              <a:rPr lang="en-US" sz="1800" b="1" dirty="0">
                <a:effectLst/>
                <a:latin typeface="Calibri" panose="020F0502020204030204" pitchFamily="34" charset="0"/>
                <a:ea typeface="Calibri" panose="020F0502020204030204" pitchFamily="34" charset="0"/>
              </a:rPr>
              <a:t>10</a:t>
            </a:r>
            <a:r>
              <a:rPr lang="en-US" sz="1800" dirty="0">
                <a:effectLst/>
                <a:latin typeface="Calibri" panose="020F0502020204030204" pitchFamily="34" charset="0"/>
                <a:ea typeface="Calibri" panose="020F0502020204030204" pitchFamily="34" charset="0"/>
              </a:rPr>
              <a:t>(7): p. 2401.</a:t>
            </a:r>
          </a:p>
          <a:p>
            <a:pPr marL="457200" marR="0" indent="-457200" algn="just">
              <a:spcBef>
                <a:spcPts val="0"/>
              </a:spcBef>
              <a:spcAft>
                <a:spcPts val="800"/>
              </a:spcAft>
            </a:pPr>
            <a:r>
              <a:rPr lang="en-US" sz="1800" dirty="0">
                <a:effectLst/>
                <a:latin typeface="Calibri" panose="020F0502020204030204" pitchFamily="34" charset="0"/>
                <a:ea typeface="Calibri" panose="020F0502020204030204" pitchFamily="34" charset="0"/>
              </a:rPr>
              <a:t>3.	Madan, T., S. Sagar, and D. </a:t>
            </a:r>
            <a:r>
              <a:rPr lang="en-US" sz="1800" dirty="0" err="1">
                <a:effectLst/>
                <a:latin typeface="Calibri" panose="020F0502020204030204" pitchFamily="34" charset="0"/>
                <a:ea typeface="Calibri" panose="020F0502020204030204" pitchFamily="34" charset="0"/>
              </a:rPr>
              <a:t>Virmani</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Air Quality Prediction using Machine Learning Algorithms–A Review</a:t>
            </a:r>
            <a:r>
              <a:rPr lang="en-US" sz="1800" dirty="0">
                <a:effectLst/>
                <a:latin typeface="Calibri" panose="020F0502020204030204" pitchFamily="34" charset="0"/>
                <a:ea typeface="Calibri" panose="020F0502020204030204" pitchFamily="34" charset="0"/>
              </a:rPr>
              <a:t>. in </a:t>
            </a:r>
            <a:r>
              <a:rPr lang="en-US" sz="1800" i="1" dirty="0">
                <a:effectLst/>
                <a:latin typeface="Calibri" panose="020F0502020204030204" pitchFamily="34" charset="0"/>
                <a:ea typeface="Calibri" panose="020F0502020204030204" pitchFamily="34" charset="0"/>
              </a:rPr>
              <a:t>2020 2nd International Conference on Advances in Computing, Communication Control and Networking (ICACCCN)</a:t>
            </a:r>
            <a:r>
              <a:rPr lang="en-US" sz="1800" dirty="0">
                <a:effectLst/>
                <a:latin typeface="Calibri" panose="020F0502020204030204" pitchFamily="34" charset="0"/>
                <a:ea typeface="Calibri" panose="020F0502020204030204" pitchFamily="34" charset="0"/>
              </a:rPr>
              <a:t>. 2020. IEEE.</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altLang="en-US" sz="1600" dirty="0">
              <a:cs typeface="Calibri" panose="020F0502020204030204" pitchFamily="34" charset="0"/>
            </a:endParaRPr>
          </a:p>
          <a:p>
            <a:pPr>
              <a:lnSpc>
                <a:spcPct val="107000"/>
              </a:lnSpc>
              <a:spcAft>
                <a:spcPts val="800"/>
              </a:spcAft>
            </a:pPr>
            <a:r>
              <a:rPr lang="en-US" altLang="en-US" dirty="0">
                <a:cs typeface="Calibri" panose="020F0502020204030204" pitchFamily="34"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B36E7F5E-DFD5-4847-9394-0FB93B6726CE}"/>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ヒラギノ角ゴ Pro W3" pitchFamily="-127" charset="-128"/>
              </a:rPr>
              <a:t>Thank you</a:t>
            </a:r>
            <a:br>
              <a:rPr lang="en-US" altLang="en-US">
                <a:ea typeface="ヒラギノ角ゴ Pro W3" pitchFamily="-127" charset="-128"/>
              </a:rPr>
            </a:br>
            <a:endParaRPr lang="en-US" altLang="en-US">
              <a:ea typeface="ヒラギノ角ゴ Pro W3" pitchFamily="-12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F4F19078-999E-4606-AE75-7F848DFB0A33}"/>
              </a:ext>
            </a:extLst>
          </p:cNvPr>
          <p:cNvSpPr>
            <a:spLocks noGrp="1"/>
          </p:cNvSpPr>
          <p:nvPr>
            <p:ph type="ctrTitle"/>
          </p:nvPr>
        </p:nvSpPr>
        <p:spPr bwMode="auto">
          <a:xfrm>
            <a:off x="685800" y="1182688"/>
            <a:ext cx="7772400" cy="874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ヒラギノ角ゴ Pro W3" pitchFamily="-127" charset="-128"/>
              </a:rPr>
              <a:t>Data</a:t>
            </a:r>
            <a:br>
              <a:rPr lang="en-US" altLang="en-US">
                <a:ea typeface="ヒラギノ角ゴ Pro W3" pitchFamily="-127" charset="-128"/>
              </a:rPr>
            </a:br>
            <a:br>
              <a:rPr lang="en-US" altLang="en-US">
                <a:ea typeface="ヒラギノ角ゴ Pro W3" pitchFamily="-127" charset="-128"/>
              </a:rPr>
            </a:br>
            <a:endParaRPr lang="en-US" altLang="en-US">
              <a:ea typeface="ヒラギノ角ゴ Pro W3" pitchFamily="-127" charset="-128"/>
            </a:endParaRPr>
          </a:p>
        </p:txBody>
      </p:sp>
      <p:sp>
        <p:nvSpPr>
          <p:cNvPr id="98307" name="TextBox 7">
            <a:extLst>
              <a:ext uri="{FF2B5EF4-FFF2-40B4-BE49-F238E27FC236}">
                <a16:creationId xmlns:a16="http://schemas.microsoft.com/office/drawing/2014/main" id="{579B11E9-F757-43A9-9452-CE49EC37C41F}"/>
              </a:ext>
            </a:extLst>
          </p:cNvPr>
          <p:cNvSpPr txBox="1">
            <a:spLocks noChangeArrowheads="1"/>
          </p:cNvSpPr>
          <p:nvPr/>
        </p:nvSpPr>
        <p:spPr bwMode="auto">
          <a:xfrm>
            <a:off x="533400" y="2819400"/>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r>
              <a:rPr lang="en-US" altLang="en-US" sz="2400" dirty="0"/>
              <a:t>Data Source: Data was collected from Kaggle repository</a:t>
            </a:r>
          </a:p>
          <a:p>
            <a:endParaRPr lang="en-US" altLang="en-US" sz="2400" dirty="0"/>
          </a:p>
          <a:p>
            <a:r>
              <a:rPr lang="en-US" altLang="en-US" sz="2400" dirty="0"/>
              <a:t>Link:  </a:t>
            </a:r>
            <a:r>
              <a:rPr lang="en-US" altLang="en-US" sz="2400" dirty="0">
                <a:hlinkClick r:id="rId2"/>
              </a:rPr>
              <a:t>https://www.kaggle.com/datasets/singhakash/air-quality</a:t>
            </a:r>
            <a:endParaRPr lang="en-US" altLang="en-US" sz="2400" dirty="0"/>
          </a:p>
          <a:p>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Box 3">
            <a:extLst>
              <a:ext uri="{FF2B5EF4-FFF2-40B4-BE49-F238E27FC236}">
                <a16:creationId xmlns:a16="http://schemas.microsoft.com/office/drawing/2014/main" id="{881C9CC0-478A-4F80-AFA2-64D7A05BD0B8}"/>
              </a:ext>
            </a:extLst>
          </p:cNvPr>
          <p:cNvSpPr txBox="1">
            <a:spLocks noChangeArrowheads="1"/>
          </p:cNvSpPr>
          <p:nvPr/>
        </p:nvSpPr>
        <p:spPr bwMode="auto">
          <a:xfrm>
            <a:off x="3429000" y="9906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a:r>
              <a:rPr lang="en-US" altLang="en-US" sz="2400" dirty="0"/>
              <a:t>Data </a:t>
            </a:r>
          </a:p>
        </p:txBody>
      </p:sp>
      <p:graphicFrame>
        <p:nvGraphicFramePr>
          <p:cNvPr id="2" name="Table 1">
            <a:extLst>
              <a:ext uri="{FF2B5EF4-FFF2-40B4-BE49-F238E27FC236}">
                <a16:creationId xmlns:a16="http://schemas.microsoft.com/office/drawing/2014/main" id="{3F0D919C-1AE0-4DBB-A2CE-DC19B0D7B9F3}"/>
              </a:ext>
            </a:extLst>
          </p:cNvPr>
          <p:cNvGraphicFramePr>
            <a:graphicFrameLocks noGrp="1"/>
          </p:cNvGraphicFramePr>
          <p:nvPr>
            <p:extLst>
              <p:ext uri="{D42A27DB-BD31-4B8C-83A1-F6EECF244321}">
                <p14:modId xmlns:p14="http://schemas.microsoft.com/office/powerpoint/2010/main" val="3931341954"/>
              </p:ext>
            </p:extLst>
          </p:nvPr>
        </p:nvGraphicFramePr>
        <p:xfrm>
          <a:off x="381000" y="1905000"/>
          <a:ext cx="8134350" cy="4016532"/>
        </p:xfrm>
        <a:graphic>
          <a:graphicData uri="http://schemas.openxmlformats.org/drawingml/2006/table">
            <a:tbl>
              <a:tblPr/>
              <a:tblGrid>
                <a:gridCol w="813435">
                  <a:extLst>
                    <a:ext uri="{9D8B030D-6E8A-4147-A177-3AD203B41FA5}">
                      <a16:colId xmlns:a16="http://schemas.microsoft.com/office/drawing/2014/main" val="1537323869"/>
                    </a:ext>
                  </a:extLst>
                </a:gridCol>
                <a:gridCol w="813435">
                  <a:extLst>
                    <a:ext uri="{9D8B030D-6E8A-4147-A177-3AD203B41FA5}">
                      <a16:colId xmlns:a16="http://schemas.microsoft.com/office/drawing/2014/main" val="2815692227"/>
                    </a:ext>
                  </a:extLst>
                </a:gridCol>
                <a:gridCol w="813435">
                  <a:extLst>
                    <a:ext uri="{9D8B030D-6E8A-4147-A177-3AD203B41FA5}">
                      <a16:colId xmlns:a16="http://schemas.microsoft.com/office/drawing/2014/main" val="1131493120"/>
                    </a:ext>
                  </a:extLst>
                </a:gridCol>
                <a:gridCol w="813435">
                  <a:extLst>
                    <a:ext uri="{9D8B030D-6E8A-4147-A177-3AD203B41FA5}">
                      <a16:colId xmlns:a16="http://schemas.microsoft.com/office/drawing/2014/main" val="1879382889"/>
                    </a:ext>
                  </a:extLst>
                </a:gridCol>
                <a:gridCol w="813435">
                  <a:extLst>
                    <a:ext uri="{9D8B030D-6E8A-4147-A177-3AD203B41FA5}">
                      <a16:colId xmlns:a16="http://schemas.microsoft.com/office/drawing/2014/main" val="771578175"/>
                    </a:ext>
                  </a:extLst>
                </a:gridCol>
                <a:gridCol w="813435">
                  <a:extLst>
                    <a:ext uri="{9D8B030D-6E8A-4147-A177-3AD203B41FA5}">
                      <a16:colId xmlns:a16="http://schemas.microsoft.com/office/drawing/2014/main" val="3821097555"/>
                    </a:ext>
                  </a:extLst>
                </a:gridCol>
                <a:gridCol w="813435">
                  <a:extLst>
                    <a:ext uri="{9D8B030D-6E8A-4147-A177-3AD203B41FA5}">
                      <a16:colId xmlns:a16="http://schemas.microsoft.com/office/drawing/2014/main" val="1227818517"/>
                    </a:ext>
                  </a:extLst>
                </a:gridCol>
                <a:gridCol w="813435">
                  <a:extLst>
                    <a:ext uri="{9D8B030D-6E8A-4147-A177-3AD203B41FA5}">
                      <a16:colId xmlns:a16="http://schemas.microsoft.com/office/drawing/2014/main" val="3398213431"/>
                    </a:ext>
                  </a:extLst>
                </a:gridCol>
                <a:gridCol w="813435">
                  <a:extLst>
                    <a:ext uri="{9D8B030D-6E8A-4147-A177-3AD203B41FA5}">
                      <a16:colId xmlns:a16="http://schemas.microsoft.com/office/drawing/2014/main" val="257861973"/>
                    </a:ext>
                  </a:extLst>
                </a:gridCol>
                <a:gridCol w="813435">
                  <a:extLst>
                    <a:ext uri="{9D8B030D-6E8A-4147-A177-3AD203B41FA5}">
                      <a16:colId xmlns:a16="http://schemas.microsoft.com/office/drawing/2014/main" val="3167857338"/>
                    </a:ext>
                  </a:extLst>
                </a:gridCol>
              </a:tblGrid>
              <a:tr h="669422">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T</a:t>
                      </a:r>
                    </a:p>
                  </a:txBody>
                  <a:tcPr anchor="ctr">
                    <a:lnL>
                      <a:noFill/>
                    </a:lnL>
                    <a:lnR>
                      <a:noFill/>
                    </a:lnR>
                    <a:lnT>
                      <a:noFill/>
                    </a:lnT>
                    <a:lnB>
                      <a:noFill/>
                    </a:lnB>
                    <a:solidFill>
                      <a:srgbClr val="FFFFFF"/>
                    </a:solidFill>
                  </a:tcPr>
                </a:tc>
                <a:tc>
                  <a:txBody>
                    <a:bodyPr/>
                    <a:lstStyle/>
                    <a:p>
                      <a:pPr algn="r" fontAlgn="ctr"/>
                      <a:r>
                        <a:rPr lang="en-US" b="1">
                          <a:effectLst/>
                        </a:rPr>
                        <a:t>TM</a:t>
                      </a:r>
                    </a:p>
                  </a:txBody>
                  <a:tcPr anchor="ctr">
                    <a:lnL>
                      <a:noFill/>
                    </a:lnL>
                    <a:lnR>
                      <a:noFill/>
                    </a:lnR>
                    <a:lnT>
                      <a:noFill/>
                    </a:lnT>
                    <a:lnB>
                      <a:noFill/>
                    </a:lnB>
                    <a:solidFill>
                      <a:srgbClr val="FFFFFF"/>
                    </a:solidFill>
                  </a:tcPr>
                </a:tc>
                <a:tc>
                  <a:txBody>
                    <a:bodyPr/>
                    <a:lstStyle/>
                    <a:p>
                      <a:pPr algn="r" fontAlgn="ctr"/>
                      <a:r>
                        <a:rPr lang="en-US" b="1" dirty="0">
                          <a:effectLst/>
                        </a:rPr>
                        <a:t>Tm</a:t>
                      </a:r>
                    </a:p>
                  </a:txBody>
                  <a:tcPr anchor="ctr">
                    <a:lnL>
                      <a:noFill/>
                    </a:lnL>
                    <a:lnR>
                      <a:noFill/>
                    </a:lnR>
                    <a:lnT>
                      <a:noFill/>
                    </a:lnT>
                    <a:lnB>
                      <a:noFill/>
                    </a:lnB>
                    <a:solidFill>
                      <a:srgbClr val="FFFFFF"/>
                    </a:solidFill>
                  </a:tcPr>
                </a:tc>
                <a:tc>
                  <a:txBody>
                    <a:bodyPr/>
                    <a:lstStyle/>
                    <a:p>
                      <a:pPr algn="r" fontAlgn="ctr"/>
                      <a:r>
                        <a:rPr lang="en-US" b="1">
                          <a:effectLst/>
                        </a:rPr>
                        <a:t>SLP</a:t>
                      </a:r>
                    </a:p>
                  </a:txBody>
                  <a:tcPr anchor="ctr">
                    <a:lnL>
                      <a:noFill/>
                    </a:lnL>
                    <a:lnR>
                      <a:noFill/>
                    </a:lnR>
                    <a:lnT>
                      <a:noFill/>
                    </a:lnT>
                    <a:lnB>
                      <a:noFill/>
                    </a:lnB>
                    <a:solidFill>
                      <a:srgbClr val="FFFFFF"/>
                    </a:solidFill>
                  </a:tcPr>
                </a:tc>
                <a:tc>
                  <a:txBody>
                    <a:bodyPr/>
                    <a:lstStyle/>
                    <a:p>
                      <a:pPr algn="r" fontAlgn="ctr"/>
                      <a:r>
                        <a:rPr lang="en-US" b="1">
                          <a:effectLst/>
                        </a:rPr>
                        <a:t>H</a:t>
                      </a:r>
                    </a:p>
                  </a:txBody>
                  <a:tcPr anchor="ctr">
                    <a:lnL>
                      <a:noFill/>
                    </a:lnL>
                    <a:lnR>
                      <a:noFill/>
                    </a:lnR>
                    <a:lnT>
                      <a:noFill/>
                    </a:lnT>
                    <a:lnB>
                      <a:noFill/>
                    </a:lnB>
                    <a:solidFill>
                      <a:srgbClr val="FFFFFF"/>
                    </a:solidFill>
                  </a:tcPr>
                </a:tc>
                <a:tc>
                  <a:txBody>
                    <a:bodyPr/>
                    <a:lstStyle/>
                    <a:p>
                      <a:pPr algn="r" fontAlgn="ctr"/>
                      <a:r>
                        <a:rPr lang="en-US" b="1">
                          <a:effectLst/>
                        </a:rPr>
                        <a:t>VV</a:t>
                      </a:r>
                    </a:p>
                  </a:txBody>
                  <a:tcPr anchor="ctr">
                    <a:lnL>
                      <a:noFill/>
                    </a:lnL>
                    <a:lnR>
                      <a:noFill/>
                    </a:lnR>
                    <a:lnT>
                      <a:noFill/>
                    </a:lnT>
                    <a:lnB>
                      <a:noFill/>
                    </a:lnB>
                    <a:solidFill>
                      <a:srgbClr val="FFFFFF"/>
                    </a:solidFill>
                  </a:tcPr>
                </a:tc>
                <a:tc>
                  <a:txBody>
                    <a:bodyPr/>
                    <a:lstStyle/>
                    <a:p>
                      <a:pPr algn="r" fontAlgn="ctr"/>
                      <a:r>
                        <a:rPr lang="en-US" b="1">
                          <a:effectLst/>
                        </a:rPr>
                        <a:t>V</a:t>
                      </a:r>
                    </a:p>
                  </a:txBody>
                  <a:tcPr anchor="ctr">
                    <a:lnL>
                      <a:noFill/>
                    </a:lnL>
                    <a:lnR>
                      <a:noFill/>
                    </a:lnR>
                    <a:lnT>
                      <a:noFill/>
                    </a:lnT>
                    <a:lnB>
                      <a:noFill/>
                    </a:lnB>
                    <a:solidFill>
                      <a:srgbClr val="FFFFFF"/>
                    </a:solidFill>
                  </a:tcPr>
                </a:tc>
                <a:tc>
                  <a:txBody>
                    <a:bodyPr/>
                    <a:lstStyle/>
                    <a:p>
                      <a:pPr algn="r" fontAlgn="ctr"/>
                      <a:r>
                        <a:rPr lang="en-US" b="1">
                          <a:effectLst/>
                        </a:rPr>
                        <a:t>VM</a:t>
                      </a:r>
                    </a:p>
                  </a:txBody>
                  <a:tcPr anchor="ctr">
                    <a:lnL>
                      <a:noFill/>
                    </a:lnL>
                    <a:lnR>
                      <a:noFill/>
                    </a:lnR>
                    <a:lnT>
                      <a:noFill/>
                    </a:lnT>
                    <a:lnB>
                      <a:noFill/>
                    </a:lnB>
                    <a:solidFill>
                      <a:srgbClr val="FFFFFF"/>
                    </a:solidFill>
                  </a:tcPr>
                </a:tc>
                <a:tc>
                  <a:txBody>
                    <a:bodyPr/>
                    <a:lstStyle/>
                    <a:p>
                      <a:pPr algn="r" fontAlgn="ctr"/>
                      <a:r>
                        <a:rPr lang="en-US" b="1">
                          <a:effectLst/>
                        </a:rPr>
                        <a:t>PM 2.5</a:t>
                      </a:r>
                    </a:p>
                  </a:txBody>
                  <a:tcPr anchor="ctr">
                    <a:lnL>
                      <a:noFill/>
                    </a:lnL>
                    <a:lnR>
                      <a:noFill/>
                    </a:lnR>
                    <a:lnT>
                      <a:noFill/>
                    </a:lnT>
                    <a:lnB>
                      <a:noFill/>
                    </a:lnB>
                    <a:solidFill>
                      <a:srgbClr val="FFFFFF"/>
                    </a:solidFill>
                  </a:tcPr>
                </a:tc>
                <a:extLst>
                  <a:ext uri="{0D108BD9-81ED-4DB2-BD59-A6C34878D82A}">
                    <a16:rowId xmlns:a16="http://schemas.microsoft.com/office/drawing/2014/main" val="4191013661"/>
                  </a:ext>
                </a:extLst>
              </a:tr>
              <a:tr h="669422">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7.4</a:t>
                      </a:r>
                    </a:p>
                  </a:txBody>
                  <a:tcPr anchor="ctr">
                    <a:lnL>
                      <a:noFill/>
                    </a:lnL>
                    <a:lnR>
                      <a:noFill/>
                    </a:lnR>
                    <a:lnT>
                      <a:noFill/>
                    </a:lnT>
                    <a:lnB>
                      <a:noFill/>
                    </a:lnB>
                    <a:solidFill>
                      <a:srgbClr val="FFFFFF"/>
                    </a:solidFill>
                  </a:tcPr>
                </a:tc>
                <a:tc>
                  <a:txBody>
                    <a:bodyPr/>
                    <a:lstStyle/>
                    <a:p>
                      <a:pPr algn="r" fontAlgn="ctr"/>
                      <a:r>
                        <a:rPr lang="en-US">
                          <a:effectLst/>
                        </a:rPr>
                        <a:t>9.8</a:t>
                      </a:r>
                    </a:p>
                  </a:txBody>
                  <a:tcPr anchor="ctr">
                    <a:lnL>
                      <a:noFill/>
                    </a:lnL>
                    <a:lnR>
                      <a:noFill/>
                    </a:lnR>
                    <a:lnT>
                      <a:noFill/>
                    </a:lnT>
                    <a:lnB>
                      <a:noFill/>
                    </a:lnB>
                    <a:solidFill>
                      <a:srgbClr val="FFFFFF"/>
                    </a:solidFill>
                  </a:tcPr>
                </a:tc>
                <a:tc>
                  <a:txBody>
                    <a:bodyPr/>
                    <a:lstStyle/>
                    <a:p>
                      <a:pPr algn="r" fontAlgn="ctr"/>
                      <a:r>
                        <a:rPr lang="en-US">
                          <a:effectLst/>
                        </a:rPr>
                        <a:t>4.8</a:t>
                      </a:r>
                    </a:p>
                  </a:txBody>
                  <a:tcPr anchor="ctr">
                    <a:lnL>
                      <a:noFill/>
                    </a:lnL>
                    <a:lnR>
                      <a:noFill/>
                    </a:lnR>
                    <a:lnT>
                      <a:noFill/>
                    </a:lnT>
                    <a:lnB>
                      <a:noFill/>
                    </a:lnB>
                    <a:solidFill>
                      <a:srgbClr val="FFFFFF"/>
                    </a:solidFill>
                  </a:tcPr>
                </a:tc>
                <a:tc>
                  <a:txBody>
                    <a:bodyPr/>
                    <a:lstStyle/>
                    <a:p>
                      <a:pPr algn="r" fontAlgn="ctr"/>
                      <a:r>
                        <a:rPr lang="en-US">
                          <a:effectLst/>
                        </a:rPr>
                        <a:t>1017.6</a:t>
                      </a:r>
                    </a:p>
                  </a:txBody>
                  <a:tcPr anchor="ctr">
                    <a:lnL>
                      <a:noFill/>
                    </a:lnL>
                    <a:lnR>
                      <a:noFill/>
                    </a:lnR>
                    <a:lnT>
                      <a:noFill/>
                    </a:lnT>
                    <a:lnB>
                      <a:noFill/>
                    </a:lnB>
                    <a:solidFill>
                      <a:srgbClr val="FFFFFF"/>
                    </a:solidFill>
                  </a:tcPr>
                </a:tc>
                <a:tc>
                  <a:txBody>
                    <a:bodyPr/>
                    <a:lstStyle/>
                    <a:p>
                      <a:pPr algn="r" fontAlgn="ctr"/>
                      <a:r>
                        <a:rPr lang="en-US">
                          <a:effectLst/>
                        </a:rPr>
                        <a:t>93.0</a:t>
                      </a:r>
                    </a:p>
                  </a:txBody>
                  <a:tcPr anchor="ctr">
                    <a:lnL>
                      <a:noFill/>
                    </a:lnL>
                    <a:lnR>
                      <a:noFill/>
                    </a:lnR>
                    <a:lnT>
                      <a:noFill/>
                    </a:lnT>
                    <a:lnB>
                      <a:noFill/>
                    </a:lnB>
                    <a:solidFill>
                      <a:srgbClr val="FFFFFF"/>
                    </a:solidFill>
                  </a:tcPr>
                </a:tc>
                <a:tc>
                  <a:txBody>
                    <a:bodyPr/>
                    <a:lstStyle/>
                    <a:p>
                      <a:pPr algn="r" fontAlgn="ctr"/>
                      <a:r>
                        <a:rPr lang="en-US">
                          <a:effectLst/>
                        </a:rPr>
                        <a:t>0.5</a:t>
                      </a:r>
                    </a:p>
                  </a:txBody>
                  <a:tcPr anchor="ctr">
                    <a:lnL>
                      <a:noFill/>
                    </a:lnL>
                    <a:lnR>
                      <a:noFill/>
                    </a:lnR>
                    <a:lnT>
                      <a:noFill/>
                    </a:lnT>
                    <a:lnB>
                      <a:noFill/>
                    </a:lnB>
                    <a:solidFill>
                      <a:srgbClr val="FFFFFF"/>
                    </a:solidFill>
                  </a:tcPr>
                </a:tc>
                <a:tc>
                  <a:txBody>
                    <a:bodyPr/>
                    <a:lstStyle/>
                    <a:p>
                      <a:pPr algn="r" fontAlgn="ctr"/>
                      <a:r>
                        <a:rPr lang="en-US">
                          <a:effectLst/>
                        </a:rPr>
                        <a:t>4.3</a:t>
                      </a:r>
                    </a:p>
                  </a:txBody>
                  <a:tcPr anchor="ctr">
                    <a:lnL>
                      <a:noFill/>
                    </a:lnL>
                    <a:lnR>
                      <a:noFill/>
                    </a:lnR>
                    <a:lnT>
                      <a:noFill/>
                    </a:lnT>
                    <a:lnB>
                      <a:noFill/>
                    </a:lnB>
                    <a:solidFill>
                      <a:srgbClr val="FFFFFF"/>
                    </a:solidFill>
                  </a:tcPr>
                </a:tc>
                <a:tc>
                  <a:txBody>
                    <a:bodyPr/>
                    <a:lstStyle/>
                    <a:p>
                      <a:pPr algn="r" fontAlgn="ctr"/>
                      <a:r>
                        <a:rPr lang="en-US">
                          <a:effectLst/>
                        </a:rPr>
                        <a:t>9.4</a:t>
                      </a:r>
                    </a:p>
                  </a:txBody>
                  <a:tcPr anchor="ctr">
                    <a:lnL>
                      <a:noFill/>
                    </a:lnL>
                    <a:lnR>
                      <a:noFill/>
                    </a:lnR>
                    <a:lnT>
                      <a:noFill/>
                    </a:lnT>
                    <a:lnB>
                      <a:noFill/>
                    </a:lnB>
                    <a:solidFill>
                      <a:srgbClr val="FFFFFF"/>
                    </a:solidFill>
                  </a:tcPr>
                </a:tc>
                <a:tc>
                  <a:txBody>
                    <a:bodyPr/>
                    <a:lstStyle/>
                    <a:p>
                      <a:pPr algn="r" fontAlgn="ctr"/>
                      <a:r>
                        <a:rPr lang="en-US">
                          <a:effectLst/>
                        </a:rPr>
                        <a:t>219.720833</a:t>
                      </a:r>
                    </a:p>
                  </a:txBody>
                  <a:tcPr anchor="ctr">
                    <a:lnL>
                      <a:noFill/>
                    </a:lnL>
                    <a:lnR>
                      <a:noFill/>
                    </a:lnR>
                    <a:lnT>
                      <a:noFill/>
                    </a:lnT>
                    <a:lnB>
                      <a:noFill/>
                    </a:lnB>
                    <a:solidFill>
                      <a:srgbClr val="FFFFFF"/>
                    </a:solidFill>
                  </a:tcPr>
                </a:tc>
                <a:extLst>
                  <a:ext uri="{0D108BD9-81ED-4DB2-BD59-A6C34878D82A}">
                    <a16:rowId xmlns:a16="http://schemas.microsoft.com/office/drawing/2014/main" val="3679936296"/>
                  </a:ext>
                </a:extLst>
              </a:tr>
              <a:tr h="669422">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7.8</a:t>
                      </a:r>
                    </a:p>
                  </a:txBody>
                  <a:tcPr anchor="ctr">
                    <a:lnL>
                      <a:noFill/>
                    </a:lnL>
                    <a:lnR>
                      <a:noFill/>
                    </a:lnR>
                    <a:lnT>
                      <a:noFill/>
                    </a:lnT>
                    <a:lnB>
                      <a:noFill/>
                    </a:lnB>
                    <a:solidFill>
                      <a:srgbClr val="FFFFFF"/>
                    </a:solidFill>
                  </a:tcPr>
                </a:tc>
                <a:tc>
                  <a:txBody>
                    <a:bodyPr/>
                    <a:lstStyle/>
                    <a:p>
                      <a:pPr algn="r" fontAlgn="ctr"/>
                      <a:r>
                        <a:rPr lang="en-US">
                          <a:effectLst/>
                        </a:rPr>
                        <a:t>12.7</a:t>
                      </a:r>
                    </a:p>
                  </a:txBody>
                  <a:tcPr anchor="ctr">
                    <a:lnL>
                      <a:noFill/>
                    </a:lnL>
                    <a:lnR>
                      <a:noFill/>
                    </a:lnR>
                    <a:lnT>
                      <a:noFill/>
                    </a:lnT>
                    <a:lnB>
                      <a:noFill/>
                    </a:lnB>
                    <a:solidFill>
                      <a:srgbClr val="FFFFFF"/>
                    </a:solidFill>
                  </a:tcPr>
                </a:tc>
                <a:tc>
                  <a:txBody>
                    <a:bodyPr/>
                    <a:lstStyle/>
                    <a:p>
                      <a:pPr algn="r" fontAlgn="ctr"/>
                      <a:r>
                        <a:rPr lang="en-US">
                          <a:effectLst/>
                        </a:rPr>
                        <a:t>4.4</a:t>
                      </a:r>
                    </a:p>
                  </a:txBody>
                  <a:tcPr anchor="ctr">
                    <a:lnL>
                      <a:noFill/>
                    </a:lnL>
                    <a:lnR>
                      <a:noFill/>
                    </a:lnR>
                    <a:lnT>
                      <a:noFill/>
                    </a:lnT>
                    <a:lnB>
                      <a:noFill/>
                    </a:lnB>
                    <a:solidFill>
                      <a:srgbClr val="FFFFFF"/>
                    </a:solidFill>
                  </a:tcPr>
                </a:tc>
                <a:tc>
                  <a:txBody>
                    <a:bodyPr/>
                    <a:lstStyle/>
                    <a:p>
                      <a:pPr algn="r" fontAlgn="ctr"/>
                      <a:r>
                        <a:rPr lang="en-US">
                          <a:effectLst/>
                        </a:rPr>
                        <a:t>1018.5</a:t>
                      </a:r>
                    </a:p>
                  </a:txBody>
                  <a:tcPr anchor="ctr">
                    <a:lnL>
                      <a:noFill/>
                    </a:lnL>
                    <a:lnR>
                      <a:noFill/>
                    </a:lnR>
                    <a:lnT>
                      <a:noFill/>
                    </a:lnT>
                    <a:lnB>
                      <a:noFill/>
                    </a:lnB>
                    <a:solidFill>
                      <a:srgbClr val="FFFFFF"/>
                    </a:solidFill>
                  </a:tcPr>
                </a:tc>
                <a:tc>
                  <a:txBody>
                    <a:bodyPr/>
                    <a:lstStyle/>
                    <a:p>
                      <a:pPr algn="r" fontAlgn="ctr"/>
                      <a:r>
                        <a:rPr lang="en-US">
                          <a:effectLst/>
                        </a:rPr>
                        <a:t>87.0</a:t>
                      </a:r>
                    </a:p>
                  </a:txBody>
                  <a:tcPr anchor="ctr">
                    <a:lnL>
                      <a:noFill/>
                    </a:lnL>
                    <a:lnR>
                      <a:noFill/>
                    </a:lnR>
                    <a:lnT>
                      <a:noFill/>
                    </a:lnT>
                    <a:lnB>
                      <a:noFill/>
                    </a:lnB>
                    <a:solidFill>
                      <a:srgbClr val="FFFFFF"/>
                    </a:solidFill>
                  </a:tcPr>
                </a:tc>
                <a:tc>
                  <a:txBody>
                    <a:bodyPr/>
                    <a:lstStyle/>
                    <a:p>
                      <a:pPr algn="r" fontAlgn="ctr"/>
                      <a:r>
                        <a:rPr lang="en-US">
                          <a:effectLst/>
                        </a:rPr>
                        <a:t>0.6</a:t>
                      </a:r>
                    </a:p>
                  </a:txBody>
                  <a:tcPr anchor="ctr">
                    <a:lnL>
                      <a:noFill/>
                    </a:lnL>
                    <a:lnR>
                      <a:noFill/>
                    </a:lnR>
                    <a:lnT>
                      <a:noFill/>
                    </a:lnT>
                    <a:lnB>
                      <a:noFill/>
                    </a:lnB>
                    <a:solidFill>
                      <a:srgbClr val="FFFFFF"/>
                    </a:solidFill>
                  </a:tcPr>
                </a:tc>
                <a:tc>
                  <a:txBody>
                    <a:bodyPr/>
                    <a:lstStyle/>
                    <a:p>
                      <a:pPr algn="r" fontAlgn="ctr"/>
                      <a:r>
                        <a:rPr lang="en-US">
                          <a:effectLst/>
                        </a:rPr>
                        <a:t>4.4</a:t>
                      </a:r>
                    </a:p>
                  </a:txBody>
                  <a:tcPr anchor="ctr">
                    <a:lnL>
                      <a:noFill/>
                    </a:lnL>
                    <a:lnR>
                      <a:noFill/>
                    </a:lnR>
                    <a:lnT>
                      <a:noFill/>
                    </a:lnT>
                    <a:lnB>
                      <a:noFill/>
                    </a:lnB>
                    <a:solidFill>
                      <a:srgbClr val="FFFFFF"/>
                    </a:solidFill>
                  </a:tcPr>
                </a:tc>
                <a:tc>
                  <a:txBody>
                    <a:bodyPr/>
                    <a:lstStyle/>
                    <a:p>
                      <a:pPr algn="r" fontAlgn="ctr"/>
                      <a:r>
                        <a:rPr lang="en-US">
                          <a:effectLst/>
                        </a:rPr>
                        <a:t>11.1</a:t>
                      </a:r>
                    </a:p>
                  </a:txBody>
                  <a:tcPr anchor="ctr">
                    <a:lnL>
                      <a:noFill/>
                    </a:lnL>
                    <a:lnR>
                      <a:noFill/>
                    </a:lnR>
                    <a:lnT>
                      <a:noFill/>
                    </a:lnT>
                    <a:lnB>
                      <a:noFill/>
                    </a:lnB>
                    <a:solidFill>
                      <a:srgbClr val="FFFFFF"/>
                    </a:solidFill>
                  </a:tcPr>
                </a:tc>
                <a:tc>
                  <a:txBody>
                    <a:bodyPr/>
                    <a:lstStyle/>
                    <a:p>
                      <a:pPr algn="r" fontAlgn="ctr"/>
                      <a:r>
                        <a:rPr lang="en-US">
                          <a:effectLst/>
                        </a:rPr>
                        <a:t>182.187500</a:t>
                      </a:r>
                    </a:p>
                  </a:txBody>
                  <a:tcPr anchor="ctr">
                    <a:lnL>
                      <a:noFill/>
                    </a:lnL>
                    <a:lnR>
                      <a:noFill/>
                    </a:lnR>
                    <a:lnT>
                      <a:noFill/>
                    </a:lnT>
                    <a:lnB>
                      <a:noFill/>
                    </a:lnB>
                    <a:solidFill>
                      <a:srgbClr val="FFFFFF"/>
                    </a:solidFill>
                  </a:tcPr>
                </a:tc>
                <a:extLst>
                  <a:ext uri="{0D108BD9-81ED-4DB2-BD59-A6C34878D82A}">
                    <a16:rowId xmlns:a16="http://schemas.microsoft.com/office/drawing/2014/main" val="3861409396"/>
                  </a:ext>
                </a:extLst>
              </a:tr>
              <a:tr h="669422">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6.7</a:t>
                      </a:r>
                    </a:p>
                  </a:txBody>
                  <a:tcPr anchor="ctr">
                    <a:lnL>
                      <a:noFill/>
                    </a:lnL>
                    <a:lnR>
                      <a:noFill/>
                    </a:lnR>
                    <a:lnT>
                      <a:noFill/>
                    </a:lnT>
                    <a:lnB>
                      <a:noFill/>
                    </a:lnB>
                    <a:solidFill>
                      <a:srgbClr val="F5F5F5"/>
                    </a:solidFill>
                  </a:tcPr>
                </a:tc>
                <a:tc>
                  <a:txBody>
                    <a:bodyPr/>
                    <a:lstStyle/>
                    <a:p>
                      <a:pPr algn="r" fontAlgn="ctr"/>
                      <a:r>
                        <a:rPr lang="en-US">
                          <a:effectLst/>
                        </a:rPr>
                        <a:t>13.4</a:t>
                      </a:r>
                    </a:p>
                  </a:txBody>
                  <a:tcPr anchor="ctr">
                    <a:lnL>
                      <a:noFill/>
                    </a:lnL>
                    <a:lnR>
                      <a:noFill/>
                    </a:lnR>
                    <a:lnT>
                      <a:noFill/>
                    </a:lnT>
                    <a:lnB>
                      <a:noFill/>
                    </a:lnB>
                    <a:solidFill>
                      <a:srgbClr val="F5F5F5"/>
                    </a:solidFill>
                  </a:tcPr>
                </a:tc>
                <a:tc>
                  <a:txBody>
                    <a:bodyPr/>
                    <a:lstStyle/>
                    <a:p>
                      <a:pPr algn="r" fontAlgn="ctr"/>
                      <a:r>
                        <a:rPr lang="en-US">
                          <a:effectLst/>
                        </a:rPr>
                        <a:t>2.4</a:t>
                      </a:r>
                    </a:p>
                  </a:txBody>
                  <a:tcPr anchor="ctr">
                    <a:lnL>
                      <a:noFill/>
                    </a:lnL>
                    <a:lnR>
                      <a:noFill/>
                    </a:lnR>
                    <a:lnT>
                      <a:noFill/>
                    </a:lnT>
                    <a:lnB>
                      <a:noFill/>
                    </a:lnB>
                    <a:solidFill>
                      <a:srgbClr val="F5F5F5"/>
                    </a:solidFill>
                  </a:tcPr>
                </a:tc>
                <a:tc>
                  <a:txBody>
                    <a:bodyPr/>
                    <a:lstStyle/>
                    <a:p>
                      <a:pPr algn="r" fontAlgn="ctr"/>
                      <a:r>
                        <a:rPr lang="en-US">
                          <a:effectLst/>
                        </a:rPr>
                        <a:t>1019.4</a:t>
                      </a:r>
                    </a:p>
                  </a:txBody>
                  <a:tcPr anchor="ctr">
                    <a:lnL>
                      <a:noFill/>
                    </a:lnL>
                    <a:lnR>
                      <a:noFill/>
                    </a:lnR>
                    <a:lnT>
                      <a:noFill/>
                    </a:lnT>
                    <a:lnB>
                      <a:noFill/>
                    </a:lnB>
                    <a:solidFill>
                      <a:srgbClr val="F5F5F5"/>
                    </a:solidFill>
                  </a:tcPr>
                </a:tc>
                <a:tc>
                  <a:txBody>
                    <a:bodyPr/>
                    <a:lstStyle/>
                    <a:p>
                      <a:pPr algn="r" fontAlgn="ctr"/>
                      <a:r>
                        <a:rPr lang="en-US">
                          <a:effectLst/>
                        </a:rPr>
                        <a:t>82.0</a:t>
                      </a:r>
                    </a:p>
                  </a:txBody>
                  <a:tcPr anchor="ctr">
                    <a:lnL>
                      <a:noFill/>
                    </a:lnL>
                    <a:lnR>
                      <a:noFill/>
                    </a:lnR>
                    <a:lnT>
                      <a:noFill/>
                    </a:lnT>
                    <a:lnB>
                      <a:noFill/>
                    </a:lnB>
                    <a:solidFill>
                      <a:srgbClr val="F5F5F5"/>
                    </a:solidFill>
                  </a:tcPr>
                </a:tc>
                <a:tc>
                  <a:txBody>
                    <a:bodyPr/>
                    <a:lstStyle/>
                    <a:p>
                      <a:pPr algn="r" fontAlgn="ctr"/>
                      <a:r>
                        <a:rPr lang="en-US">
                          <a:effectLst/>
                        </a:rPr>
                        <a:t>0.6</a:t>
                      </a:r>
                    </a:p>
                  </a:txBody>
                  <a:tcPr anchor="ctr">
                    <a:lnL>
                      <a:noFill/>
                    </a:lnL>
                    <a:lnR>
                      <a:noFill/>
                    </a:lnR>
                    <a:lnT>
                      <a:noFill/>
                    </a:lnT>
                    <a:lnB>
                      <a:noFill/>
                    </a:lnB>
                    <a:solidFill>
                      <a:srgbClr val="F5F5F5"/>
                    </a:solidFill>
                  </a:tcPr>
                </a:tc>
                <a:tc>
                  <a:txBody>
                    <a:bodyPr/>
                    <a:lstStyle/>
                    <a:p>
                      <a:pPr algn="r" fontAlgn="ctr"/>
                      <a:r>
                        <a:rPr lang="en-US">
                          <a:effectLst/>
                        </a:rPr>
                        <a:t>4.8</a:t>
                      </a:r>
                    </a:p>
                  </a:txBody>
                  <a:tcPr anchor="ctr">
                    <a:lnL>
                      <a:noFill/>
                    </a:lnL>
                    <a:lnR>
                      <a:noFill/>
                    </a:lnR>
                    <a:lnT>
                      <a:noFill/>
                    </a:lnT>
                    <a:lnB>
                      <a:noFill/>
                    </a:lnB>
                    <a:solidFill>
                      <a:srgbClr val="F5F5F5"/>
                    </a:solidFill>
                  </a:tcPr>
                </a:tc>
                <a:tc>
                  <a:txBody>
                    <a:bodyPr/>
                    <a:lstStyle/>
                    <a:p>
                      <a:pPr algn="r" fontAlgn="ctr"/>
                      <a:r>
                        <a:rPr lang="en-US">
                          <a:effectLst/>
                        </a:rPr>
                        <a:t>11.1</a:t>
                      </a:r>
                    </a:p>
                  </a:txBody>
                  <a:tcPr anchor="ctr">
                    <a:lnL>
                      <a:noFill/>
                    </a:lnL>
                    <a:lnR>
                      <a:noFill/>
                    </a:lnR>
                    <a:lnT>
                      <a:noFill/>
                    </a:lnT>
                    <a:lnB>
                      <a:noFill/>
                    </a:lnB>
                    <a:solidFill>
                      <a:srgbClr val="F5F5F5"/>
                    </a:solidFill>
                  </a:tcPr>
                </a:tc>
                <a:tc>
                  <a:txBody>
                    <a:bodyPr/>
                    <a:lstStyle/>
                    <a:p>
                      <a:pPr algn="r" fontAlgn="ctr"/>
                      <a:r>
                        <a:rPr lang="en-US">
                          <a:effectLst/>
                        </a:rPr>
                        <a:t>154.037500</a:t>
                      </a:r>
                    </a:p>
                  </a:txBody>
                  <a:tcPr anchor="ctr">
                    <a:lnL>
                      <a:noFill/>
                    </a:lnL>
                    <a:lnR>
                      <a:noFill/>
                    </a:lnR>
                    <a:lnT>
                      <a:noFill/>
                    </a:lnT>
                    <a:lnB>
                      <a:noFill/>
                    </a:lnB>
                    <a:solidFill>
                      <a:srgbClr val="F5F5F5"/>
                    </a:solidFill>
                  </a:tcPr>
                </a:tc>
                <a:extLst>
                  <a:ext uri="{0D108BD9-81ED-4DB2-BD59-A6C34878D82A}">
                    <a16:rowId xmlns:a16="http://schemas.microsoft.com/office/drawing/2014/main" val="2467261275"/>
                  </a:ext>
                </a:extLst>
              </a:tr>
              <a:tr h="669422">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8.6</a:t>
                      </a:r>
                    </a:p>
                  </a:txBody>
                  <a:tcPr anchor="ctr">
                    <a:lnL>
                      <a:noFill/>
                    </a:lnL>
                    <a:lnR>
                      <a:noFill/>
                    </a:lnR>
                    <a:lnT>
                      <a:noFill/>
                    </a:lnT>
                    <a:lnB>
                      <a:noFill/>
                    </a:lnB>
                    <a:solidFill>
                      <a:srgbClr val="FFFFFF"/>
                    </a:solidFill>
                  </a:tcPr>
                </a:tc>
                <a:tc>
                  <a:txBody>
                    <a:bodyPr/>
                    <a:lstStyle/>
                    <a:p>
                      <a:pPr algn="r" fontAlgn="ctr"/>
                      <a:r>
                        <a:rPr lang="en-US">
                          <a:effectLst/>
                        </a:rPr>
                        <a:t>15.5</a:t>
                      </a:r>
                    </a:p>
                  </a:txBody>
                  <a:tcPr anchor="ctr">
                    <a:lnL>
                      <a:noFill/>
                    </a:lnL>
                    <a:lnR>
                      <a:noFill/>
                    </a:lnR>
                    <a:lnT>
                      <a:noFill/>
                    </a:lnT>
                    <a:lnB>
                      <a:noFill/>
                    </a:lnB>
                    <a:solidFill>
                      <a:srgbClr val="FFFFFF"/>
                    </a:solidFill>
                  </a:tcPr>
                </a:tc>
                <a:tc>
                  <a:txBody>
                    <a:bodyPr/>
                    <a:lstStyle/>
                    <a:p>
                      <a:pPr algn="r" fontAlgn="ctr"/>
                      <a:r>
                        <a:rPr lang="en-US">
                          <a:effectLst/>
                        </a:rPr>
                        <a:t>3.3</a:t>
                      </a:r>
                    </a:p>
                  </a:txBody>
                  <a:tcPr anchor="ctr">
                    <a:lnL>
                      <a:noFill/>
                    </a:lnL>
                    <a:lnR>
                      <a:noFill/>
                    </a:lnR>
                    <a:lnT>
                      <a:noFill/>
                    </a:lnT>
                    <a:lnB>
                      <a:noFill/>
                    </a:lnB>
                    <a:solidFill>
                      <a:srgbClr val="FFFFFF"/>
                    </a:solidFill>
                  </a:tcPr>
                </a:tc>
                <a:tc>
                  <a:txBody>
                    <a:bodyPr/>
                    <a:lstStyle/>
                    <a:p>
                      <a:pPr algn="r" fontAlgn="ctr"/>
                      <a:r>
                        <a:rPr lang="en-US">
                          <a:effectLst/>
                        </a:rPr>
                        <a:t>1018.7</a:t>
                      </a:r>
                    </a:p>
                  </a:txBody>
                  <a:tcPr anchor="ctr">
                    <a:lnL>
                      <a:noFill/>
                    </a:lnL>
                    <a:lnR>
                      <a:noFill/>
                    </a:lnR>
                    <a:lnT>
                      <a:noFill/>
                    </a:lnT>
                    <a:lnB>
                      <a:noFill/>
                    </a:lnB>
                    <a:solidFill>
                      <a:srgbClr val="FFFFFF"/>
                    </a:solidFill>
                  </a:tcPr>
                </a:tc>
                <a:tc>
                  <a:txBody>
                    <a:bodyPr/>
                    <a:lstStyle/>
                    <a:p>
                      <a:pPr algn="r" fontAlgn="ctr"/>
                      <a:r>
                        <a:rPr lang="en-US">
                          <a:effectLst/>
                        </a:rPr>
                        <a:t>72.0</a:t>
                      </a:r>
                    </a:p>
                  </a:txBody>
                  <a:tcPr anchor="ctr">
                    <a:lnL>
                      <a:noFill/>
                    </a:lnL>
                    <a:lnR>
                      <a:noFill/>
                    </a:lnR>
                    <a:lnT>
                      <a:noFill/>
                    </a:lnT>
                    <a:lnB>
                      <a:noFill/>
                    </a:lnB>
                    <a:solidFill>
                      <a:srgbClr val="FFFFFF"/>
                    </a:solidFill>
                  </a:tcPr>
                </a:tc>
                <a:tc>
                  <a:txBody>
                    <a:bodyPr/>
                    <a:lstStyle/>
                    <a:p>
                      <a:pPr algn="r" fontAlgn="ctr"/>
                      <a:r>
                        <a:rPr lang="en-US">
                          <a:effectLst/>
                        </a:rPr>
                        <a:t>0.8</a:t>
                      </a:r>
                    </a:p>
                  </a:txBody>
                  <a:tcPr anchor="ctr">
                    <a:lnL>
                      <a:noFill/>
                    </a:lnL>
                    <a:lnR>
                      <a:noFill/>
                    </a:lnR>
                    <a:lnT>
                      <a:noFill/>
                    </a:lnT>
                    <a:lnB>
                      <a:noFill/>
                    </a:lnB>
                    <a:solidFill>
                      <a:srgbClr val="FFFFFF"/>
                    </a:solidFill>
                  </a:tcPr>
                </a:tc>
                <a:tc>
                  <a:txBody>
                    <a:bodyPr/>
                    <a:lstStyle/>
                    <a:p>
                      <a:pPr algn="r" fontAlgn="ctr"/>
                      <a:r>
                        <a:rPr lang="en-US">
                          <a:effectLst/>
                        </a:rPr>
                        <a:t>8.1</a:t>
                      </a:r>
                    </a:p>
                  </a:txBody>
                  <a:tcPr anchor="ctr">
                    <a:lnL>
                      <a:noFill/>
                    </a:lnL>
                    <a:lnR>
                      <a:noFill/>
                    </a:lnR>
                    <a:lnT>
                      <a:noFill/>
                    </a:lnT>
                    <a:lnB>
                      <a:noFill/>
                    </a:lnB>
                    <a:solidFill>
                      <a:srgbClr val="FFFFFF"/>
                    </a:solidFill>
                  </a:tcPr>
                </a:tc>
                <a:tc>
                  <a:txBody>
                    <a:bodyPr/>
                    <a:lstStyle/>
                    <a:p>
                      <a:pPr algn="r" fontAlgn="ctr"/>
                      <a:r>
                        <a:rPr lang="en-US">
                          <a:effectLst/>
                        </a:rPr>
                        <a:t>20.6</a:t>
                      </a:r>
                    </a:p>
                  </a:txBody>
                  <a:tcPr anchor="ctr">
                    <a:lnL>
                      <a:noFill/>
                    </a:lnL>
                    <a:lnR>
                      <a:noFill/>
                    </a:lnR>
                    <a:lnT>
                      <a:noFill/>
                    </a:lnT>
                    <a:lnB>
                      <a:noFill/>
                    </a:lnB>
                    <a:solidFill>
                      <a:srgbClr val="FFFFFF"/>
                    </a:solidFill>
                  </a:tcPr>
                </a:tc>
                <a:tc>
                  <a:txBody>
                    <a:bodyPr/>
                    <a:lstStyle/>
                    <a:p>
                      <a:pPr algn="r" fontAlgn="ctr"/>
                      <a:r>
                        <a:rPr lang="en-US">
                          <a:effectLst/>
                        </a:rPr>
                        <a:t>223.208333</a:t>
                      </a:r>
                    </a:p>
                  </a:txBody>
                  <a:tcPr anchor="ctr">
                    <a:lnL>
                      <a:noFill/>
                    </a:lnL>
                    <a:lnR>
                      <a:noFill/>
                    </a:lnR>
                    <a:lnT>
                      <a:noFill/>
                    </a:lnT>
                    <a:lnB>
                      <a:noFill/>
                    </a:lnB>
                    <a:solidFill>
                      <a:srgbClr val="FFFFFF"/>
                    </a:solidFill>
                  </a:tcPr>
                </a:tc>
                <a:extLst>
                  <a:ext uri="{0D108BD9-81ED-4DB2-BD59-A6C34878D82A}">
                    <a16:rowId xmlns:a16="http://schemas.microsoft.com/office/drawing/2014/main" val="2768251571"/>
                  </a:ext>
                </a:extLst>
              </a:tr>
              <a:tr h="669422">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a:effectLst/>
                        </a:rPr>
                        <a:t>12.4</a:t>
                      </a:r>
                    </a:p>
                  </a:txBody>
                  <a:tcPr anchor="ctr">
                    <a:lnL>
                      <a:noFill/>
                    </a:lnL>
                    <a:lnR>
                      <a:noFill/>
                    </a:lnR>
                    <a:lnT>
                      <a:noFill/>
                    </a:lnT>
                    <a:lnB>
                      <a:noFill/>
                    </a:lnB>
                    <a:solidFill>
                      <a:srgbClr val="F5F5F5"/>
                    </a:solidFill>
                  </a:tcPr>
                </a:tc>
                <a:tc>
                  <a:txBody>
                    <a:bodyPr/>
                    <a:lstStyle/>
                    <a:p>
                      <a:pPr algn="r" fontAlgn="ctr"/>
                      <a:r>
                        <a:rPr lang="en-US">
                          <a:effectLst/>
                        </a:rPr>
                        <a:t>20.9</a:t>
                      </a:r>
                    </a:p>
                  </a:txBody>
                  <a:tcPr anchor="ctr">
                    <a:lnL>
                      <a:noFill/>
                    </a:lnL>
                    <a:lnR>
                      <a:noFill/>
                    </a:lnR>
                    <a:lnT>
                      <a:noFill/>
                    </a:lnT>
                    <a:lnB>
                      <a:noFill/>
                    </a:lnB>
                    <a:solidFill>
                      <a:srgbClr val="F5F5F5"/>
                    </a:solidFill>
                  </a:tcPr>
                </a:tc>
                <a:tc>
                  <a:txBody>
                    <a:bodyPr/>
                    <a:lstStyle/>
                    <a:p>
                      <a:pPr algn="r" fontAlgn="ctr"/>
                      <a:r>
                        <a:rPr lang="en-US">
                          <a:effectLst/>
                        </a:rPr>
                        <a:t>4.4</a:t>
                      </a:r>
                    </a:p>
                  </a:txBody>
                  <a:tcPr anchor="ctr">
                    <a:lnL>
                      <a:noFill/>
                    </a:lnL>
                    <a:lnR>
                      <a:noFill/>
                    </a:lnR>
                    <a:lnT>
                      <a:noFill/>
                    </a:lnT>
                    <a:lnB>
                      <a:noFill/>
                    </a:lnB>
                    <a:solidFill>
                      <a:srgbClr val="F5F5F5"/>
                    </a:solidFill>
                  </a:tcPr>
                </a:tc>
                <a:tc>
                  <a:txBody>
                    <a:bodyPr/>
                    <a:lstStyle/>
                    <a:p>
                      <a:pPr algn="r" fontAlgn="ctr"/>
                      <a:r>
                        <a:rPr lang="en-US">
                          <a:effectLst/>
                        </a:rPr>
                        <a:t>1017.3</a:t>
                      </a:r>
                    </a:p>
                  </a:txBody>
                  <a:tcPr anchor="ctr">
                    <a:lnL>
                      <a:noFill/>
                    </a:lnL>
                    <a:lnR>
                      <a:noFill/>
                    </a:lnR>
                    <a:lnT>
                      <a:noFill/>
                    </a:lnT>
                    <a:lnB>
                      <a:noFill/>
                    </a:lnB>
                    <a:solidFill>
                      <a:srgbClr val="F5F5F5"/>
                    </a:solidFill>
                  </a:tcPr>
                </a:tc>
                <a:tc>
                  <a:txBody>
                    <a:bodyPr/>
                    <a:lstStyle/>
                    <a:p>
                      <a:pPr algn="r" fontAlgn="ctr"/>
                      <a:r>
                        <a:rPr lang="en-US">
                          <a:effectLst/>
                        </a:rPr>
                        <a:t>61.0</a:t>
                      </a:r>
                    </a:p>
                  </a:txBody>
                  <a:tcPr anchor="ctr">
                    <a:lnL>
                      <a:noFill/>
                    </a:lnL>
                    <a:lnR>
                      <a:noFill/>
                    </a:lnR>
                    <a:lnT>
                      <a:noFill/>
                    </a:lnT>
                    <a:lnB>
                      <a:noFill/>
                    </a:lnB>
                    <a:solidFill>
                      <a:srgbClr val="F5F5F5"/>
                    </a:solidFill>
                  </a:tcPr>
                </a:tc>
                <a:tc>
                  <a:txBody>
                    <a:bodyPr/>
                    <a:lstStyle/>
                    <a:p>
                      <a:pPr algn="r" fontAlgn="ctr"/>
                      <a:r>
                        <a:rPr lang="en-US">
                          <a:effectLst/>
                        </a:rPr>
                        <a:t>1.3</a:t>
                      </a:r>
                    </a:p>
                  </a:txBody>
                  <a:tcPr anchor="ctr">
                    <a:lnL>
                      <a:noFill/>
                    </a:lnL>
                    <a:lnR>
                      <a:noFill/>
                    </a:lnR>
                    <a:lnT>
                      <a:noFill/>
                    </a:lnT>
                    <a:lnB>
                      <a:noFill/>
                    </a:lnB>
                    <a:solidFill>
                      <a:srgbClr val="F5F5F5"/>
                    </a:solidFill>
                  </a:tcPr>
                </a:tc>
                <a:tc>
                  <a:txBody>
                    <a:bodyPr/>
                    <a:lstStyle/>
                    <a:p>
                      <a:pPr algn="r" fontAlgn="ctr"/>
                      <a:r>
                        <a:rPr lang="en-US">
                          <a:effectLst/>
                        </a:rPr>
                        <a:t>8.7</a:t>
                      </a:r>
                    </a:p>
                  </a:txBody>
                  <a:tcPr anchor="ctr">
                    <a:lnL>
                      <a:noFill/>
                    </a:lnL>
                    <a:lnR>
                      <a:noFill/>
                    </a:lnR>
                    <a:lnT>
                      <a:noFill/>
                    </a:lnT>
                    <a:lnB>
                      <a:noFill/>
                    </a:lnB>
                    <a:solidFill>
                      <a:srgbClr val="F5F5F5"/>
                    </a:solidFill>
                  </a:tcPr>
                </a:tc>
                <a:tc>
                  <a:txBody>
                    <a:bodyPr/>
                    <a:lstStyle/>
                    <a:p>
                      <a:pPr algn="r" fontAlgn="ctr"/>
                      <a:r>
                        <a:rPr lang="en-US">
                          <a:effectLst/>
                        </a:rPr>
                        <a:t>22.2</a:t>
                      </a:r>
                    </a:p>
                  </a:txBody>
                  <a:tcPr anchor="ctr">
                    <a:lnL>
                      <a:noFill/>
                    </a:lnL>
                    <a:lnR>
                      <a:noFill/>
                    </a:lnR>
                    <a:lnT>
                      <a:noFill/>
                    </a:lnT>
                    <a:lnB>
                      <a:noFill/>
                    </a:lnB>
                    <a:solidFill>
                      <a:srgbClr val="F5F5F5"/>
                    </a:solidFill>
                  </a:tcPr>
                </a:tc>
                <a:tc>
                  <a:txBody>
                    <a:bodyPr/>
                    <a:lstStyle/>
                    <a:p>
                      <a:pPr algn="r" fontAlgn="ctr"/>
                      <a:r>
                        <a:rPr lang="en-US" dirty="0">
                          <a:effectLst/>
                        </a:rPr>
                        <a:t>200.645833</a:t>
                      </a:r>
                    </a:p>
                  </a:txBody>
                  <a:tcPr anchor="ctr">
                    <a:lnL>
                      <a:noFill/>
                    </a:lnL>
                    <a:lnR>
                      <a:noFill/>
                    </a:lnR>
                    <a:lnT>
                      <a:noFill/>
                    </a:lnT>
                    <a:lnB>
                      <a:noFill/>
                    </a:lnB>
                    <a:solidFill>
                      <a:srgbClr val="F5F5F5"/>
                    </a:solidFill>
                  </a:tcPr>
                </a:tc>
                <a:extLst>
                  <a:ext uri="{0D108BD9-81ED-4DB2-BD59-A6C34878D82A}">
                    <a16:rowId xmlns:a16="http://schemas.microsoft.com/office/drawing/2014/main" val="385353906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B7735028-39E1-4931-BABA-9501C3C59984}"/>
              </a:ext>
            </a:extLst>
          </p:cNvPr>
          <p:cNvSpPr>
            <a:spLocks noGrp="1"/>
          </p:cNvSpPr>
          <p:nvPr>
            <p:ph type="ctrTitle"/>
          </p:nvPr>
        </p:nvSpPr>
        <p:spPr bwMode="auto">
          <a:xfrm>
            <a:off x="685800" y="1524000"/>
            <a:ext cx="7772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ヒラギノ角ゴ Pro W3" pitchFamily="-127" charset="-128"/>
              </a:rPr>
              <a:t>Plan</a:t>
            </a:r>
          </a:p>
        </p:txBody>
      </p:sp>
      <p:sp>
        <p:nvSpPr>
          <p:cNvPr id="2" name="TextBox 1">
            <a:extLst>
              <a:ext uri="{FF2B5EF4-FFF2-40B4-BE49-F238E27FC236}">
                <a16:creationId xmlns:a16="http://schemas.microsoft.com/office/drawing/2014/main" id="{D684F2E1-222F-4AD9-A095-CCB85F465D9E}"/>
              </a:ext>
            </a:extLst>
          </p:cNvPr>
          <p:cNvSpPr txBox="1"/>
          <p:nvPr/>
        </p:nvSpPr>
        <p:spPr>
          <a:xfrm>
            <a:off x="1219200" y="2438400"/>
            <a:ext cx="7162800" cy="4162806"/>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many features are there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there any correlation among the features?</a:t>
            </a:r>
          </a:p>
          <a:p>
            <a:pPr marL="342900" marR="0" lvl="0" indent="-342900" algn="just">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Which feature seems to be important?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features are proportional to PM 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feature are inversely proportional to PM2.5?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 there any unnecessary features? If yes, how do you clean those.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there any missing value? If yes how do you mitigate those?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stable the data are? Are there any outliers?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type of machine learning approaches will be used and why?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there any data loss and how it is tackled?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do you judge performance of the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defRPr/>
            </a:pPr>
            <a:endParaRPr lang="en-US" sz="2800" dirty="0"/>
          </a:p>
          <a:p>
            <a:pP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B7735028-39E1-4931-BABA-9501C3C59984}"/>
              </a:ext>
            </a:extLst>
          </p:cNvPr>
          <p:cNvSpPr>
            <a:spLocks noGrp="1"/>
          </p:cNvSpPr>
          <p:nvPr>
            <p:ph type="ctrTitle"/>
          </p:nvPr>
        </p:nvSpPr>
        <p:spPr bwMode="auto">
          <a:xfrm>
            <a:off x="685800" y="1524000"/>
            <a:ext cx="7772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ヒラギノ角ゴ Pro W3" pitchFamily="-127" charset="-128"/>
              </a:rPr>
              <a:t>Preprocess</a:t>
            </a:r>
          </a:p>
        </p:txBody>
      </p:sp>
      <p:sp>
        <p:nvSpPr>
          <p:cNvPr id="2" name="TextBox 1">
            <a:extLst>
              <a:ext uri="{FF2B5EF4-FFF2-40B4-BE49-F238E27FC236}">
                <a16:creationId xmlns:a16="http://schemas.microsoft.com/office/drawing/2014/main" id="{D684F2E1-222F-4AD9-A095-CCB85F465D9E}"/>
              </a:ext>
            </a:extLst>
          </p:cNvPr>
          <p:cNvSpPr txBox="1"/>
          <p:nvPr/>
        </p:nvSpPr>
        <p:spPr>
          <a:xfrm>
            <a:off x="838200" y="2971800"/>
            <a:ext cx="7162800" cy="3563476"/>
          </a:xfrm>
          <a:prstGeom prst="rect">
            <a:avLst/>
          </a:prstGeom>
          <a:noFill/>
        </p:spPr>
        <p:txBody>
          <a:bodyPr>
            <a:spAutoFit/>
          </a:bodyPr>
          <a:lstStyle/>
          <a:p>
            <a:pPr marL="285750" indent="-285750">
              <a:buFont typeface="Arial" panose="020B0604020202020204" pitchFamily="34" charset="0"/>
              <a:buChar char="•"/>
              <a:defRPr/>
            </a:pPr>
            <a:r>
              <a:rPr lang="en-US" sz="1800" dirty="0">
                <a:effectLst/>
                <a:latin typeface="Times New Roman" panose="02020603050405020304" pitchFamily="18" charset="0"/>
                <a:ea typeface="Calibri" panose="020F0502020204030204" pitchFamily="34" charset="0"/>
              </a:rPr>
              <a:t>First, it was checked that whether there was any missing value or not and it is found that PM</a:t>
            </a:r>
            <a:r>
              <a:rPr lang="en-US" sz="1800" baseline="-25000" dirty="0">
                <a:effectLst/>
                <a:latin typeface="Times New Roman" panose="02020603050405020304" pitchFamily="18" charset="0"/>
                <a:ea typeface="Calibri" panose="020F0502020204030204" pitchFamily="34" charset="0"/>
              </a:rPr>
              <a:t>2.5 </a:t>
            </a:r>
            <a:r>
              <a:rPr lang="en-US" sz="1800" dirty="0">
                <a:effectLst/>
                <a:latin typeface="Times New Roman" panose="02020603050405020304" pitchFamily="18" charset="0"/>
                <a:ea typeface="Calibri" panose="020F0502020204030204" pitchFamily="34" charset="0"/>
              </a:rPr>
              <a:t>has got one missing value (row number is 184).</a:t>
            </a:r>
          </a:p>
          <a:p>
            <a:pPr marL="285750" indent="-285750">
              <a:buFont typeface="Arial" panose="020B0604020202020204" pitchFamily="34" charset="0"/>
              <a:buChar char="•"/>
              <a:defRPr/>
            </a:pPr>
            <a:r>
              <a:rPr lang="en-US" sz="1800" dirty="0">
                <a:effectLst/>
                <a:latin typeface="Times New Roman" panose="02020603050405020304" pitchFamily="18" charset="0"/>
                <a:ea typeface="Calibri" panose="020F0502020204030204" pitchFamily="34" charset="0"/>
              </a:rPr>
              <a:t> Accordingly, it is updated using the code ‘interpolate’. Interpolate is one of the good methods of inferring value using back and forward calculations.  From the heat map, it is also visible that there is no zero value</a:t>
            </a:r>
          </a:p>
          <a:p>
            <a:pPr marL="285750" indent="-285750">
              <a:buFont typeface="Arial" panose="020B0604020202020204" pitchFamily="34" charset="0"/>
              <a:buChar char="•"/>
              <a:defRPr/>
            </a:pPr>
            <a:r>
              <a:rPr lang="en-US" dirty="0">
                <a:latin typeface="Times New Roman" panose="02020603050405020304" pitchFamily="18" charset="0"/>
                <a:ea typeface="Calibri" panose="020F0502020204030204" pitchFamily="34" charset="0"/>
              </a:rPr>
              <a:t>Normalization </a:t>
            </a: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range is varying from 0 to more than 1000, which need to be normalized for further analysis. So that range of the values are consistent, which will make the statistical analysis easier. It will assist us for fair comparison, between different features. We have used two methods for normalizing the data. One is Lambda Function and another is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MinMax</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Scaler. We have got same result using the both methods [3, 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defRPr/>
            </a:pPr>
            <a:endParaRPr lang="en-US" dirty="0"/>
          </a:p>
        </p:txBody>
      </p:sp>
    </p:spTree>
    <p:extLst>
      <p:ext uri="{BB962C8B-B14F-4D97-AF65-F5344CB8AC3E}">
        <p14:creationId xmlns:p14="http://schemas.microsoft.com/office/powerpoint/2010/main" val="238896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B7735028-39E1-4931-BABA-9501C3C59984}"/>
              </a:ext>
            </a:extLst>
          </p:cNvPr>
          <p:cNvSpPr>
            <a:spLocks noGrp="1"/>
          </p:cNvSpPr>
          <p:nvPr>
            <p:ph type="ctrTitle"/>
          </p:nvPr>
        </p:nvSpPr>
        <p:spPr bwMode="auto">
          <a:xfrm>
            <a:off x="685800" y="1524000"/>
            <a:ext cx="7772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ヒラギノ角ゴ Pro W3" pitchFamily="-127" charset="-128"/>
              </a:rPr>
              <a:t>Feature Selection</a:t>
            </a:r>
          </a:p>
        </p:txBody>
      </p:sp>
      <p:sp>
        <p:nvSpPr>
          <p:cNvPr id="2" name="TextBox 1">
            <a:extLst>
              <a:ext uri="{FF2B5EF4-FFF2-40B4-BE49-F238E27FC236}">
                <a16:creationId xmlns:a16="http://schemas.microsoft.com/office/drawing/2014/main" id="{D684F2E1-222F-4AD9-A095-CCB85F465D9E}"/>
              </a:ext>
            </a:extLst>
          </p:cNvPr>
          <p:cNvSpPr txBox="1"/>
          <p:nvPr/>
        </p:nvSpPr>
        <p:spPr>
          <a:xfrm>
            <a:off x="838200" y="2590800"/>
            <a:ext cx="7162800" cy="3139321"/>
          </a:xfrm>
          <a:prstGeom prst="rect">
            <a:avLst/>
          </a:prstGeom>
          <a:noFill/>
        </p:spPr>
        <p:txBody>
          <a:bodyPr>
            <a:spAutoFit/>
          </a:bodyPr>
          <a:lstStyle/>
          <a:p>
            <a:pPr marL="285750" indent="-285750">
              <a:buFont typeface="Arial" panose="020B0604020202020204" pitchFamily="34" charset="0"/>
              <a:buChar char="•"/>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table 2, PM</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got good correlation with Tm (67%). Other features like TM, T SLP and VV are correlated with PM</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more than 50% value. Thus, most import features can be guessed as T, TM, Tm, VV which can be further confirmed using model. </a:t>
            </a:r>
            <a:endParaRPr lang="en-US" sz="2800" dirty="0"/>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Feature Selection is the method of reducing the input variable to your model by using only relevant data and getting rid of noise in data. It is the process of automatically choosing relevant features for your machine learning model based on the type of problem you are trying to solve.</a:t>
            </a: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Principal Component Analysis (PCA) was utilized for feature selection based on attribute aggregation.</a:t>
            </a:r>
          </a:p>
          <a:p>
            <a:pPr>
              <a:defRPr/>
            </a:pPr>
            <a:endParaRPr lang="en-US" dirty="0"/>
          </a:p>
        </p:txBody>
      </p:sp>
    </p:spTree>
    <p:extLst>
      <p:ext uri="{BB962C8B-B14F-4D97-AF65-F5344CB8AC3E}">
        <p14:creationId xmlns:p14="http://schemas.microsoft.com/office/powerpoint/2010/main" val="406299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33245BC5-5A65-4C57-8826-F3879EB0804D}"/>
              </a:ext>
            </a:extLst>
          </p:cNvPr>
          <p:cNvSpPr>
            <a:spLocks noGrp="1"/>
          </p:cNvSpPr>
          <p:nvPr>
            <p:ph type="ctrTitle"/>
          </p:nvPr>
        </p:nvSpPr>
        <p:spPr bwMode="auto">
          <a:xfrm>
            <a:off x="685800" y="1752600"/>
            <a:ext cx="7772400" cy="365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ヒラギノ角ゴ Pro W3" pitchFamily="-127" charset="-128"/>
              </a:rPr>
              <a:t>Matrices of PCA</a:t>
            </a:r>
            <a:br>
              <a:rPr lang="en-US" altLang="en-US" sz="2400" dirty="0">
                <a:ea typeface="ヒラギノ角ゴ Pro W3" pitchFamily="-127" charset="-128"/>
              </a:rPr>
            </a:br>
            <a:br>
              <a:rPr lang="en-US" altLang="en-US" sz="2400" dirty="0">
                <a:ea typeface="ヒラギノ角ゴ Pro W3" pitchFamily="-127" charset="-128"/>
              </a:rPr>
            </a:br>
            <a:r>
              <a:rPr lang="en-US" altLang="en-US" sz="2400" dirty="0">
                <a:ea typeface="ヒラギノ角ゴ Pro W3" pitchFamily="-127" charset="-128"/>
              </a:rPr>
              <a:t>For 2 components total variance:  0.8338691291525626</a:t>
            </a:r>
            <a:br>
              <a:rPr lang="en-US" altLang="en-US" sz="2400" dirty="0">
                <a:ea typeface="ヒラギノ角ゴ Pro W3" pitchFamily="-127" charset="-128"/>
              </a:rPr>
            </a:br>
            <a:r>
              <a:rPr lang="en-US" altLang="en-US" sz="2400" dirty="0">
                <a:ea typeface="ヒラギノ角ゴ Pro W3" pitchFamily="-127" charset="-128"/>
              </a:rPr>
              <a:t>For 3 components total variance:  0.9267355190616648</a:t>
            </a:r>
            <a:br>
              <a:rPr lang="en-US" altLang="en-US" sz="2400" dirty="0">
                <a:ea typeface="ヒラギノ角ゴ Pro W3" pitchFamily="-127" charset="-128"/>
              </a:rPr>
            </a:br>
            <a:r>
              <a:rPr lang="en-US" altLang="en-US" sz="2400" dirty="0">
                <a:ea typeface="ヒラギノ角ゴ Pro W3" pitchFamily="-127" charset="-128"/>
              </a:rPr>
              <a:t>For 4 components total variance:  0.9602392555156877</a:t>
            </a:r>
            <a:br>
              <a:rPr lang="en-US" altLang="en-US" sz="2400" dirty="0">
                <a:ea typeface="ヒラギノ角ゴ Pro W3" pitchFamily="-127" charset="-128"/>
              </a:rPr>
            </a:br>
            <a:r>
              <a:rPr lang="en-US" altLang="en-US" sz="2400" dirty="0">
                <a:ea typeface="ヒラギノ角ゴ Pro W3" pitchFamily="-127" charset="-128"/>
              </a:rPr>
              <a:t>For 5 components total variance:  0.9770564443524143</a:t>
            </a:r>
            <a:br>
              <a:rPr lang="en-US" altLang="en-US" sz="2400" dirty="0">
                <a:ea typeface="ヒラギノ角ゴ Pro W3" pitchFamily="-127" charset="-128"/>
              </a:rPr>
            </a:br>
            <a:r>
              <a:rPr lang="en-US" altLang="en-US" sz="2400" dirty="0">
                <a:ea typeface="ヒラギノ角ゴ Pro W3" pitchFamily="-127" charset="-128"/>
              </a:rPr>
              <a:t>For 6 components total variance:  0.9927145395600608</a:t>
            </a:r>
            <a:br>
              <a:rPr lang="en-US" altLang="en-US" sz="2400" dirty="0">
                <a:ea typeface="ヒラギノ角ゴ Pro W3" pitchFamily="-127" charset="-128"/>
              </a:rPr>
            </a:br>
            <a:r>
              <a:rPr lang="en-US" altLang="en-US" sz="2400" dirty="0">
                <a:ea typeface="ヒラギノ角ゴ Pro W3" pitchFamily="-127" charset="-128"/>
              </a:rPr>
              <a:t>For 7 components total variance:  0.9982415241024583</a:t>
            </a:r>
          </a:p>
        </p:txBody>
      </p:sp>
    </p:spTree>
    <p:extLst>
      <p:ext uri="{BB962C8B-B14F-4D97-AF65-F5344CB8AC3E}">
        <p14:creationId xmlns:p14="http://schemas.microsoft.com/office/powerpoint/2010/main" val="191294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33245BC5-5A65-4C57-8826-F3879EB0804D}"/>
              </a:ext>
            </a:extLst>
          </p:cNvPr>
          <p:cNvSpPr>
            <a:spLocks noGrp="1"/>
          </p:cNvSpPr>
          <p:nvPr>
            <p:ph type="ctrTitle"/>
          </p:nvPr>
        </p:nvSpPr>
        <p:spPr bwMode="auto">
          <a:xfrm>
            <a:off x="685800" y="1752601"/>
            <a:ext cx="77724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5400" dirty="0">
                <a:ea typeface="ヒラギノ角ゴ Pro W3" pitchFamily="-127" charset="-128"/>
              </a:rPr>
              <a:t>Models Used </a:t>
            </a:r>
          </a:p>
        </p:txBody>
      </p:sp>
      <p:sp>
        <p:nvSpPr>
          <p:cNvPr id="2" name="TextBox 1">
            <a:extLst>
              <a:ext uri="{FF2B5EF4-FFF2-40B4-BE49-F238E27FC236}">
                <a16:creationId xmlns:a16="http://schemas.microsoft.com/office/drawing/2014/main" id="{CB0D07D9-00A5-47D5-8846-212A478511CA}"/>
              </a:ext>
            </a:extLst>
          </p:cNvPr>
          <p:cNvSpPr txBox="1"/>
          <p:nvPr/>
        </p:nvSpPr>
        <p:spPr>
          <a:xfrm>
            <a:off x="2819400" y="3276600"/>
            <a:ext cx="3200400"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Decision tree</a:t>
            </a:r>
          </a:p>
          <a:p>
            <a:pPr marL="285750" indent="-285750">
              <a:buFont typeface="Arial" panose="020B0604020202020204" pitchFamily="34" charset="0"/>
              <a:buChar char="•"/>
            </a:pPr>
            <a:r>
              <a:rPr lang="en-US" sz="3200" dirty="0"/>
              <a:t>KNN</a:t>
            </a:r>
          </a:p>
          <a:p>
            <a:pPr marL="285750" indent="-285750">
              <a:buFont typeface="Arial" panose="020B0604020202020204" pitchFamily="34" charset="0"/>
              <a:buChar char="•"/>
            </a:pPr>
            <a:r>
              <a:rPr lang="en-US" sz="3200" dirty="0"/>
              <a:t>Random forest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7553</TotalTime>
  <Words>1074</Words>
  <Application>Microsoft Office PowerPoint</Application>
  <PresentationFormat>On-screen Show (4:3)</PresentationFormat>
  <Paragraphs>140</Paragraphs>
  <Slides>27</Slides>
  <Notes>0</Notes>
  <HiddenSlides>0</HiddenSlides>
  <MMClips>0</MMClips>
  <ScaleCrop>false</ScaleCrop>
  <HeadingPairs>
    <vt:vector size="6" baseType="variant">
      <vt:variant>
        <vt:lpstr>Fonts Used</vt:lpstr>
      </vt:variant>
      <vt:variant>
        <vt:i4>4</vt:i4>
      </vt:variant>
      <vt:variant>
        <vt:lpstr>Theme</vt:lpstr>
      </vt:variant>
      <vt:variant>
        <vt:i4>10</vt:i4>
      </vt:variant>
      <vt:variant>
        <vt:lpstr>Slide Titles</vt:lpstr>
      </vt:variant>
      <vt:variant>
        <vt:i4>27</vt:i4>
      </vt:variant>
    </vt:vector>
  </HeadingPairs>
  <TitlesOfParts>
    <vt:vector size="41" baseType="lpstr">
      <vt:lpstr>Arial</vt:lpstr>
      <vt:lpstr>Calibri</vt:lpstr>
      <vt:lpstr>Times</vt:lpstr>
      <vt:lpstr>Times New Roman</vt:lpstr>
      <vt:lpstr>Office Theme</vt:lpstr>
      <vt:lpstr>3_Blank Presentation</vt:lpstr>
      <vt:lpstr>2_Custom Design</vt:lpstr>
      <vt:lpstr>2_Blank Presentation</vt:lpstr>
      <vt:lpstr>1_Blank Presentation</vt:lpstr>
      <vt:lpstr>Blank Presentation</vt:lpstr>
      <vt:lpstr>1_Custom Design</vt:lpstr>
      <vt:lpstr>1_Default Design</vt:lpstr>
      <vt:lpstr>Custom Design</vt:lpstr>
      <vt:lpstr>Default Design</vt:lpstr>
      <vt:lpstr>PowerPoint Presentation</vt:lpstr>
      <vt:lpstr>Introduction       </vt:lpstr>
      <vt:lpstr>Data  </vt:lpstr>
      <vt:lpstr>PowerPoint Presentation</vt:lpstr>
      <vt:lpstr>Plan</vt:lpstr>
      <vt:lpstr>Preprocess</vt:lpstr>
      <vt:lpstr>Feature Selection</vt:lpstr>
      <vt:lpstr>Matrices of PCA  For 2 components total variance:  0.8338691291525626 For 3 components total variance:  0.9267355190616648 For 4 components total variance:  0.9602392555156877 For 5 components total variance:  0.9770564443524143 For 6 components total variance:  0.9927145395600608 For 7 components total variance:  0.9982415241024583</vt:lpstr>
      <vt:lpstr>Models Used </vt:lpstr>
      <vt:lpstr>PowerPoint Presentation</vt:lpstr>
      <vt:lpstr>Models Used </vt:lpstr>
      <vt:lpstr>Score Training set score:  0.8109409420137816 Testing set score:  0.69995207352917 </vt:lpstr>
      <vt:lpstr>Bell curve</vt:lpstr>
      <vt:lpstr>PowerPoint Presentation</vt:lpstr>
      <vt:lpstr>KNN</vt:lpstr>
      <vt:lpstr>K = 2    Mean Accuracy = 74.36%  Standard Deviation = 0.066 K = 3    Mean Accuracy = 72.29%  Standard Deviation = 0.049 K = 4    Mean Accuracy = 69.36%  Standard Deviation = 0.04 K = 5    Mean Accuracy = 70.33%  Standard Deviation = 0.03 K = 6    Mean Accuracy = 70.45%  Standard Deviation = 0.045</vt:lpstr>
      <vt:lpstr>PowerPoint Presentation</vt:lpstr>
      <vt:lpstr>Classification Report:                            precision    recall   f1-score   support                     A       0.83         0.90       0.86          101                    B       0.71         0.69       0.70           81                    C       0.87         0.80       0.84           92      accuracy                                        0.81           274    macro avg      0.80         0.80       0.80           274 weighted avg    0.81        0.81        0.81           274 </vt:lpstr>
      <vt:lpstr>Random Forest </vt:lpstr>
      <vt:lpstr>Figure 1: Confusion matrix for random forest </vt:lpstr>
      <vt:lpstr>Classification Report:                          precision    recall  f1-score   support             A                 0.89      0.80      0.84       101            B                 0.71      0.83      0.77        81            C                 0.92      0.89      0.91        92      accuracy                                      0.84       274    macro avg        0.84      0.84      0.84       274 weighted avg     0.85      0.84      0.84        274</vt:lpstr>
      <vt:lpstr>PowerPoint Presentation</vt:lpstr>
      <vt:lpstr>PowerPoint Presentation</vt:lpstr>
      <vt:lpstr>PowerPoint Presentation</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Chattanooga’s University— Did You Know?</dc:title>
  <dc:creator>xns822</dc:creator>
  <cp:lastModifiedBy>Tareq, Syed</cp:lastModifiedBy>
  <cp:revision>249</cp:revision>
  <dcterms:created xsi:type="dcterms:W3CDTF">2013-07-22T01:13:22Z</dcterms:created>
  <dcterms:modified xsi:type="dcterms:W3CDTF">2022-04-24T13:33:52Z</dcterms:modified>
</cp:coreProperties>
</file>