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504" r:id="rId3"/>
    <p:sldId id="584" r:id="rId4"/>
    <p:sldId id="602" r:id="rId5"/>
    <p:sldId id="603" r:id="rId6"/>
    <p:sldId id="604" r:id="rId7"/>
    <p:sldId id="599" r:id="rId8"/>
    <p:sldId id="600" r:id="rId9"/>
    <p:sldId id="595" r:id="rId10"/>
    <p:sldId id="593" r:id="rId11"/>
    <p:sldId id="4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q, Syed" initials="TS" lastIdx="3" clrIdx="0">
    <p:extLst>
      <p:ext uri="{19B8F6BF-5375-455C-9EA6-DF929625EA0E}">
        <p15:presenceInfo xmlns:p15="http://schemas.microsoft.com/office/powerpoint/2012/main" userId="Tareq, Syed" providerId="None"/>
      </p:ext>
    </p:extLst>
  </p:cmAuthor>
  <p:cmAuthor id="2" name="Tareq, Syed" initials="TS [2]" lastIdx="4" clrIdx="1">
    <p:extLst>
      <p:ext uri="{19B8F6BF-5375-455C-9EA6-DF929625EA0E}">
        <p15:presenceInfo xmlns:p15="http://schemas.microsoft.com/office/powerpoint/2012/main" userId="S-1-5-21-589591034-610606805-2375191324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2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27T13:06:56.305" idx="4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CC52-D416-4246-9CA6-21C5A10A749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E971-A0B8-4213-A49D-B6E1926D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E971-A0B8-4213-A49D-B6E1926D06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BB4-98F4-4685-85D0-D498D15C5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A0B3-746E-4BA0-87FD-68F09423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5906-42F1-4784-8E65-E213CF15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79D3-7214-4B2E-AC29-E10B6D87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978F-3D72-49E6-8D8D-C1A00F81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EA89-389B-4DF3-87E2-ABABD392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BBBE-6903-4C11-BC71-85520F04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3A23-C6FA-4879-9D27-3222BCC9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8C82-C878-4E31-B203-C3C91253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492B-D3EA-4127-892A-B36A876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002BB-CF4B-43C0-8788-5964913C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34978-8192-417C-A6A5-1D481F72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3CD3-7006-47CD-8410-AA429D5F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FA6E-8F02-4379-A475-690661F3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B8A-D59B-437E-84B8-759B90D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3052-F006-49B0-9735-FED0BEB2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79C1-8E93-4FC1-A233-1805EBB8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0618-0299-4A99-9861-B26DE842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0821-22D8-4019-B808-B21867B3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FECA-7D98-44FC-8321-32307A6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B9DF-4DAB-4BD8-BAF5-7B90FB6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7852-AF8C-4729-8D01-84CE5627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748B-E675-4E0E-B308-10AD14F1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92D2-0250-4C33-978F-23273D6F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EBE4-4CD7-4D7F-AAE7-B9EDCA98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59D5-9D0B-4532-B390-B2AECDC6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1BFE-A387-4AF1-8C02-81475E391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1AF1-F318-4EEF-958B-061B1E52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B555-1C52-4829-A682-8B100F26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CEAA5-7DE0-4364-ACEC-FB2740D0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E7C1-010E-475B-8BE7-0A4A7502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748-588E-4F56-A303-4A0E8E55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FE8A-CF92-4DA7-A262-85BAC703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252EA-DF81-499E-AA25-4003572A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2F74F-C89E-459F-BE45-D1F40EFA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B5BC9-9EB0-45A3-92E4-2B5A4AE73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FDA4C-066C-4C1E-B52C-8109DD31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369C9-8206-40AB-B2B4-0480BE16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909F2-FE30-4108-8B1F-91A264CC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C701-DC67-4ACD-A4DD-417208F0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577D8-CD4B-4EEE-A8A2-04EDC0D1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E453F-AD57-43DF-846A-2AE56CE9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2FCBC-D9A3-449B-B642-F24F1F42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9FC7D-A671-423B-812C-BB510C7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0AC4-0C68-4D7A-AE87-94EF57F0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CCF86-89B9-4CBF-BA26-6130E19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82DC-3D7C-49EC-85F9-5F73C884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5F90-FAF3-44AF-BCEC-E7EA889C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1846-742C-46F1-9F27-938F25989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EBD3-A849-411C-A9AC-85344D75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70F02-277B-4EEE-A1F3-BC53D830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0C14B-7C54-4D91-A30D-7D371A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280A-C68D-4D61-B12F-E4FB7BC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E4AC3-61D5-47DD-BCEC-E1E0A3C77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7B1D-6E34-4420-9D86-FE0C9418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1F89-F412-46E8-833A-C30F7699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C588-6B1F-4781-B64C-F8F3023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EDF8-5310-4E59-B893-8A6DE31B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7D5F-E246-4062-A15A-86358836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3739-85D0-4E17-810B-9A47FDFA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563A-8B2C-4C32-93CF-5122DB699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7CB8-A8E1-438A-B27B-A72FD43222E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5AE2-2744-4D42-B2D1-84F1D8A0A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1B09-8A4E-44E0-94C1-D439C1216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hyperlink" Target="https://pubs.acs.org/doi/full/10.1021/acs.jpcb.7b03184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60448" y="858874"/>
            <a:ext cx="8229600" cy="2493926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Strength Analysis</a:t>
            </a:r>
            <a:endParaRPr lang="en-US" sz="3700" b="0" dirty="0">
              <a:solidFill>
                <a:schemeClr val="accent2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ENCH </a:t>
            </a:r>
            <a:r>
              <a:rPr lang="en-US" sz="29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5910 / ENCH 7997</a:t>
            </a:r>
            <a:endParaRPr lang="en-US" sz="3700" b="0" dirty="0">
              <a:solidFill>
                <a:schemeClr val="accent2"/>
              </a:solidFill>
              <a:effectLst/>
            </a:endParaRPr>
          </a:p>
          <a:p>
            <a:br>
              <a:rPr lang="en-US" sz="2800" dirty="0"/>
            </a:br>
            <a:r>
              <a:rPr lang="en-US" sz="2800" dirty="0"/>
              <a:t>                               </a:t>
            </a:r>
            <a:r>
              <a:rPr lang="en-US" sz="4100" dirty="0">
                <a:solidFill>
                  <a:schemeClr val="accent4"/>
                </a:solidFill>
              </a:rPr>
              <a:t>TMOS AEROGEL</a:t>
            </a:r>
            <a:endParaRPr lang="en-US" sz="28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00200" y="2779111"/>
            <a:ext cx="8991600" cy="225009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Syed Mohammed Tareq 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Department of Computational Science and Engineering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55917" y="1818198"/>
            <a:ext cx="815340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univ of tennessee chattanooga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534024"/>
            <a:ext cx="45148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cracked with a load 1.45 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2714625" y="549352"/>
            <a:ext cx="676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Future Plan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10072-2688-46CE-ADFB-611512B0EC91}"/>
              </a:ext>
            </a:extLst>
          </p:cNvPr>
          <p:cNvSpPr txBox="1"/>
          <p:nvPr/>
        </p:nvSpPr>
        <p:spPr>
          <a:xfrm>
            <a:off x="2571750" y="2524124"/>
            <a:ext cx="7715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Vacuum sealing using fresh sample with various options and test the change in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Completion of </a:t>
            </a:r>
            <a:r>
              <a:rPr lang="en-US" dirty="0" err="1"/>
              <a:t>UVvisNIR</a:t>
            </a:r>
            <a:r>
              <a:rPr lang="en-US" dirty="0"/>
              <a:t> analysis prior to strength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of manuscript on vacuum aerogel</a:t>
            </a:r>
          </a:p>
        </p:txBody>
      </p:sp>
    </p:spTree>
    <p:extLst>
      <p:ext uri="{BB962C8B-B14F-4D97-AF65-F5344CB8AC3E}">
        <p14:creationId xmlns:p14="http://schemas.microsoft.com/office/powerpoint/2010/main" val="347402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B4B2E4-7E5F-4FED-A394-AE5F2EB5C760}"/>
              </a:ext>
            </a:extLst>
          </p:cNvPr>
          <p:cNvSpPr txBox="1"/>
          <p:nvPr/>
        </p:nvSpPr>
        <p:spPr>
          <a:xfrm>
            <a:off x="4903597" y="551403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Conclusion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9A0FA-74CD-4AA4-A977-DFBBCDD1B847}"/>
              </a:ext>
            </a:extLst>
          </p:cNvPr>
          <p:cNvSpPr txBox="1"/>
          <p:nvPr/>
        </p:nvSpPr>
        <p:spPr>
          <a:xfrm>
            <a:off x="2495550" y="2371725"/>
            <a:ext cx="7572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Better result may be found from the samples dried with 100 % EtOH. </a:t>
            </a:r>
          </a:p>
        </p:txBody>
      </p:sp>
    </p:spTree>
    <p:extLst>
      <p:ext uri="{BB962C8B-B14F-4D97-AF65-F5344CB8AC3E}">
        <p14:creationId xmlns:p14="http://schemas.microsoft.com/office/powerpoint/2010/main" val="39600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788921-44DC-4CCF-95D1-CBDBA5973E6F}"/>
              </a:ext>
            </a:extLst>
          </p:cNvPr>
          <p:cNvSpPr txBox="1"/>
          <p:nvPr/>
        </p:nvSpPr>
        <p:spPr>
          <a:xfrm>
            <a:off x="1608216" y="1428751"/>
            <a:ext cx="89454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b="0" i="0" u="none" strike="noStrike" dirty="0">
                <a:effectLst/>
                <a:latin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</a:rPr>
              <a:t>ample without seal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Sample with Seal, vacuum time 10 secs (Single and Double layer)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Sample with Seal, vacuum time 20 secs (Single and Double layer)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Sample with Seal, vacuum time 40 secs (Single and Double layer)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 </a:t>
            </a:r>
            <a:r>
              <a:rPr lang="en-US" sz="4000" b="0" i="0" u="none" strike="noStrike" dirty="0">
                <a:effectLst/>
                <a:latin typeface="Times New Roman" panose="02020603050405020304" pitchFamily="18" charset="0"/>
              </a:rPr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2EBEA7-28C2-4E7E-9428-C8F142BBB213}"/>
              </a:ext>
            </a:extLst>
          </p:cNvPr>
          <p:cNvCxnSpPr/>
          <p:nvPr/>
        </p:nvCxnSpPr>
        <p:spPr>
          <a:xfrm>
            <a:off x="2255917" y="1144961"/>
            <a:ext cx="815340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AE28C-10DC-4EF0-A63A-7E7C83B9FCFD}"/>
              </a:ext>
            </a:extLst>
          </p:cNvPr>
          <p:cNvSpPr txBox="1"/>
          <p:nvPr/>
        </p:nvSpPr>
        <p:spPr>
          <a:xfrm>
            <a:off x="4743449" y="352424"/>
            <a:ext cx="168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55901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191000" y="3000375"/>
            <a:ext cx="5162550" cy="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Load vs Extension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EFC62-DEAB-4B66-A126-E3956C8C3135}"/>
              </a:ext>
            </a:extLst>
          </p:cNvPr>
          <p:cNvSpPr txBox="1"/>
          <p:nvPr/>
        </p:nvSpPr>
        <p:spPr>
          <a:xfrm>
            <a:off x="4743449" y="352424"/>
            <a:ext cx="168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41252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191000" y="3000375"/>
            <a:ext cx="5162550" cy="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Schematic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EFC62-DEAB-4B66-A126-E3956C8C3135}"/>
              </a:ext>
            </a:extLst>
          </p:cNvPr>
          <p:cNvSpPr txBox="1"/>
          <p:nvPr/>
        </p:nvSpPr>
        <p:spPr>
          <a:xfrm>
            <a:off x="1856233" y="352424"/>
            <a:ext cx="840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Universal Testing Machine</a:t>
            </a:r>
          </a:p>
        </p:txBody>
      </p:sp>
    </p:spTree>
    <p:extLst>
      <p:ext uri="{BB962C8B-B14F-4D97-AF65-F5344CB8AC3E}">
        <p14:creationId xmlns:p14="http://schemas.microsoft.com/office/powerpoint/2010/main" val="168463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191000" y="3000375"/>
            <a:ext cx="5162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Working principle &amp; Key equations &amp;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EFC62-DEAB-4B66-A126-E3956C8C3135}"/>
              </a:ext>
            </a:extLst>
          </p:cNvPr>
          <p:cNvSpPr txBox="1"/>
          <p:nvPr/>
        </p:nvSpPr>
        <p:spPr>
          <a:xfrm>
            <a:off x="1856233" y="352424"/>
            <a:ext cx="840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Universal Testing Machine</a:t>
            </a:r>
          </a:p>
        </p:txBody>
      </p:sp>
    </p:spTree>
    <p:extLst>
      <p:ext uri="{BB962C8B-B14F-4D97-AF65-F5344CB8AC3E}">
        <p14:creationId xmlns:p14="http://schemas.microsoft.com/office/powerpoint/2010/main" val="4849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191000" y="3000375"/>
            <a:ext cx="5162550" cy="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EFC62-DEAB-4B66-A126-E3956C8C3135}"/>
              </a:ext>
            </a:extLst>
          </p:cNvPr>
          <p:cNvSpPr txBox="1"/>
          <p:nvPr/>
        </p:nvSpPr>
        <p:spPr>
          <a:xfrm>
            <a:off x="1856233" y="352424"/>
            <a:ext cx="840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Universal Testing Machine</a:t>
            </a:r>
          </a:p>
        </p:txBody>
      </p:sp>
    </p:spTree>
    <p:extLst>
      <p:ext uri="{BB962C8B-B14F-4D97-AF65-F5344CB8AC3E}">
        <p14:creationId xmlns:p14="http://schemas.microsoft.com/office/powerpoint/2010/main" val="88087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191000" y="571500"/>
            <a:ext cx="5162550" cy="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Load vs Extension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B7D48C9-75E1-434E-869E-C9062488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4571"/>
            <a:ext cx="7524750" cy="488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91924-3C20-45F0-A44C-2ADD357B8AC3}"/>
              </a:ext>
            </a:extLst>
          </p:cNvPr>
          <p:cNvSpPr txBox="1"/>
          <p:nvPr/>
        </p:nvSpPr>
        <p:spPr>
          <a:xfrm>
            <a:off x="9201150" y="1962149"/>
            <a:ext cx="1638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and extension is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load with small strain may give more stress.</a:t>
            </a:r>
          </a:p>
        </p:txBody>
      </p:sp>
    </p:spTree>
    <p:extLst>
      <p:ext uri="{BB962C8B-B14F-4D97-AF65-F5344CB8AC3E}">
        <p14:creationId xmlns:p14="http://schemas.microsoft.com/office/powerpoint/2010/main" val="395384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191000" y="3000375"/>
            <a:ext cx="5162550" cy="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Stress vs Strain</a:t>
            </a:r>
          </a:p>
        </p:txBody>
      </p:sp>
    </p:spTree>
    <p:extLst>
      <p:ext uri="{BB962C8B-B14F-4D97-AF65-F5344CB8AC3E}">
        <p14:creationId xmlns:p14="http://schemas.microsoft.com/office/powerpoint/2010/main" val="37245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A611F1-871A-41F1-9903-18DE63E04131}"/>
              </a:ext>
            </a:extLst>
          </p:cNvPr>
          <p:cNvSpPr/>
          <p:nvPr/>
        </p:nvSpPr>
        <p:spPr>
          <a:xfrm>
            <a:off x="1314450" y="599037"/>
            <a:ext cx="9414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Stress vs Strain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4C0DB9-9153-42EB-A9B3-323A5D85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1456773"/>
            <a:ext cx="7391400" cy="4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59ADC-A3D0-4057-B708-289F56531C98}"/>
              </a:ext>
            </a:extLst>
          </p:cNvPr>
          <p:cNvSpPr txBox="1"/>
          <p:nvPr/>
        </p:nvSpPr>
        <p:spPr>
          <a:xfrm>
            <a:off x="8924925" y="1800225"/>
            <a:ext cx="2400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 with vacuum time (VT) 40 second and double layer  seems to be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sample data of VT20 with Double (D) layer is corrupted.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is matching with the article shown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10BE2F-6F2B-4359-9ECF-EA6516119ABB}"/>
              </a:ext>
            </a:extLst>
          </p:cNvPr>
          <p:cNvSpPr/>
          <p:nvPr/>
        </p:nvSpPr>
        <p:spPr>
          <a:xfrm>
            <a:off x="2819400" y="6286500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Refs: </a:t>
            </a:r>
            <a:r>
              <a:rPr lang="en-US" dirty="0">
                <a:hlinkClick r:id="rId5"/>
              </a:rPr>
              <a:t>https://pubs.acs.org/doi/full/10.1021/acs.jpcb.7b03184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D056B-A80A-4058-B5F0-6D3C96357EB5}"/>
              </a:ext>
            </a:extLst>
          </p:cNvPr>
          <p:cNvSpPr txBox="1"/>
          <p:nvPr/>
        </p:nvSpPr>
        <p:spPr>
          <a:xfrm>
            <a:off x="4389120" y="3026664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7DA0B-A661-4FF7-8D8E-977BF0BF2C1D}"/>
              </a:ext>
            </a:extLst>
          </p:cNvPr>
          <p:cNvSpPr txBox="1"/>
          <p:nvPr/>
        </p:nvSpPr>
        <p:spPr>
          <a:xfrm>
            <a:off x="8988908" y="6366600"/>
            <a:ext cx="301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Place, side by side to compare</a:t>
            </a:r>
          </a:p>
        </p:txBody>
      </p:sp>
    </p:spTree>
    <p:extLst>
      <p:ext uri="{BB962C8B-B14F-4D97-AF65-F5344CB8AC3E}">
        <p14:creationId xmlns:p14="http://schemas.microsoft.com/office/powerpoint/2010/main" val="59573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33342</TotalTime>
  <Words>244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tareq</dc:creator>
  <cp:lastModifiedBy>Yang, Sungwoo</cp:lastModifiedBy>
  <cp:revision>252</cp:revision>
  <dcterms:created xsi:type="dcterms:W3CDTF">2020-01-08T02:28:37Z</dcterms:created>
  <dcterms:modified xsi:type="dcterms:W3CDTF">2022-05-27T20:07:46Z</dcterms:modified>
</cp:coreProperties>
</file>