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E7171E4E-0DD6-44E4-836E-1C7581C89DA1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CE8EF90B-1661-4A35-9036-C817B3A3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8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71E4E-0DD6-44E4-836E-1C7581C89DA1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EF90B-1661-4A35-9036-C817B3A3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894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71E4E-0DD6-44E4-836E-1C7581C89DA1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EF90B-1661-4A35-9036-C817B3A3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300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71E4E-0DD6-44E4-836E-1C7581C89DA1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EF90B-1661-4A35-9036-C817B3A3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2178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71E4E-0DD6-44E4-836E-1C7581C89DA1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EF90B-1661-4A35-9036-C817B3A3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9344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71E4E-0DD6-44E4-836E-1C7581C89DA1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EF90B-1661-4A35-9036-C817B3A3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5036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71E4E-0DD6-44E4-836E-1C7581C89DA1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EF90B-1661-4A35-9036-C817B3A3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207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E7171E4E-0DD6-44E4-836E-1C7581C89DA1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EF90B-1661-4A35-9036-C817B3A3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2560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E7171E4E-0DD6-44E4-836E-1C7581C89DA1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EF90B-1661-4A35-9036-C817B3A3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000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71E4E-0DD6-44E4-836E-1C7581C89DA1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EF90B-1661-4A35-9036-C817B3A3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683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71E4E-0DD6-44E4-836E-1C7581C89DA1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EF90B-1661-4A35-9036-C817B3A3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328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71E4E-0DD6-44E4-836E-1C7581C89DA1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EF90B-1661-4A35-9036-C817B3A3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57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71E4E-0DD6-44E4-836E-1C7581C89DA1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EF90B-1661-4A35-9036-C817B3A3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392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71E4E-0DD6-44E4-836E-1C7581C89DA1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EF90B-1661-4A35-9036-C817B3A3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301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71E4E-0DD6-44E4-836E-1C7581C89DA1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EF90B-1661-4A35-9036-C817B3A3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317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71E4E-0DD6-44E4-836E-1C7581C89DA1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EF90B-1661-4A35-9036-C817B3A3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968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71E4E-0DD6-44E4-836E-1C7581C89DA1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EF90B-1661-4A35-9036-C817B3A3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420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E7171E4E-0DD6-44E4-836E-1C7581C89DA1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CE8EF90B-1661-4A35-9036-C817B3A3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307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371601"/>
            <a:ext cx="9368958" cy="3034144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HOW TO WORK ATM MACHINE 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36463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subTitle" idx="1"/>
          </p:nvPr>
        </p:nvSpPr>
        <p:spPr>
          <a:xfrm>
            <a:off x="1155700" y="1222375"/>
            <a:ext cx="8824913" cy="4416425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1"/>
                </a:solidFill>
              </a:rPr>
              <a:t>If the user enters a number that is not 1, 2, 3, or 4, this error message appears</a:t>
            </a:r>
            <a:r>
              <a:rPr lang="en-US" sz="2000" dirty="0" smtClean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chemeClr val="bg1"/>
                </a:solidFill>
              </a:rPr>
              <a:t>The </a:t>
            </a:r>
            <a:r>
              <a:rPr lang="en-US" sz="2000" dirty="0">
                <a:solidFill>
                  <a:schemeClr val="bg1"/>
                </a:solidFill>
              </a:rPr>
              <a:t>program tells the user that their input is invalid and asks them to try again</a:t>
            </a:r>
            <a:r>
              <a:rPr lang="en-US" sz="2000" dirty="0" smtClean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1"/>
                </a:solidFill>
              </a:rPr>
              <a:t>The loop keeps running until the user enters 4 (Exit option</a:t>
            </a:r>
            <a:r>
              <a:rPr lang="en-US" sz="2000" dirty="0" smtClean="0">
                <a:solidFill>
                  <a:schemeClr val="bg1"/>
                </a:solidFill>
              </a:rPr>
              <a:t>).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1"/>
                </a:solidFill>
              </a:rPr>
              <a:t>As long as                                           the menu keeps displaying and </a:t>
            </a:r>
            <a:r>
              <a:rPr lang="en-US" sz="2000" dirty="0" smtClean="0">
                <a:solidFill>
                  <a:schemeClr val="bg1"/>
                </a:solidFill>
              </a:rPr>
              <a:t> accepting </a:t>
            </a:r>
            <a:r>
              <a:rPr lang="en-US" sz="2000" dirty="0">
                <a:solidFill>
                  <a:schemeClr val="bg1"/>
                </a:solidFill>
              </a:rPr>
              <a:t>user input again.</a:t>
            </a:r>
            <a:endParaRPr lang="en-US" sz="2000" dirty="0" smtClean="0">
              <a:solidFill>
                <a:schemeClr val="bg1"/>
              </a:solidFill>
            </a:endParaRPr>
          </a:p>
          <a:p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3330940" y="3124246"/>
            <a:ext cx="2552008" cy="349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CHOICE ! =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4556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371601"/>
            <a:ext cx="8825658" cy="1521228"/>
          </a:xfrm>
        </p:spPr>
        <p:txBody>
          <a:bodyPr/>
          <a:lstStyle/>
          <a:p>
            <a:pPr algn="ctr"/>
            <a:r>
              <a:rPr lang="en-US" dirty="0" smtClean="0"/>
              <a:t>   </a:t>
            </a:r>
            <a:r>
              <a:rPr lang="en-US" b="1" dirty="0" smtClean="0">
                <a:solidFill>
                  <a:schemeClr val="bg1"/>
                </a:solidFill>
              </a:rPr>
              <a:t>INTRODUCTION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3458095"/>
            <a:ext cx="8825658" cy="218070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 smtClean="0"/>
          </a:p>
          <a:p>
            <a:r>
              <a:rPr lang="en-US" sz="2400" b="1" dirty="0" smtClean="0"/>
              <a:t>FEATURES</a:t>
            </a:r>
            <a:r>
              <a:rPr lang="en-US" sz="2400" b="1" dirty="0"/>
              <a:t>: CHECK BALANCE </a:t>
            </a:r>
          </a:p>
          <a:p>
            <a:r>
              <a:rPr lang="en-US" sz="2400" b="1" dirty="0"/>
              <a:t>WITHDRAW MONEY</a:t>
            </a:r>
          </a:p>
          <a:p>
            <a:r>
              <a:rPr lang="en-US" sz="2400" b="1" dirty="0"/>
              <a:t>DOPOSIT MONEY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8450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947652"/>
            <a:ext cx="8825658" cy="1172094"/>
          </a:xfrm>
        </p:spPr>
        <p:txBody>
          <a:bodyPr/>
          <a:lstStyle/>
          <a:p>
            <a:r>
              <a:rPr lang="en-US" dirty="0" smtClean="0"/>
              <a:t>         </a:t>
            </a:r>
            <a:r>
              <a:rPr lang="en-US" b="1" dirty="0" smtClean="0"/>
              <a:t>CODE STRUCTURE 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2335877"/>
            <a:ext cx="8825658" cy="3815542"/>
          </a:xfrm>
        </p:spPr>
        <p:txBody>
          <a:bodyPr>
            <a:normAutofit/>
          </a:bodyPr>
          <a:lstStyle/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chemeClr val="bg1"/>
                </a:solidFill>
              </a:rPr>
              <a:t>Global </a:t>
            </a:r>
            <a:r>
              <a:rPr lang="en-US" sz="2000" dirty="0">
                <a:solidFill>
                  <a:schemeClr val="bg1"/>
                </a:solidFill>
              </a:rPr>
              <a:t>Variable</a:t>
            </a:r>
            <a:r>
              <a:rPr lang="en-US" dirty="0" smtClean="0"/>
              <a:t>:                               </a:t>
            </a:r>
            <a:r>
              <a:rPr lang="en-US" sz="2000" dirty="0" smtClean="0">
                <a:solidFill>
                  <a:schemeClr val="bg1"/>
                </a:solidFill>
              </a:rPr>
              <a:t>stores </a:t>
            </a:r>
            <a:r>
              <a:rPr lang="en-US" sz="2000" dirty="0">
                <a:solidFill>
                  <a:schemeClr val="bg1"/>
                </a:solidFill>
              </a:rPr>
              <a:t>the current </a:t>
            </a:r>
            <a:r>
              <a:rPr lang="en-US" sz="2000" dirty="0" smtClean="0">
                <a:solidFill>
                  <a:schemeClr val="bg1"/>
                </a:solidFill>
              </a:rPr>
              <a:t>balance</a:t>
            </a:r>
          </a:p>
          <a:p>
            <a:endParaRPr lang="en-US" sz="2000" dirty="0" smtClean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200" dirty="0" smtClean="0">
                <a:solidFill>
                  <a:schemeClr val="bg1"/>
                </a:solidFill>
              </a:rPr>
              <a:t>GLOBAL VARIABLE :A variable that can be used or           accessed from anywhere in the entire program</a:t>
            </a:r>
            <a:endParaRPr lang="en-US" sz="22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9056" y="2491740"/>
            <a:ext cx="6048375" cy="1143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006735" y="4056611"/>
            <a:ext cx="1770610" cy="440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BALANCE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0196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748145"/>
            <a:ext cx="8825658" cy="1014153"/>
          </a:xfrm>
        </p:spPr>
        <p:txBody>
          <a:bodyPr/>
          <a:lstStyle/>
          <a:p>
            <a:r>
              <a:rPr lang="en-US" dirty="0" smtClean="0"/>
              <a:t>             </a:t>
            </a:r>
            <a:r>
              <a:rPr lang="en-US" b="1" dirty="0" smtClean="0"/>
              <a:t>FUNCTION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1704109"/>
            <a:ext cx="8825658" cy="4555376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      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solidFill>
                  <a:schemeClr val="bg1"/>
                </a:solidFill>
              </a:rPr>
              <a:t>THIS FUNCTION ADDS MONEY TO THE BALANCE . IF CHECKS IF THE DOPOSIT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AMOUNT IS GREATER THAN 0 IF YES IT ADDS THE AMOUNT TO  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AND PRINT A SUCCES MESSAGE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G                                       ADDS THE DEPOSIT AMOUNT TO THE BALANCE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                    IF THE AMOUNT IS NOT GREATER THAN ZERO IT PRINTS INVALID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696" y="1762298"/>
            <a:ext cx="6500175" cy="216962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847215" y="4523161"/>
            <a:ext cx="1554480" cy="300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BALANCE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79663" y="5295207"/>
            <a:ext cx="2643448" cy="357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BALANCE +=AMOUNT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479663" y="5752408"/>
            <a:ext cx="1346664" cy="282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4577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556953"/>
            <a:ext cx="8825658" cy="1138843"/>
          </a:xfrm>
        </p:spPr>
        <p:txBody>
          <a:bodyPr/>
          <a:lstStyle/>
          <a:p>
            <a:r>
              <a:rPr lang="en-US" dirty="0" smtClean="0"/>
              <a:t>     </a:t>
            </a:r>
            <a:r>
              <a:rPr lang="en-US" b="1" dirty="0" smtClean="0">
                <a:solidFill>
                  <a:schemeClr val="bg1"/>
                </a:solidFill>
              </a:rPr>
              <a:t>WITHDRAW FUNCTION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9338" y="1695796"/>
            <a:ext cx="10341033" cy="4580313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   </a:t>
            </a:r>
          </a:p>
          <a:p>
            <a:endParaRPr lang="en-US" dirty="0"/>
          </a:p>
          <a:p>
            <a:r>
              <a:rPr lang="en-US" dirty="0" smtClean="0"/>
              <a:t>                                                                              </a:t>
            </a:r>
            <a:r>
              <a:rPr lang="en-US" dirty="0" smtClean="0">
                <a:solidFill>
                  <a:schemeClr val="bg1"/>
                </a:solidFill>
              </a:rPr>
              <a:t>CHECKS IF THE WITHDRAW AMOUNT IS POSITIVE AND LESS THAN OR EQUAL TO THE CURRENT BALANCE </a:t>
            </a:r>
          </a:p>
          <a:p>
            <a:r>
              <a:rPr lang="en-US" dirty="0" smtClean="0"/>
              <a:t>                                                           </a:t>
            </a:r>
            <a:r>
              <a:rPr lang="en-US" dirty="0" smtClean="0">
                <a:solidFill>
                  <a:schemeClr val="bg1"/>
                </a:solidFill>
              </a:rPr>
              <a:t>SUBTRACTS WITH WITHDRAWAL AMOUNT FROM THE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BALANCE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0938" y="1695796"/>
            <a:ext cx="7038975" cy="257694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58919" y="4463935"/>
            <a:ext cx="4771506" cy="324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AMOUNT &gt;0 &amp;&amp;AMOUNT &lt;=BALANCE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58919" y="5182986"/>
            <a:ext cx="3587897" cy="349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BALANCE - =AMOUNT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6271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706583"/>
            <a:ext cx="8825658" cy="798022"/>
          </a:xfrm>
        </p:spPr>
        <p:txBody>
          <a:bodyPr/>
          <a:lstStyle/>
          <a:p>
            <a:r>
              <a:rPr lang="en-US" b="1" dirty="0" smtClean="0"/>
              <a:t>              ATM MENU 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820" y="1504605"/>
            <a:ext cx="4367213" cy="2493819"/>
          </a:xfrm>
          <a:prstGeom prst="rect">
            <a:avLst/>
          </a:prstGeom>
        </p:spPr>
      </p:pic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154955" y="4463935"/>
            <a:ext cx="8825658" cy="1695796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bg1"/>
                </a:solidFill>
              </a:rPr>
              <a:t>DISPLAY OPTIONS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bg1"/>
                </a:solidFill>
              </a:rPr>
              <a:t>TAKES USER INPUT FOR DIFFERENT FUNCTIONS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14953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556953"/>
            <a:ext cx="8825658" cy="922712"/>
          </a:xfrm>
        </p:spPr>
        <p:txBody>
          <a:bodyPr/>
          <a:lstStyle/>
          <a:p>
            <a:r>
              <a:rPr lang="en-US" b="1" dirty="0" smtClean="0"/>
              <a:t>        MENU EXECUTION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2960" y="1479665"/>
            <a:ext cx="9991897" cy="4671753"/>
          </a:xfrm>
        </p:spPr>
        <p:txBody>
          <a:bodyPr/>
          <a:lstStyle/>
          <a:p>
            <a:r>
              <a:rPr lang="en-US" dirty="0" smtClean="0"/>
              <a:t>                                      J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005" y="1479665"/>
            <a:ext cx="6210300" cy="4491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7642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897775"/>
            <a:ext cx="9211016" cy="4741025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bg1"/>
                </a:solidFill>
              </a:rPr>
              <a:t>Checks if the user chose option </a:t>
            </a:r>
            <a:r>
              <a:rPr lang="en-US" b="1" dirty="0" smtClean="0">
                <a:solidFill>
                  <a:schemeClr val="bg1"/>
                </a:solidFill>
              </a:rPr>
              <a:t>1</a:t>
            </a:r>
            <a:endParaRPr lang="en-US" dirty="0" smtClean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1"/>
                </a:solidFill>
              </a:rPr>
              <a:t>If yes, it calls </a:t>
            </a:r>
            <a:r>
              <a:rPr lang="en-US" sz="2000" dirty="0" smtClean="0">
                <a:solidFill>
                  <a:schemeClr val="bg1"/>
                </a:solidFill>
              </a:rPr>
              <a:t>the</a:t>
            </a:r>
            <a:r>
              <a:rPr lang="en-US" sz="2000" dirty="0" smtClean="0"/>
              <a:t>                                  </a:t>
            </a:r>
            <a:r>
              <a:rPr lang="en-US" sz="2000" dirty="0" smtClean="0">
                <a:solidFill>
                  <a:schemeClr val="bg1"/>
                </a:solidFill>
              </a:rPr>
              <a:t>function </a:t>
            </a:r>
            <a:r>
              <a:rPr lang="en-US" sz="2000" dirty="0">
                <a:solidFill>
                  <a:schemeClr val="bg1"/>
                </a:solidFill>
              </a:rPr>
              <a:t>to display the current </a:t>
            </a:r>
            <a:r>
              <a:rPr lang="en-US" sz="2000" dirty="0" smtClean="0">
                <a:solidFill>
                  <a:schemeClr val="bg1"/>
                </a:solidFill>
              </a:rPr>
              <a:t>balance</a:t>
            </a: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1"/>
                </a:solidFill>
              </a:rPr>
              <a:t>If the user chose option 2, it means they want to deposit </a:t>
            </a:r>
            <a:r>
              <a:rPr lang="en-US" sz="2000" dirty="0" smtClean="0">
                <a:solidFill>
                  <a:schemeClr val="bg1"/>
                </a:solidFill>
              </a:rPr>
              <a:t>money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1"/>
                </a:solidFill>
              </a:rPr>
              <a:t>The program asks the user to enter the deposit </a:t>
            </a:r>
            <a:r>
              <a:rPr lang="en-US" sz="2000" dirty="0" smtClean="0">
                <a:solidFill>
                  <a:schemeClr val="bg1"/>
                </a:solidFill>
              </a:rPr>
              <a:t>amount</a:t>
            </a:r>
          </a:p>
          <a:p>
            <a:r>
              <a:rPr lang="en-US" sz="2000" dirty="0" smtClean="0"/>
              <a:t>     </a:t>
            </a:r>
            <a:r>
              <a:rPr lang="en-US" sz="2000" dirty="0">
                <a:solidFill>
                  <a:schemeClr val="bg1"/>
                </a:solidFill>
              </a:rPr>
              <a:t>using</a:t>
            </a:r>
            <a:r>
              <a:rPr lang="en-US" sz="2000" dirty="0"/>
              <a:t> </a:t>
            </a:r>
            <a:endParaRPr lang="en-US" sz="2000" dirty="0" smtClean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1"/>
                </a:solidFill>
              </a:rPr>
              <a:t>The user inputs a number, which gets stored in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1"/>
                </a:solidFill>
              </a:rPr>
              <a:t>Calls the                                      function to add the money to the 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     BALANCE 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65170" y="1296785"/>
            <a:ext cx="2211186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CHECK BALANCE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410692" y="2944091"/>
            <a:ext cx="1396538" cy="324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COUT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888779" y="3358342"/>
            <a:ext cx="2477192" cy="374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AMOUNT AND CIN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926080" y="3790604"/>
            <a:ext cx="2435629" cy="382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DEPOSIT AMOUNT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308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897467"/>
            <a:ext cx="8825658" cy="5212388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1"/>
                </a:solidFill>
              </a:rPr>
              <a:t>If the user chose option 3, it means they want to withdraw money</a:t>
            </a:r>
            <a:r>
              <a:rPr lang="en-US" sz="2000" dirty="0" smtClean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chemeClr val="bg1"/>
                </a:solidFill>
              </a:rPr>
              <a:t>The </a:t>
            </a:r>
            <a:r>
              <a:rPr lang="en-US" sz="2000" dirty="0">
                <a:solidFill>
                  <a:schemeClr val="bg1"/>
                </a:solidFill>
              </a:rPr>
              <a:t>program asks the user to enter the withdrawal amount</a:t>
            </a:r>
            <a:r>
              <a:rPr lang="en-US" sz="2000" dirty="0" smtClean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The user inputs a number, which gets stored </a:t>
            </a:r>
            <a:r>
              <a:rPr lang="en-US" sz="2000" dirty="0" smtClean="0">
                <a:solidFill>
                  <a:schemeClr val="bg1"/>
                </a:solidFill>
              </a:rPr>
              <a:t>in</a:t>
            </a:r>
            <a:r>
              <a:rPr lang="en-US" dirty="0" smtClean="0">
                <a:solidFill>
                  <a:schemeClr val="bg1"/>
                </a:solidFill>
              </a:rPr>
              <a:t>                         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chemeClr val="bg1"/>
                </a:solidFill>
              </a:rPr>
              <a:t>Calls </a:t>
            </a:r>
            <a:r>
              <a:rPr lang="en-US" sz="2000" dirty="0">
                <a:solidFill>
                  <a:schemeClr val="bg1"/>
                </a:solidFill>
              </a:rPr>
              <a:t>the                                    </a:t>
            </a:r>
            <a:r>
              <a:rPr lang="en-US" sz="2000" dirty="0" smtClean="0">
                <a:solidFill>
                  <a:schemeClr val="bg1"/>
                </a:solidFill>
              </a:rPr>
              <a:t>         function </a:t>
            </a:r>
            <a:r>
              <a:rPr lang="en-US" sz="2000" dirty="0">
                <a:solidFill>
                  <a:schemeClr val="bg1"/>
                </a:solidFill>
              </a:rPr>
              <a:t>to </a:t>
            </a:r>
            <a:r>
              <a:rPr lang="en-US" sz="2000" dirty="0" smtClean="0">
                <a:solidFill>
                  <a:schemeClr val="bg1"/>
                </a:solidFill>
              </a:rPr>
              <a:t>deposit the </a:t>
            </a:r>
            <a:r>
              <a:rPr lang="en-US" sz="2000" dirty="0">
                <a:solidFill>
                  <a:schemeClr val="bg1"/>
                </a:solidFill>
              </a:rPr>
              <a:t>money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en-US" sz="2000" b="1" dirty="0" smtClean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</a:rPr>
              <a:t>   </a:t>
            </a:r>
            <a:r>
              <a:rPr lang="en-US" sz="2000" dirty="0" smtClean="0">
                <a:solidFill>
                  <a:schemeClr val="bg1"/>
                </a:solidFill>
              </a:rPr>
              <a:t>from the </a:t>
            </a:r>
            <a:r>
              <a:rPr lang="en-US" sz="2000" dirty="0">
                <a:solidFill>
                  <a:schemeClr val="bg1"/>
                </a:solidFill>
              </a:rPr>
              <a:t>balance (if there’s enough</a:t>
            </a:r>
            <a:r>
              <a:rPr lang="en-US" sz="2000" dirty="0" smtClean="0">
                <a:solidFill>
                  <a:schemeClr val="bg1"/>
                </a:solidFill>
              </a:rPr>
              <a:t>).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1"/>
                </a:solidFill>
              </a:rPr>
              <a:t>If the user chose option 4, it means they want to exit </a:t>
            </a:r>
            <a:r>
              <a:rPr lang="en-US" sz="2000" dirty="0" smtClean="0">
                <a:solidFill>
                  <a:schemeClr val="bg1"/>
                </a:solidFill>
              </a:rPr>
              <a:t>the </a:t>
            </a:r>
          </a:p>
          <a:p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smtClean="0">
                <a:solidFill>
                  <a:schemeClr val="bg1"/>
                </a:solidFill>
              </a:rPr>
              <a:t>   ATM </a:t>
            </a:r>
            <a:r>
              <a:rPr lang="en-US" sz="2000" dirty="0">
                <a:solidFill>
                  <a:schemeClr val="bg1"/>
                </a:solidFill>
              </a:rPr>
              <a:t>program</a:t>
            </a:r>
            <a:r>
              <a:rPr lang="en-US" sz="2000" dirty="0" smtClean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chemeClr val="bg1"/>
                </a:solidFill>
              </a:rPr>
              <a:t>The </a:t>
            </a:r>
            <a:r>
              <a:rPr lang="en-US" sz="2000" dirty="0">
                <a:solidFill>
                  <a:schemeClr val="bg1"/>
                </a:solidFill>
              </a:rPr>
              <a:t>program prints "Exiting..." to let the user know the program </a:t>
            </a:r>
            <a:r>
              <a:rPr lang="en-US" sz="2000" dirty="0" smtClean="0">
                <a:solidFill>
                  <a:schemeClr val="bg1"/>
                </a:solidFill>
              </a:rPr>
              <a:t>is  CLOSING.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955434" y="2091268"/>
            <a:ext cx="1569566" cy="3979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AMOUNT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997663" y="2887133"/>
            <a:ext cx="2718260" cy="414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WITHDRAW AMOUNT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2271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140</TotalTime>
  <Words>392</Words>
  <Application>Microsoft Office PowerPoint</Application>
  <PresentationFormat>Widescreen</PresentationFormat>
  <Paragraphs>78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Wingdings</vt:lpstr>
      <vt:lpstr>Wingdings 3</vt:lpstr>
      <vt:lpstr>Ion Boardroom</vt:lpstr>
      <vt:lpstr>HOW TO WORK ATM MACHINE </vt:lpstr>
      <vt:lpstr>   INTRODUCTION</vt:lpstr>
      <vt:lpstr>         CODE STRUCTURE </vt:lpstr>
      <vt:lpstr>             FUNCTION</vt:lpstr>
      <vt:lpstr>     WITHDRAW FUNCTION</vt:lpstr>
      <vt:lpstr>              ATM MENU </vt:lpstr>
      <vt:lpstr>        MENU EXECUTION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WORK ATM MACHINE</dc:title>
  <dc:creator>Syed Mujtaba Naqvi</dc:creator>
  <cp:lastModifiedBy>Syed Mujtaba Naqvi</cp:lastModifiedBy>
  <cp:revision>16</cp:revision>
  <dcterms:created xsi:type="dcterms:W3CDTF">2025-02-02T13:27:53Z</dcterms:created>
  <dcterms:modified xsi:type="dcterms:W3CDTF">2025-02-02T15:48:35Z</dcterms:modified>
</cp:coreProperties>
</file>