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8288000" cy="10287000"/>
  <p:notesSz cx="6858000" cy="9144000"/>
  <p:embeddedFontLst>
    <p:embeddedFont>
      <p:font typeface="Be Vietnam" panose="020B0604020202020204" charset="0"/>
      <p:regular r:id="rId10"/>
    </p:embeddedFont>
    <p:embeddedFont>
      <p:font typeface="Be Vietnam Ultra-Bold" panose="020B0604020202020204" charset="0"/>
      <p:regular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Cinzel Bold" panose="020B0604020202020204" charset="0"/>
      <p:regular r:id="rId14"/>
    </p:embeddedFont>
    <p:embeddedFont>
      <p:font typeface="IBM Plex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61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ckrevolution.i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54420" y="-19050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0601489" y="-19050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3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3" y="10894490"/>
                </a:lnTo>
                <a:lnTo>
                  <a:pt x="11274143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97064" y="578474"/>
            <a:ext cx="14189121" cy="5360616"/>
          </a:xfrm>
          <a:custGeom>
            <a:avLst/>
            <a:gdLst/>
            <a:ahLst/>
            <a:cxnLst/>
            <a:rect l="l" t="t" r="r" b="b"/>
            <a:pathLst>
              <a:path w="14189121" h="5360616">
                <a:moveTo>
                  <a:pt x="0" y="0"/>
                </a:moveTo>
                <a:lnTo>
                  <a:pt x="14189122" y="0"/>
                </a:lnTo>
                <a:lnTo>
                  <a:pt x="14189122" y="5360616"/>
                </a:lnTo>
                <a:lnTo>
                  <a:pt x="0" y="536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7635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94066" y="8286462"/>
            <a:ext cx="3373849" cy="1551861"/>
          </a:xfrm>
          <a:custGeom>
            <a:avLst/>
            <a:gdLst/>
            <a:ahLst/>
            <a:cxnLst/>
            <a:rect l="l" t="t" r="r" b="b"/>
            <a:pathLst>
              <a:path w="3373849" h="1551861">
                <a:moveTo>
                  <a:pt x="0" y="0"/>
                </a:moveTo>
                <a:lnTo>
                  <a:pt x="3373850" y="0"/>
                </a:lnTo>
                <a:lnTo>
                  <a:pt x="3373850" y="1551861"/>
                </a:lnTo>
                <a:lnTo>
                  <a:pt x="0" y="1551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125" r="-2456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93938" y="8286462"/>
            <a:ext cx="3661940" cy="1583789"/>
          </a:xfrm>
          <a:custGeom>
            <a:avLst/>
            <a:gdLst/>
            <a:ahLst/>
            <a:cxnLst/>
            <a:rect l="l" t="t" r="r" b="b"/>
            <a:pathLst>
              <a:path w="3661940" h="1583789">
                <a:moveTo>
                  <a:pt x="0" y="0"/>
                </a:moveTo>
                <a:lnTo>
                  <a:pt x="3661940" y="0"/>
                </a:lnTo>
                <a:lnTo>
                  <a:pt x="3661940" y="1583789"/>
                </a:lnTo>
                <a:lnTo>
                  <a:pt x="0" y="15837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63502" y="8343141"/>
            <a:ext cx="2387625" cy="1527110"/>
          </a:xfrm>
          <a:custGeom>
            <a:avLst/>
            <a:gdLst/>
            <a:ahLst/>
            <a:cxnLst/>
            <a:rect l="l" t="t" r="r" b="b"/>
            <a:pathLst>
              <a:path w="2387625" h="1527110">
                <a:moveTo>
                  <a:pt x="0" y="0"/>
                </a:moveTo>
                <a:lnTo>
                  <a:pt x="2387624" y="0"/>
                </a:lnTo>
                <a:lnTo>
                  <a:pt x="2387624" y="1527110"/>
                </a:lnTo>
                <a:lnTo>
                  <a:pt x="0" y="15271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08615" y="840748"/>
            <a:ext cx="3259892" cy="1096139"/>
          </a:xfrm>
          <a:custGeom>
            <a:avLst/>
            <a:gdLst/>
            <a:ahLst/>
            <a:cxnLst/>
            <a:rect l="l" t="t" r="r" b="b"/>
            <a:pathLst>
              <a:path w="3259892" h="1096139">
                <a:moveTo>
                  <a:pt x="0" y="0"/>
                </a:moveTo>
                <a:lnTo>
                  <a:pt x="3259891" y="0"/>
                </a:lnTo>
                <a:lnTo>
                  <a:pt x="3259891" y="1096139"/>
                </a:lnTo>
                <a:lnTo>
                  <a:pt x="0" y="10961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687464" y="540374"/>
            <a:ext cx="5093153" cy="2062033"/>
          </a:xfrm>
          <a:custGeom>
            <a:avLst/>
            <a:gdLst/>
            <a:ahLst/>
            <a:cxnLst/>
            <a:rect l="l" t="t" r="r" b="b"/>
            <a:pathLst>
              <a:path w="5093153" h="2062033">
                <a:moveTo>
                  <a:pt x="0" y="0"/>
                </a:moveTo>
                <a:lnTo>
                  <a:pt x="5093152" y="0"/>
                </a:lnTo>
                <a:lnTo>
                  <a:pt x="5093152" y="2062032"/>
                </a:lnTo>
                <a:lnTo>
                  <a:pt x="0" y="20620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24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62798" y="1344164"/>
            <a:ext cx="1533834" cy="597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5"/>
              </a:lnSpc>
            </a:pPr>
            <a:r>
              <a:rPr lang="en-US" sz="1647" b="1">
                <a:solidFill>
                  <a:srgbClr val="D09D1A"/>
                </a:solidFill>
                <a:latin typeface="Cinzel Bold"/>
                <a:ea typeface="Cinzel Bold"/>
                <a:cs typeface="Cinzel Bold"/>
                <a:sym typeface="Cinzel Bold"/>
              </a:rPr>
              <a:t>LIGHTED</a:t>
            </a:r>
          </a:p>
          <a:p>
            <a:pPr algn="l">
              <a:lnSpc>
                <a:spcPts val="1565"/>
              </a:lnSpc>
            </a:pPr>
            <a:r>
              <a:rPr lang="en-US" sz="1647" b="1">
                <a:solidFill>
                  <a:srgbClr val="D09D1A"/>
                </a:solidFill>
                <a:latin typeface="Cinzel Bold"/>
                <a:ea typeface="Cinzel Bold"/>
                <a:cs typeface="Cinzel Bold"/>
                <a:sym typeface="Cinzel Bold"/>
              </a:rPr>
              <a:t>TO</a:t>
            </a:r>
          </a:p>
          <a:p>
            <a:pPr algn="l">
              <a:lnSpc>
                <a:spcPts val="1565"/>
              </a:lnSpc>
            </a:pPr>
            <a:r>
              <a:rPr lang="en-US" sz="1647" b="1">
                <a:solidFill>
                  <a:srgbClr val="D09D1A"/>
                </a:solidFill>
                <a:latin typeface="Cinzel Bold"/>
                <a:ea typeface="Cinzel Bold"/>
                <a:cs typeface="Cinzel Bold"/>
                <a:sym typeface="Cinzel Bold"/>
              </a:rPr>
              <a:t>ENLIGHTEN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78570" y="1110072"/>
            <a:ext cx="1516410" cy="1063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5"/>
              </a:lnSpc>
            </a:pPr>
            <a:r>
              <a:rPr lang="en-US" sz="8385" b="1">
                <a:solidFill>
                  <a:srgbClr val="D09D1A"/>
                </a:solidFill>
                <a:latin typeface="Cinzel Bold"/>
                <a:ea typeface="Cinzel Bold"/>
                <a:cs typeface="Cinzel Bold"/>
                <a:sym typeface="Cinzel Bold"/>
              </a:rPr>
              <a:t>46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29547" y="2000664"/>
            <a:ext cx="671622" cy="213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5"/>
              </a:lnSpc>
            </a:pPr>
            <a:r>
              <a:rPr lang="en-US" sz="1647" b="1">
                <a:solidFill>
                  <a:srgbClr val="D09D1A"/>
                </a:solidFill>
                <a:latin typeface="Cinzel Bold"/>
                <a:ea typeface="Cinzel Bold"/>
                <a:cs typeface="Cinzel Bold"/>
                <a:sym typeface="Cinzel Bold"/>
              </a:rPr>
              <a:t>years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17584" y="5637545"/>
            <a:ext cx="14948082" cy="1514717"/>
          </a:xfrm>
          <a:custGeom>
            <a:avLst/>
            <a:gdLst/>
            <a:ahLst/>
            <a:cxnLst/>
            <a:rect l="l" t="t" r="r" b="b"/>
            <a:pathLst>
              <a:path w="14948082" h="1514717">
                <a:moveTo>
                  <a:pt x="0" y="0"/>
                </a:moveTo>
                <a:lnTo>
                  <a:pt x="14948082" y="0"/>
                </a:lnTo>
                <a:lnTo>
                  <a:pt x="14948082" y="1514717"/>
                </a:lnTo>
                <a:lnTo>
                  <a:pt x="0" y="15147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77439" b="-180053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48987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7193938" y="-148987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2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2" y="10894490"/>
                </a:lnTo>
                <a:lnTo>
                  <a:pt x="11274142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350" y="409872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3" b="-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13837" y="4011707"/>
            <a:ext cx="6281717" cy="62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3645" b="1" dirty="0">
                <a:solidFill>
                  <a:srgbClr val="2E006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5274" y="5350449"/>
            <a:ext cx="7377443" cy="63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3645" b="1" dirty="0">
                <a:solidFill>
                  <a:srgbClr val="2E006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             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0830" y="6714110"/>
            <a:ext cx="7054938" cy="63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3645" b="1" dirty="0">
                <a:solidFill>
                  <a:srgbClr val="2E006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                -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0830" y="8033989"/>
            <a:ext cx="7228850" cy="63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3645" b="1" dirty="0">
                <a:solidFill>
                  <a:srgbClr val="2E006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Institute Name        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1393" y="2689880"/>
            <a:ext cx="6054539" cy="63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3"/>
              </a:lnSpc>
            </a:pPr>
            <a:r>
              <a:rPr lang="en-US" sz="3645" b="1" dirty="0">
                <a:solidFill>
                  <a:srgbClr val="2E006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Track        -</a:t>
            </a:r>
          </a:p>
        </p:txBody>
      </p:sp>
      <p:sp>
        <p:nvSpPr>
          <p:cNvPr id="11" name="Freeform 11"/>
          <p:cNvSpPr/>
          <p:nvPr/>
        </p:nvSpPr>
        <p:spPr>
          <a:xfrm>
            <a:off x="927092" y="251854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>
            <a:off x="1028700" y="2620148"/>
            <a:ext cx="786098" cy="786098"/>
            <a:chOff x="0" y="0"/>
            <a:chExt cx="1048131" cy="10481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927092" y="387933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5" name="Group 15"/>
          <p:cNvGrpSpPr/>
          <p:nvPr/>
        </p:nvGrpSpPr>
        <p:grpSpPr>
          <a:xfrm>
            <a:off x="1028700" y="3980944"/>
            <a:ext cx="786098" cy="786098"/>
            <a:chOff x="0" y="0"/>
            <a:chExt cx="1048131" cy="104813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927092" y="51966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8" name="Group 18"/>
          <p:cNvGrpSpPr/>
          <p:nvPr/>
        </p:nvGrpSpPr>
        <p:grpSpPr>
          <a:xfrm>
            <a:off x="1028700" y="5298258"/>
            <a:ext cx="786098" cy="786098"/>
            <a:chOff x="0" y="0"/>
            <a:chExt cx="1048131" cy="104813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927092" y="655744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1" name="Group 21"/>
          <p:cNvGrpSpPr/>
          <p:nvPr/>
        </p:nvGrpSpPr>
        <p:grpSpPr>
          <a:xfrm>
            <a:off x="1028700" y="6659054"/>
            <a:ext cx="786098" cy="786098"/>
            <a:chOff x="0" y="0"/>
            <a:chExt cx="1048131" cy="104813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927092" y="78853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028700" y="7986957"/>
            <a:ext cx="786098" cy="786098"/>
            <a:chOff x="0" y="0"/>
            <a:chExt cx="1048131" cy="10481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028700" y="1000125"/>
            <a:ext cx="14401164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>
                <a:solidFill>
                  <a:srgbClr val="2E006A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DETAILS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53197" y="2608444"/>
            <a:ext cx="537111" cy="64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8" b="1">
                <a:solidFill>
                  <a:srgbClr val="2E006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53197" y="3950191"/>
            <a:ext cx="537111" cy="64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798" b="1" u="none" strike="noStrike">
                <a:solidFill>
                  <a:srgbClr val="2E006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53197" y="5268707"/>
            <a:ext cx="537111" cy="64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798" b="1" u="none" strike="noStrike" dirty="0">
                <a:solidFill>
                  <a:srgbClr val="2E006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53197" y="6643171"/>
            <a:ext cx="537111" cy="64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798" b="1" u="none" strike="noStrike">
                <a:solidFill>
                  <a:srgbClr val="2E006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53197" y="7956342"/>
            <a:ext cx="537111" cy="64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798" b="1" u="none" strike="noStrike">
                <a:solidFill>
                  <a:srgbClr val="2E006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48987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7193938" y="-148987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2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2" y="10894490"/>
                </a:lnTo>
                <a:lnTo>
                  <a:pt x="11274142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3" b="-3"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EF4E2AE2-9017-D2B6-D856-2212B6E84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83" y="3440241"/>
            <a:ext cx="182121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4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4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3C1E6C-7750-CEC0-E0AE-38E47B41F826}"/>
              </a:ext>
            </a:extLst>
          </p:cNvPr>
          <p:cNvSpPr txBox="1">
            <a:spLocks/>
          </p:cNvSpPr>
          <p:nvPr/>
        </p:nvSpPr>
        <p:spPr>
          <a:xfrm>
            <a:off x="5958039" y="567596"/>
            <a:ext cx="6552002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48987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7193938" y="-148987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2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2" y="10894490"/>
                </a:lnTo>
                <a:lnTo>
                  <a:pt x="11274142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3" b="-3"/>
            </a:stretch>
          </a:blipFill>
        </p:spPr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634A3C-C478-7616-482B-FBC846C2246D}"/>
              </a:ext>
            </a:extLst>
          </p:cNvPr>
          <p:cNvSpPr txBox="1">
            <a:spLocks/>
          </p:cNvSpPr>
          <p:nvPr/>
        </p:nvSpPr>
        <p:spPr>
          <a:xfrm>
            <a:off x="2757040" y="647700"/>
            <a:ext cx="12954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08E7A0F-7684-4342-B4E3-84E08FF6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100" y="2743713"/>
            <a:ext cx="13258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48987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7193938" y="-148987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2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2" y="10894490"/>
                </a:lnTo>
                <a:lnTo>
                  <a:pt x="11274142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350" y="319460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3" b="-3"/>
            </a:stretch>
          </a:blipFill>
        </p:spPr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7CAB04-F266-4E2C-CB41-C4FDC63F3E64}"/>
              </a:ext>
            </a:extLst>
          </p:cNvPr>
          <p:cNvSpPr txBox="1">
            <a:spLocks/>
          </p:cNvSpPr>
          <p:nvPr/>
        </p:nvSpPr>
        <p:spPr>
          <a:xfrm>
            <a:off x="2947540" y="723900"/>
            <a:ext cx="125730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4253A-564F-71EF-BAC4-5C7AE60A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628900"/>
            <a:ext cx="10668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93536-44C9-A7C6-B369-C5B8E3FD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98D9CC-65BE-E746-CA15-D870265496C0}"/>
              </a:ext>
            </a:extLst>
          </p:cNvPr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BFD3C17-2624-EA24-DAF6-87964C43BB20}"/>
              </a:ext>
            </a:extLst>
          </p:cNvPr>
          <p:cNvSpPr/>
          <p:nvPr/>
        </p:nvSpPr>
        <p:spPr>
          <a:xfrm>
            <a:off x="0" y="-148987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E5928F6-016B-F167-04E1-565663611DBD}"/>
              </a:ext>
            </a:extLst>
          </p:cNvPr>
          <p:cNvSpPr/>
          <p:nvPr/>
        </p:nvSpPr>
        <p:spPr>
          <a:xfrm flipH="1">
            <a:off x="7193938" y="-148987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2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2" y="10894490"/>
                </a:lnTo>
                <a:lnTo>
                  <a:pt x="11274142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C8CE15C-BC84-DB2E-3060-82475977C4FD}"/>
              </a:ext>
            </a:extLst>
          </p:cNvPr>
          <p:cNvSpPr/>
          <p:nvPr/>
        </p:nvSpPr>
        <p:spPr>
          <a:xfrm>
            <a:off x="514350" y="319460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3" b="-3"/>
            </a:stretch>
          </a:blipFill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524E70E-21CF-BC2A-B8A8-8AC47609C538}"/>
              </a:ext>
            </a:extLst>
          </p:cNvPr>
          <p:cNvSpPr txBox="1">
            <a:spLocks/>
          </p:cNvSpPr>
          <p:nvPr/>
        </p:nvSpPr>
        <p:spPr>
          <a:xfrm>
            <a:off x="3657600" y="723900"/>
            <a:ext cx="109728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5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9CE8BAC-3847-1094-4F9B-5C6090C63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32776"/>
            <a:ext cx="12192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</p:spTree>
    <p:extLst>
      <p:ext uri="{BB962C8B-B14F-4D97-AF65-F5344CB8AC3E}">
        <p14:creationId xmlns:p14="http://schemas.microsoft.com/office/powerpoint/2010/main" val="5689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48987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7193938" y="-148987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2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2" y="10894490"/>
                </a:lnTo>
                <a:lnTo>
                  <a:pt x="11274142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3" b="-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31411" y="619125"/>
            <a:ext cx="12318364" cy="771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 b="1">
                <a:solidFill>
                  <a:srgbClr val="2E006A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Member’s Information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516221"/>
            <a:ext cx="11660039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Team Leader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865596"/>
            <a:ext cx="11660039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Team Member 1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4214971"/>
            <a:ext cx="11660039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Team Member 2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5564346"/>
            <a:ext cx="11660039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Team Member 3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6902004"/>
            <a:ext cx="11660039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Team Member 4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8251379"/>
            <a:ext cx="11660039" cy="287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Team Member 5 Name: (Type your name here)</a:t>
            </a:r>
          </a:p>
          <a:p>
            <a:pPr algn="l">
              <a:lnSpc>
                <a:spcPts val="3500"/>
              </a:lnSpc>
            </a:pPr>
            <a:r>
              <a:rPr lang="en-US" sz="2499">
                <a:solidFill>
                  <a:srgbClr val="2E006A"/>
                </a:solidFill>
                <a:latin typeface="Canva Sans"/>
                <a:ea typeface="Canva Sans"/>
                <a:cs typeface="Canva Sans"/>
                <a:sym typeface="Canva Sans"/>
              </a:rPr>
              <a:t>Year:          Department:          College Name:</a:t>
            </a: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>
              <a:solidFill>
                <a:srgbClr val="2E006A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9050"/>
            <a:ext cx="18468080" cy="10913540"/>
          </a:xfrm>
          <a:custGeom>
            <a:avLst/>
            <a:gdLst/>
            <a:ahLst/>
            <a:cxnLst/>
            <a:rect l="l" t="t" r="r" b="b"/>
            <a:pathLst>
              <a:path w="18468080" h="10913540">
                <a:moveTo>
                  <a:pt x="0" y="0"/>
                </a:moveTo>
                <a:lnTo>
                  <a:pt x="18468080" y="0"/>
                </a:lnTo>
                <a:lnTo>
                  <a:pt x="18468080" y="10913540"/>
                </a:lnTo>
                <a:lnTo>
                  <a:pt x="0" y="1091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066" b="-71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54420" y="-19050"/>
            <a:ext cx="9981002" cy="10287000"/>
          </a:xfrm>
          <a:custGeom>
            <a:avLst/>
            <a:gdLst/>
            <a:ahLst/>
            <a:cxnLst/>
            <a:rect l="l" t="t" r="r" b="b"/>
            <a:pathLst>
              <a:path w="9981002" h="10287000">
                <a:moveTo>
                  <a:pt x="0" y="0"/>
                </a:moveTo>
                <a:lnTo>
                  <a:pt x="9981002" y="0"/>
                </a:lnTo>
                <a:lnTo>
                  <a:pt x="9981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-27392" t="-17442" b="-17442"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0601489" y="-19050"/>
            <a:ext cx="11274142" cy="10894490"/>
          </a:xfrm>
          <a:custGeom>
            <a:avLst/>
            <a:gdLst/>
            <a:ahLst/>
            <a:cxnLst/>
            <a:rect l="l" t="t" r="r" b="b"/>
            <a:pathLst>
              <a:path w="11274142" h="10894490">
                <a:moveTo>
                  <a:pt x="11274143" y="0"/>
                </a:moveTo>
                <a:lnTo>
                  <a:pt x="0" y="0"/>
                </a:lnTo>
                <a:lnTo>
                  <a:pt x="0" y="10894490"/>
                </a:lnTo>
                <a:lnTo>
                  <a:pt x="11274143" y="10894490"/>
                </a:lnTo>
                <a:lnTo>
                  <a:pt x="11274143" y="0"/>
                </a:lnTo>
                <a:close/>
              </a:path>
            </a:pathLst>
          </a:custGeom>
          <a:blipFill>
            <a:blip r:embed="rId4">
              <a:alphaModFix amt="67000"/>
            </a:blip>
            <a:stretch>
              <a:fillRect l="-30024" t="-23418" b="-23418"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35770" y="1776942"/>
          <a:ext cx="16624300" cy="4927600"/>
        </p:xfrm>
        <a:graphic>
          <a:graphicData uri="http://schemas.openxmlformats.org/drawingml/2006/table">
            <a:tbl>
              <a:tblPr/>
              <a:tblGrid>
                <a:gridCol w="179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190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Please keep the number of slides as minimum as possible.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Present your ideas in bullet points, avoiding lengthy paragraphs.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Ensure clear and concise explanations for easy understanding.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F8F8F8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F8F8F8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Omit any form of code from the abstracts.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F8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6945508" y="257175"/>
            <a:ext cx="4817522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500" b="1">
                <a:solidFill>
                  <a:srgbClr val="F8F8F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GUIDELINES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66166" y="7338483"/>
            <a:ext cx="12176208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hackrevolution.in"/>
              </a:rPr>
              <a:t>For more information visit our website</a:t>
            </a:r>
          </a:p>
          <a:p>
            <a:pPr algn="ctr">
              <a:lnSpc>
                <a:spcPts val="3500"/>
              </a:lnSpc>
            </a:pPr>
            <a:r>
              <a:rPr lang="en-US" sz="24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hackrevolution.in"/>
              </a:rPr>
              <a:t>https://hackrevolution.in/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350" y="8899525"/>
            <a:ext cx="17679839" cy="54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 b="1">
                <a:solidFill>
                  <a:srgbClr val="F8F8F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 may remove this slide (guidelines) when uploading your ideas to our website.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315</Words>
  <Application>Microsoft Office PowerPoint</Application>
  <PresentationFormat>Custom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Canva Sans Bold</vt:lpstr>
      <vt:lpstr>Canva Sans</vt:lpstr>
      <vt:lpstr>IBM Plex Sans Bold</vt:lpstr>
      <vt:lpstr>Be Vietnam</vt:lpstr>
      <vt:lpstr>Wingdings</vt:lpstr>
      <vt:lpstr>Be Vietnam Ultra-Bold</vt:lpstr>
      <vt:lpstr>Times New Roman</vt:lpstr>
      <vt:lpstr>Arial</vt:lpstr>
      <vt:lpstr>Cinzel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HR_2025-PPT_SUBMISSION_TEMPLATE.pptx</dc:title>
  <dc:creator>Dell</dc:creator>
  <cp:lastModifiedBy>Muhammad Affan Asif</cp:lastModifiedBy>
  <cp:revision>2</cp:revision>
  <dcterms:created xsi:type="dcterms:W3CDTF">2006-08-16T00:00:00Z</dcterms:created>
  <dcterms:modified xsi:type="dcterms:W3CDTF">2025-10-08T14:19:18Z</dcterms:modified>
  <dc:identifier>DAG1NITfUz0</dc:identifier>
</cp:coreProperties>
</file>