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27A35-3AAB-4A4F-8FAF-E908A98E9D8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033C4-E8E8-409E-B37B-32F840EC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033C4-E8E8-409E-B37B-32F840ECDC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6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8384-095D-4682-A6ED-3F1835E87939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D4F9-1A62-49D3-9BF1-2391588C1E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8384-095D-4682-A6ED-3F1835E87939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D4F9-1A62-49D3-9BF1-2391588C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0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8384-095D-4682-A6ED-3F1835E87939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D4F9-1A62-49D3-9BF1-2391588C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9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8384-095D-4682-A6ED-3F1835E87939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D4F9-1A62-49D3-9BF1-2391588C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8384-095D-4682-A6ED-3F1835E87939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D4F9-1A62-49D3-9BF1-2391588C1E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93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8384-095D-4682-A6ED-3F1835E87939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D4F9-1A62-49D3-9BF1-2391588C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8384-095D-4682-A6ED-3F1835E87939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D4F9-1A62-49D3-9BF1-2391588C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8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8384-095D-4682-A6ED-3F1835E87939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D4F9-1A62-49D3-9BF1-2391588C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3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8384-095D-4682-A6ED-3F1835E87939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D4F9-1A62-49D3-9BF1-2391588C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A68384-095D-4682-A6ED-3F1835E87939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58D4F9-1A62-49D3-9BF1-2391588C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9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8384-095D-4682-A6ED-3F1835E87939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D4F9-1A62-49D3-9BF1-2391588C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1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A68384-095D-4682-A6ED-3F1835E87939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58D4F9-1A62-49D3-9BF1-2391588C1E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2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Post no : 03</a:t>
            </a:r>
          </a:p>
          <a:p>
            <a:r>
              <a:rPr lang="en-US" dirty="0" smtClean="0"/>
              <a:t>Post by : Syed </a:t>
            </a:r>
            <a:r>
              <a:rPr lang="en-US" dirty="0" err="1" smtClean="0"/>
              <a:t>Naeem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94" y="6268453"/>
            <a:ext cx="589547" cy="5895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3453" y="6378560"/>
            <a:ext cx="2971800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syednaeemofficialpage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ecryption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/>
              <a:t>Encryption </a:t>
            </a:r>
            <a:r>
              <a:rPr lang="en-US" sz="2400" b="1" dirty="0"/>
              <a:t>is the process of encoding information. </a:t>
            </a: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This </a:t>
            </a:r>
            <a:r>
              <a:rPr lang="en-US" sz="2400" b="1" dirty="0"/>
              <a:t>process converts the original representation of the </a:t>
            </a:r>
            <a:r>
              <a:rPr lang="en-US" sz="2400" b="1" dirty="0" smtClean="0"/>
              <a:t>information, known as plaintext, into </a:t>
            </a:r>
            <a:r>
              <a:rPr lang="en-US" sz="2400" b="1" dirty="0"/>
              <a:t>an alternative form known as </a:t>
            </a:r>
            <a:r>
              <a:rPr lang="en-US" sz="2400" b="1" dirty="0" err="1"/>
              <a:t>ciphertext</a:t>
            </a:r>
            <a:r>
              <a:rPr lang="en-US" sz="2400" b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Ideally</a:t>
            </a:r>
            <a:r>
              <a:rPr lang="en-US" sz="2400" b="1" dirty="0"/>
              <a:t>, only authorized parties can decipher a </a:t>
            </a:r>
            <a:r>
              <a:rPr lang="en-US" sz="2400" b="1" dirty="0" err="1"/>
              <a:t>ciphertext</a:t>
            </a:r>
            <a:r>
              <a:rPr lang="en-US" sz="2400" b="1" dirty="0"/>
              <a:t> back to plaintext and access the original information.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94" y="6268453"/>
            <a:ext cx="589547" cy="5895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3453" y="6378560"/>
            <a:ext cx="242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syednaeemofficialpage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3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What is disk </a:t>
            </a:r>
            <a:r>
              <a:rPr lang="en-US" dirty="0" err="1" smtClean="0"/>
              <a:t>ecryption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Disk encryption is a technology which protects information by converting it into unreadable code that cannot be deciphered easily by unauthorized people. 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Disk </a:t>
            </a:r>
            <a:r>
              <a:rPr lang="en-US" sz="2400" dirty="0"/>
              <a:t>encryption uses disk encryption software or hardware to encrypt every bit of data that goes on a disk or disk volume.</a:t>
            </a:r>
            <a:endParaRPr lang="en-US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94" y="6268453"/>
            <a:ext cx="589547" cy="5895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3453" y="6378560"/>
            <a:ext cx="242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syednaeemofficialpage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6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i="1" dirty="0"/>
              <a:t>Microsoft BitLocker Administration and Monitoring (MBAM</a:t>
            </a:r>
            <a:r>
              <a:rPr lang="en-US" b="1" i="1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 err="1"/>
              <a:t>WinMagic</a:t>
            </a:r>
            <a:r>
              <a:rPr lang="en-US" b="1" i="1" dirty="0"/>
              <a:t> </a:t>
            </a:r>
            <a:r>
              <a:rPr lang="en-US" b="1" i="1" dirty="0" err="1"/>
              <a:t>SecureDoc</a:t>
            </a:r>
            <a:r>
              <a:rPr lang="en-US" b="1" i="1" dirty="0"/>
              <a:t> </a:t>
            </a:r>
            <a:r>
              <a:rPr lang="en-US" b="1" i="1" dirty="0" smtClean="0"/>
              <a:t>Enterprise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Dell Data </a:t>
            </a:r>
            <a:r>
              <a:rPr lang="en-US" b="1" i="1" dirty="0" err="1"/>
              <a:t>Protection|Encryption</a:t>
            </a:r>
            <a:r>
              <a:rPr lang="en-US" b="1" i="1" dirty="0"/>
              <a:t> Enterprise Edition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LUKS(Linux Unified Key Setup)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CryptMount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Dell Data </a:t>
            </a:r>
            <a:r>
              <a:rPr lang="en-US" b="1" i="1" dirty="0" err="1"/>
              <a:t>Protection|Encryption</a:t>
            </a:r>
            <a:r>
              <a:rPr lang="en-US" b="1" i="1" dirty="0"/>
              <a:t> Enterprise Edition</a:t>
            </a:r>
            <a:endParaRPr lang="en-US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oftwares</a:t>
            </a:r>
            <a:r>
              <a:rPr lang="en-US" dirty="0" smtClean="0"/>
              <a:t> for disk </a:t>
            </a:r>
            <a:r>
              <a:rPr lang="en-US" dirty="0" err="1" smtClean="0"/>
              <a:t>ecryption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94" y="6268453"/>
            <a:ext cx="589547" cy="5895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8155" y="6378560"/>
            <a:ext cx="242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syednaeemofficialpage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Who should </a:t>
            </a:r>
            <a:r>
              <a:rPr lang="en-US" dirty="0" smtClean="0"/>
              <a:t>use </a:t>
            </a:r>
            <a:r>
              <a:rPr lang="en-US" dirty="0" err="1" smtClean="0"/>
              <a:t>ecryption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8800" b="1" dirty="0" smtClean="0"/>
              <a:t>EVERYONE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94" y="6268453"/>
            <a:ext cx="589547" cy="5895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3453" y="6378560"/>
            <a:ext cx="242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syednaeemofficialpage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0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164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Encryption</vt:lpstr>
      <vt:lpstr>What is ecryption?</vt:lpstr>
      <vt:lpstr>What is disk ecryption?</vt:lpstr>
      <vt:lpstr>Softwares for disk ecryption?</vt:lpstr>
      <vt:lpstr>Who should use ecryption?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</dc:title>
  <dc:creator>HAPPY</dc:creator>
  <cp:lastModifiedBy>HAPPY</cp:lastModifiedBy>
  <cp:revision>5</cp:revision>
  <dcterms:created xsi:type="dcterms:W3CDTF">2021-11-05T10:29:01Z</dcterms:created>
  <dcterms:modified xsi:type="dcterms:W3CDTF">2021-11-05T12:34:29Z</dcterms:modified>
</cp:coreProperties>
</file>