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 id="2147483694" r:id="rId2"/>
  </p:sldMasterIdLst>
  <p:notesMasterIdLst>
    <p:notesMasterId r:id="rId19"/>
  </p:notesMasterIdLst>
  <p:sldIdLst>
    <p:sldId id="260" r:id="rId3"/>
    <p:sldId id="257" r:id="rId4"/>
    <p:sldId id="258" r:id="rId5"/>
    <p:sldId id="259" r:id="rId6"/>
    <p:sldId id="261" r:id="rId7"/>
    <p:sldId id="262" r:id="rId8"/>
    <p:sldId id="263" r:id="rId9"/>
    <p:sldId id="264" r:id="rId10"/>
    <p:sldId id="282" r:id="rId11"/>
    <p:sldId id="283" r:id="rId12"/>
    <p:sldId id="284" r:id="rId13"/>
    <p:sldId id="285" r:id="rId14"/>
    <p:sldId id="256" r:id="rId15"/>
    <p:sldId id="286" r:id="rId16"/>
    <p:sldId id="287" r:id="rId17"/>
    <p:sldId id="288"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90FED-C3B3-420C-B3EB-F6174D03F171}" v="9" dt="2022-04-27T02:40:06.082"/>
    <p1510:client id="{91197EE5-9B42-4BAC-973E-BF103E414FA6}" v="114" dt="2022-04-27T01:28:25.420"/>
    <p1510:client id="{A28EBDBD-B1C1-43A2-AEA7-45AAAD449789}" v="6" dt="2022-04-26T20:40:45.712"/>
    <p1510:client id="{ABC84D6C-ED2D-460E-8871-EEE8C80C68E6}" v="39" dt="2022-04-27T02:40:33.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manyu Gangula" userId="S::abhimanyugangula@usf.edu::f2df1a3a-2caa-4c15-92db-8016cd32b173" providerId="AD" clId="Web-{ABC84D6C-ED2D-460E-8871-EEE8C80C68E6}"/>
    <pc:docChg chg="modSld">
      <pc:chgData name="Abhimanyu Gangula" userId="S::abhimanyugangula@usf.edu::f2df1a3a-2caa-4c15-92db-8016cd32b173" providerId="AD" clId="Web-{ABC84D6C-ED2D-460E-8871-EEE8C80C68E6}" dt="2022-04-27T02:40:32.811" v="37" actId="20577"/>
      <pc:docMkLst>
        <pc:docMk/>
      </pc:docMkLst>
      <pc:sldChg chg="modSp">
        <pc:chgData name="Abhimanyu Gangula" userId="S::abhimanyugangula@usf.edu::f2df1a3a-2caa-4c15-92db-8016cd32b173" providerId="AD" clId="Web-{ABC84D6C-ED2D-460E-8871-EEE8C80C68E6}" dt="2022-04-27T02:26:40.655" v="13" actId="20577"/>
        <pc:sldMkLst>
          <pc:docMk/>
          <pc:sldMk cId="0" sldId="257"/>
        </pc:sldMkLst>
        <pc:spChg chg="mod">
          <ac:chgData name="Abhimanyu Gangula" userId="S::abhimanyugangula@usf.edu::f2df1a3a-2caa-4c15-92db-8016cd32b173" providerId="AD" clId="Web-{ABC84D6C-ED2D-460E-8871-EEE8C80C68E6}" dt="2022-04-27T02:26:40.655" v="13" actId="20577"/>
          <ac:spMkLst>
            <pc:docMk/>
            <pc:sldMk cId="0" sldId="257"/>
            <ac:spMk id="60" creationId="{00000000-0000-0000-0000-000000000000}"/>
          </ac:spMkLst>
        </pc:spChg>
      </pc:sldChg>
      <pc:sldChg chg="modSp">
        <pc:chgData name="Abhimanyu Gangula" userId="S::abhimanyugangula@usf.edu::f2df1a3a-2caa-4c15-92db-8016cd32b173" providerId="AD" clId="Web-{ABC84D6C-ED2D-460E-8871-EEE8C80C68E6}" dt="2022-04-27T02:40:32.811" v="37" actId="20577"/>
        <pc:sldMkLst>
          <pc:docMk/>
          <pc:sldMk cId="19477825" sldId="262"/>
        </pc:sldMkLst>
        <pc:spChg chg="mod">
          <ac:chgData name="Abhimanyu Gangula" userId="S::abhimanyugangula@usf.edu::f2df1a3a-2caa-4c15-92db-8016cd32b173" providerId="AD" clId="Web-{ABC84D6C-ED2D-460E-8871-EEE8C80C68E6}" dt="2022-04-27T02:40:32.811" v="37" actId="20577"/>
          <ac:spMkLst>
            <pc:docMk/>
            <pc:sldMk cId="19477825" sldId="262"/>
            <ac:spMk id="3" creationId="{BAED406F-E53D-4242-8D9C-EF54337D5687}"/>
          </ac:spMkLst>
        </pc:spChg>
      </pc:sldChg>
    </pc:docChg>
  </pc:docChgLst>
  <pc:docChgLst>
    <pc:chgData name="Akanksha Kottakota" userId="S::akankshakottakota@usf.edu::b3fea347-5dc6-4bb0-812d-99eb5f0410a1" providerId="AD" clId="Web-{45B90FED-C3B3-420C-B3EB-F6174D03F171}"/>
    <pc:docChg chg="modSld">
      <pc:chgData name="Akanksha Kottakota" userId="S::akankshakottakota@usf.edu::b3fea347-5dc6-4bb0-812d-99eb5f0410a1" providerId="AD" clId="Web-{45B90FED-C3B3-420C-B3EB-F6174D03F171}" dt="2022-04-27T02:40:04.426" v="8" actId="20577"/>
      <pc:docMkLst>
        <pc:docMk/>
      </pc:docMkLst>
      <pc:sldChg chg="modSp">
        <pc:chgData name="Akanksha Kottakota" userId="S::akankshakottakota@usf.edu::b3fea347-5dc6-4bb0-812d-99eb5f0410a1" providerId="AD" clId="Web-{45B90FED-C3B3-420C-B3EB-F6174D03F171}" dt="2022-04-27T02:10:05.139" v="7" actId="20577"/>
        <pc:sldMkLst>
          <pc:docMk/>
          <pc:sldMk cId="0" sldId="257"/>
        </pc:sldMkLst>
        <pc:spChg chg="mod">
          <ac:chgData name="Akanksha Kottakota" userId="S::akankshakottakota@usf.edu::b3fea347-5dc6-4bb0-812d-99eb5f0410a1" providerId="AD" clId="Web-{45B90FED-C3B3-420C-B3EB-F6174D03F171}" dt="2022-04-27T02:10:05.139" v="7" actId="20577"/>
          <ac:spMkLst>
            <pc:docMk/>
            <pc:sldMk cId="0" sldId="257"/>
            <ac:spMk id="60" creationId="{00000000-0000-0000-0000-000000000000}"/>
          </ac:spMkLst>
        </pc:spChg>
      </pc:sldChg>
      <pc:sldChg chg="modSp">
        <pc:chgData name="Akanksha Kottakota" userId="S::akankshakottakota@usf.edu::b3fea347-5dc6-4bb0-812d-99eb5f0410a1" providerId="AD" clId="Web-{45B90FED-C3B3-420C-B3EB-F6174D03F171}" dt="2022-04-27T02:40:04.426" v="8" actId="20577"/>
        <pc:sldMkLst>
          <pc:docMk/>
          <pc:sldMk cId="4144138117" sldId="282"/>
        </pc:sldMkLst>
        <pc:spChg chg="mod">
          <ac:chgData name="Akanksha Kottakota" userId="S::akankshakottakota@usf.edu::b3fea347-5dc6-4bb0-812d-99eb5f0410a1" providerId="AD" clId="Web-{45B90FED-C3B3-420C-B3EB-F6174D03F171}" dt="2022-04-27T02:40:04.426" v="8" actId="20577"/>
          <ac:spMkLst>
            <pc:docMk/>
            <pc:sldMk cId="4144138117" sldId="282"/>
            <ac:spMk id="16" creationId="{75781BE3-FB60-3B98-CB99-536AEDE91038}"/>
          </ac:spMkLst>
        </pc:spChg>
      </pc:sldChg>
      <pc:sldChg chg="modSp">
        <pc:chgData name="Akanksha Kottakota" userId="S::akankshakottakota@usf.edu::b3fea347-5dc6-4bb0-812d-99eb5f0410a1" providerId="AD" clId="Web-{45B90FED-C3B3-420C-B3EB-F6174D03F171}" dt="2022-04-27T02:07:28.230" v="4" actId="20577"/>
        <pc:sldMkLst>
          <pc:docMk/>
          <pc:sldMk cId="3288912164" sldId="283"/>
        </pc:sldMkLst>
        <pc:spChg chg="mod">
          <ac:chgData name="Akanksha Kottakota" userId="S::akankshakottakota@usf.edu::b3fea347-5dc6-4bb0-812d-99eb5f0410a1" providerId="AD" clId="Web-{45B90FED-C3B3-420C-B3EB-F6174D03F171}" dt="2022-04-27T02:07:28.230" v="4" actId="20577"/>
          <ac:spMkLst>
            <pc:docMk/>
            <pc:sldMk cId="3288912164" sldId="283"/>
            <ac:spMk id="20" creationId="{042BE708-3A43-24B6-5911-CD8F3EE8A30C}"/>
          </ac:spMkLst>
        </pc:spChg>
      </pc:sldChg>
      <pc:sldChg chg="modSp">
        <pc:chgData name="Akanksha Kottakota" userId="S::akankshakottakota@usf.edu::b3fea347-5dc6-4bb0-812d-99eb5f0410a1" providerId="AD" clId="Web-{45B90FED-C3B3-420C-B3EB-F6174D03F171}" dt="2022-04-27T02:04:56.742" v="0" actId="1076"/>
        <pc:sldMkLst>
          <pc:docMk/>
          <pc:sldMk cId="2908236140" sldId="284"/>
        </pc:sldMkLst>
        <pc:picChg chg="mod">
          <ac:chgData name="Akanksha Kottakota" userId="S::akankshakottakota@usf.edu::b3fea347-5dc6-4bb0-812d-99eb5f0410a1" providerId="AD" clId="Web-{45B90FED-C3B3-420C-B3EB-F6174D03F171}" dt="2022-04-27T02:04:56.742" v="0" actId="1076"/>
          <ac:picMkLst>
            <pc:docMk/>
            <pc:sldMk cId="2908236140" sldId="284"/>
            <ac:picMk id="9" creationId="{B50AB376-522C-48C5-A770-0197618EE1B6}"/>
          </ac:picMkLst>
        </pc:picChg>
      </pc:sldChg>
    </pc:docChg>
  </pc:docChgLst>
  <pc:docChgLst>
    <pc:chgData name="Akanksha Kottakota" userId="S::akankshakottakota@usf.edu::b3fea347-5dc6-4bb0-812d-99eb5f0410a1" providerId="AD" clId="Web-{91197EE5-9B42-4BAC-973E-BF103E414FA6}"/>
    <pc:docChg chg="addSld delSld modSld">
      <pc:chgData name="Akanksha Kottakota" userId="S::akankshakottakota@usf.edu::b3fea347-5dc6-4bb0-812d-99eb5f0410a1" providerId="AD" clId="Web-{91197EE5-9B42-4BAC-973E-BF103E414FA6}" dt="2022-04-27T01:28:25.420" v="114"/>
      <pc:docMkLst>
        <pc:docMk/>
      </pc:docMkLst>
      <pc:sldChg chg="modSp">
        <pc:chgData name="Akanksha Kottakota" userId="S::akankshakottakota@usf.edu::b3fea347-5dc6-4bb0-812d-99eb5f0410a1" providerId="AD" clId="Web-{91197EE5-9B42-4BAC-973E-BF103E414FA6}" dt="2022-04-27T01:25:49.042" v="75" actId="20577"/>
        <pc:sldMkLst>
          <pc:docMk/>
          <pc:sldMk cId="4144138117" sldId="282"/>
        </pc:sldMkLst>
        <pc:spChg chg="mod">
          <ac:chgData name="Akanksha Kottakota" userId="S::akankshakottakota@usf.edu::b3fea347-5dc6-4bb0-812d-99eb5f0410a1" providerId="AD" clId="Web-{91197EE5-9B42-4BAC-973E-BF103E414FA6}" dt="2022-04-27T01:22:28.178" v="0" actId="1076"/>
          <ac:spMkLst>
            <pc:docMk/>
            <pc:sldMk cId="4144138117" sldId="282"/>
            <ac:spMk id="2" creationId="{E4D0D657-E93F-4C93-B30E-0C89E780D0F6}"/>
          </ac:spMkLst>
        </pc:spChg>
        <pc:spChg chg="mod">
          <ac:chgData name="Akanksha Kottakota" userId="S::akankshakottakota@usf.edu::b3fea347-5dc6-4bb0-812d-99eb5f0410a1" providerId="AD" clId="Web-{91197EE5-9B42-4BAC-973E-BF103E414FA6}" dt="2022-04-27T01:25:49.042" v="75" actId="20577"/>
          <ac:spMkLst>
            <pc:docMk/>
            <pc:sldMk cId="4144138117" sldId="282"/>
            <ac:spMk id="16" creationId="{75781BE3-FB60-3B98-CB99-536AEDE91038}"/>
          </ac:spMkLst>
        </pc:spChg>
      </pc:sldChg>
      <pc:sldChg chg="modSp">
        <pc:chgData name="Akanksha Kottakota" userId="S::akankshakottakota@usf.edu::b3fea347-5dc6-4bb0-812d-99eb5f0410a1" providerId="AD" clId="Web-{91197EE5-9B42-4BAC-973E-BF103E414FA6}" dt="2022-04-27T01:26:34.715" v="82" actId="20577"/>
        <pc:sldMkLst>
          <pc:docMk/>
          <pc:sldMk cId="3288912164" sldId="283"/>
        </pc:sldMkLst>
        <pc:spChg chg="mod">
          <ac:chgData name="Akanksha Kottakota" userId="S::akankshakottakota@usf.edu::b3fea347-5dc6-4bb0-812d-99eb5f0410a1" providerId="AD" clId="Web-{91197EE5-9B42-4BAC-973E-BF103E414FA6}" dt="2022-04-27T01:26:34.715" v="82" actId="20577"/>
          <ac:spMkLst>
            <pc:docMk/>
            <pc:sldMk cId="3288912164" sldId="283"/>
            <ac:spMk id="20" creationId="{042BE708-3A43-24B6-5911-CD8F3EE8A30C}"/>
          </ac:spMkLst>
        </pc:spChg>
      </pc:sldChg>
      <pc:sldChg chg="addSp delSp modSp mod modClrScheme delDesignElem chgLayout">
        <pc:chgData name="Akanksha Kottakota" userId="S::akankshakottakota@usf.edu::b3fea347-5dc6-4bb0-812d-99eb5f0410a1" providerId="AD" clId="Web-{91197EE5-9B42-4BAC-973E-BF103E414FA6}" dt="2022-04-27T01:28:21.280" v="113" actId="1076"/>
        <pc:sldMkLst>
          <pc:docMk/>
          <pc:sldMk cId="2908236140" sldId="284"/>
        </pc:sldMkLst>
        <pc:spChg chg="mod ord">
          <ac:chgData name="Akanksha Kottakota" userId="S::akankshakottakota@usf.edu::b3fea347-5dc6-4bb0-812d-99eb5f0410a1" providerId="AD" clId="Web-{91197EE5-9B42-4BAC-973E-BF103E414FA6}" dt="2022-04-27T01:28:11.295" v="111" actId="1076"/>
          <ac:spMkLst>
            <pc:docMk/>
            <pc:sldMk cId="2908236140" sldId="284"/>
            <ac:spMk id="2" creationId="{5411273C-CE90-4397-9F89-A107E503DF1E}"/>
          </ac:spMkLst>
        </pc:spChg>
        <pc:spChg chg="add del mod ord">
          <ac:chgData name="Akanksha Kottakota" userId="S::akankshakottakota@usf.edu::b3fea347-5dc6-4bb0-812d-99eb5f0410a1" providerId="AD" clId="Web-{91197EE5-9B42-4BAC-973E-BF103E414FA6}" dt="2022-04-27T01:27:19.325" v="85"/>
          <ac:spMkLst>
            <pc:docMk/>
            <pc:sldMk cId="2908236140" sldId="284"/>
            <ac:spMk id="3" creationId="{41A67D19-74A2-1DC5-E3EA-B14A1C783461}"/>
          </ac:spMkLst>
        </pc:spChg>
        <pc:spChg chg="add mod">
          <ac:chgData name="Akanksha Kottakota" userId="S::akankshakottakota@usf.edu::b3fea347-5dc6-4bb0-812d-99eb5f0410a1" providerId="AD" clId="Web-{91197EE5-9B42-4BAC-973E-BF103E414FA6}" dt="2022-04-27T01:28:21.280" v="113" actId="1076"/>
          <ac:spMkLst>
            <pc:docMk/>
            <pc:sldMk cId="2908236140" sldId="284"/>
            <ac:spMk id="4" creationId="{243B3BDD-F808-8213-2613-1FBC7237B7D0}"/>
          </ac:spMkLst>
        </pc:spChg>
        <pc:spChg chg="del">
          <ac:chgData name="Akanksha Kottakota" userId="S::akankshakottakota@usf.edu::b3fea347-5dc6-4bb0-812d-99eb5f0410a1" providerId="AD" clId="Web-{91197EE5-9B42-4BAC-973E-BF103E414FA6}" dt="2022-04-27T01:27:12.731" v="84"/>
          <ac:spMkLst>
            <pc:docMk/>
            <pc:sldMk cId="2908236140" sldId="284"/>
            <ac:spMk id="8" creationId="{4DA718D0-4865-4629-8134-44F68D41D574}"/>
          </ac:spMkLst>
        </pc:spChg>
        <pc:spChg chg="del">
          <ac:chgData name="Akanksha Kottakota" userId="S::akankshakottakota@usf.edu::b3fea347-5dc6-4bb0-812d-99eb5f0410a1" providerId="AD" clId="Web-{91197EE5-9B42-4BAC-973E-BF103E414FA6}" dt="2022-04-27T01:27:12.731" v="84"/>
          <ac:spMkLst>
            <pc:docMk/>
            <pc:sldMk cId="2908236140" sldId="284"/>
            <ac:spMk id="14" creationId="{CBC4F608-B4B8-48C3-9572-C0F061B1CD99}"/>
          </ac:spMkLst>
        </pc:spChg>
        <pc:grpChg chg="del">
          <ac:chgData name="Akanksha Kottakota" userId="S::akankshakottakota@usf.edu::b3fea347-5dc6-4bb0-812d-99eb5f0410a1" providerId="AD" clId="Web-{91197EE5-9B42-4BAC-973E-BF103E414FA6}" dt="2022-04-27T01:27:12.731" v="84"/>
          <ac:grpSpMkLst>
            <pc:docMk/>
            <pc:sldMk cId="2908236140" sldId="284"/>
            <ac:grpSpMk id="10" creationId="{65167ED7-6315-43AB-B1B6-C326D5FD8F84}"/>
          </ac:grpSpMkLst>
        </pc:grpChg>
        <pc:picChg chg="mod ord">
          <ac:chgData name="Akanksha Kottakota" userId="S::akankshakottakota@usf.edu::b3fea347-5dc6-4bb0-812d-99eb5f0410a1" providerId="AD" clId="Web-{91197EE5-9B42-4BAC-973E-BF103E414FA6}" dt="2022-04-27T01:27:57.295" v="108" actId="14100"/>
          <ac:picMkLst>
            <pc:docMk/>
            <pc:sldMk cId="2908236140" sldId="284"/>
            <ac:picMk id="9" creationId="{B50AB376-522C-48C5-A770-0197618EE1B6}"/>
          </ac:picMkLst>
        </pc:picChg>
      </pc:sldChg>
      <pc:sldChg chg="new del">
        <pc:chgData name="Akanksha Kottakota" userId="S::akankshakottakota@usf.edu::b3fea347-5dc6-4bb0-812d-99eb5f0410a1" providerId="AD" clId="Web-{91197EE5-9B42-4BAC-973E-BF103E414FA6}" dt="2022-04-27T01:28:25.420" v="114"/>
        <pc:sldMkLst>
          <pc:docMk/>
          <pc:sldMk cId="3312094878" sldId="289"/>
        </pc:sldMkLst>
      </pc:sldChg>
    </pc:docChg>
  </pc:docChgLst>
  <pc:docChgLst>
    <pc:chgData name="Akanksha Kottakota" userId="S::akankshakottakota@usf.edu::b3fea347-5dc6-4bb0-812d-99eb5f0410a1" providerId="AD" clId="Web-{A28EBDBD-B1C1-43A2-AEA7-45AAAD449789}"/>
    <pc:docChg chg="modSld">
      <pc:chgData name="Akanksha Kottakota" userId="S::akankshakottakota@usf.edu::b3fea347-5dc6-4bb0-812d-99eb5f0410a1" providerId="AD" clId="Web-{A28EBDBD-B1C1-43A2-AEA7-45AAAD449789}" dt="2022-04-26T20:40:45.712" v="4" actId="1076"/>
      <pc:docMkLst>
        <pc:docMk/>
      </pc:docMkLst>
      <pc:sldChg chg="addSp delSp modSp">
        <pc:chgData name="Akanksha Kottakota" userId="S::akankshakottakota@usf.edu::b3fea347-5dc6-4bb0-812d-99eb5f0410a1" providerId="AD" clId="Web-{A28EBDBD-B1C1-43A2-AEA7-45AAAD449789}" dt="2022-04-26T20:40:45.712" v="4" actId="1076"/>
        <pc:sldMkLst>
          <pc:docMk/>
          <pc:sldMk cId="3773145233" sldId="285"/>
        </pc:sldMkLst>
        <pc:picChg chg="add mod">
          <ac:chgData name="Akanksha Kottakota" userId="S::akankshakottakota@usf.edu::b3fea347-5dc6-4bb0-812d-99eb5f0410a1" providerId="AD" clId="Web-{A28EBDBD-B1C1-43A2-AEA7-45AAAD449789}" dt="2022-04-26T20:40:45.712" v="4" actId="1076"/>
          <ac:picMkLst>
            <pc:docMk/>
            <pc:sldMk cId="3773145233" sldId="285"/>
            <ac:picMk id="3" creationId="{BFAC4126-7F01-4A40-BCEA-38838EE18440}"/>
          </ac:picMkLst>
        </pc:picChg>
        <pc:picChg chg="del">
          <ac:chgData name="Akanksha Kottakota" userId="S::akankshakottakota@usf.edu::b3fea347-5dc6-4bb0-812d-99eb5f0410a1" providerId="AD" clId="Web-{A28EBDBD-B1C1-43A2-AEA7-45AAAD449789}" dt="2022-04-26T20:40:20.758" v="0"/>
          <ac:picMkLst>
            <pc:docMk/>
            <pc:sldMk cId="3773145233" sldId="285"/>
            <ac:picMk id="9" creationId="{E2689622-5E7F-4428-AA82-679DC14F631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8C56C8-A9D7-401D-B79D-11763E9B9F51}"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73A4A87F-5ABB-49B3-8E6D-CB62EE779F31}">
      <dgm:prSet/>
      <dgm:spPr/>
      <dgm:t>
        <a:bodyPr/>
        <a:lstStyle/>
        <a:p>
          <a:r>
            <a:rPr lang="en-US"/>
            <a:t>Online food delivery system for a restaurant is a highly sophisticated system with a lot of moving objects at the same time.</a:t>
          </a:r>
        </a:p>
        <a:p>
          <a:r>
            <a:rPr lang="en-US"/>
            <a:t> It consists of many different processes to ensure better services to customers as well as a better business model for a restaurant.</a:t>
          </a:r>
        </a:p>
        <a:p>
          <a:r>
            <a:rPr lang="en-US"/>
            <a:t> In this analysis we depicted the process by outlining various UML diagrams for better understanding of the food delivery system. </a:t>
          </a:r>
        </a:p>
      </dgm:t>
    </dgm:pt>
    <dgm:pt modelId="{37833243-CFFD-404F-A59E-519D4EFDC314}" type="parTrans" cxnId="{67811111-7A11-401F-B442-57B2D1E371C5}">
      <dgm:prSet/>
      <dgm:spPr/>
      <dgm:t>
        <a:bodyPr/>
        <a:lstStyle/>
        <a:p>
          <a:endParaRPr lang="en-US"/>
        </a:p>
      </dgm:t>
    </dgm:pt>
    <dgm:pt modelId="{FFFCE2F7-006A-45CC-975C-1D41A40EEC12}" type="sibTrans" cxnId="{67811111-7A11-401F-B442-57B2D1E371C5}">
      <dgm:prSet/>
      <dgm:spPr/>
      <dgm:t>
        <a:bodyPr/>
        <a:lstStyle/>
        <a:p>
          <a:endParaRPr lang="en-US"/>
        </a:p>
      </dgm:t>
    </dgm:pt>
    <dgm:pt modelId="{E3AF155A-FAA4-4B4D-8C54-C9E1DAF52037}">
      <dgm:prSet/>
      <dgm:spPr/>
      <dgm:t>
        <a:bodyPr/>
        <a:lstStyle/>
        <a:p>
          <a:r>
            <a:rPr lang="en-US"/>
            <a:t>While going through the process, we were surprised to know the amount of analysis required for these IT processes to be implemented and executed flawlessly along with holistic understanding. </a:t>
          </a:r>
        </a:p>
        <a:p>
          <a:r>
            <a:rPr lang="en-US"/>
            <a:t>While the UML Diagrams work together to achieve the most desired functions of an Online Food delivery System. It also helps us understand the behavior and structure of the Online Food Ordering System. </a:t>
          </a:r>
        </a:p>
        <a:p>
          <a:r>
            <a:rPr lang="en-US"/>
            <a:t>Starting to appreciate building large popular day-to-day applications is the ideal method to prepare for this type of design. Consider millions of users, massive datasets, failure points, transactions, and so on.</a:t>
          </a:r>
        </a:p>
      </dgm:t>
    </dgm:pt>
    <dgm:pt modelId="{66D8ACB9-1F51-404F-8CAD-78F511E0C24B}" type="parTrans" cxnId="{01848111-CC9E-423B-ADC1-7CAFC73555DB}">
      <dgm:prSet/>
      <dgm:spPr/>
      <dgm:t>
        <a:bodyPr/>
        <a:lstStyle/>
        <a:p>
          <a:endParaRPr lang="en-US"/>
        </a:p>
      </dgm:t>
    </dgm:pt>
    <dgm:pt modelId="{3DE81183-419B-44F3-9E12-2BF3B11CEB3D}" type="sibTrans" cxnId="{01848111-CC9E-423B-ADC1-7CAFC73555DB}">
      <dgm:prSet/>
      <dgm:spPr/>
      <dgm:t>
        <a:bodyPr/>
        <a:lstStyle/>
        <a:p>
          <a:endParaRPr lang="en-US"/>
        </a:p>
      </dgm:t>
    </dgm:pt>
    <dgm:pt modelId="{719B75FE-110E-4303-AFB7-86E22C689E6C}" type="pres">
      <dgm:prSet presAssocID="{8E8C56C8-A9D7-401D-B79D-11763E9B9F51}" presName="linear" presStyleCnt="0">
        <dgm:presLayoutVars>
          <dgm:animLvl val="lvl"/>
          <dgm:resizeHandles val="exact"/>
        </dgm:presLayoutVars>
      </dgm:prSet>
      <dgm:spPr/>
    </dgm:pt>
    <dgm:pt modelId="{C0673431-E677-4854-9984-49391C82E643}" type="pres">
      <dgm:prSet presAssocID="{73A4A87F-5ABB-49B3-8E6D-CB62EE779F31}" presName="parentText" presStyleLbl="node1" presStyleIdx="0" presStyleCnt="2">
        <dgm:presLayoutVars>
          <dgm:chMax val="0"/>
          <dgm:bulletEnabled val="1"/>
        </dgm:presLayoutVars>
      </dgm:prSet>
      <dgm:spPr/>
    </dgm:pt>
    <dgm:pt modelId="{CD60FAF0-0B98-4E39-ABAD-310AFCED9C4D}" type="pres">
      <dgm:prSet presAssocID="{FFFCE2F7-006A-45CC-975C-1D41A40EEC12}" presName="spacer" presStyleCnt="0"/>
      <dgm:spPr/>
    </dgm:pt>
    <dgm:pt modelId="{3C1C8E9D-A9A2-4B26-96C8-9116D2D6FED7}" type="pres">
      <dgm:prSet presAssocID="{E3AF155A-FAA4-4B4D-8C54-C9E1DAF52037}" presName="parentText" presStyleLbl="node1" presStyleIdx="1" presStyleCnt="2">
        <dgm:presLayoutVars>
          <dgm:chMax val="0"/>
          <dgm:bulletEnabled val="1"/>
        </dgm:presLayoutVars>
      </dgm:prSet>
      <dgm:spPr/>
    </dgm:pt>
  </dgm:ptLst>
  <dgm:cxnLst>
    <dgm:cxn modelId="{67811111-7A11-401F-B442-57B2D1E371C5}" srcId="{8E8C56C8-A9D7-401D-B79D-11763E9B9F51}" destId="{73A4A87F-5ABB-49B3-8E6D-CB62EE779F31}" srcOrd="0" destOrd="0" parTransId="{37833243-CFFD-404F-A59E-519D4EFDC314}" sibTransId="{FFFCE2F7-006A-45CC-975C-1D41A40EEC12}"/>
    <dgm:cxn modelId="{01848111-CC9E-423B-ADC1-7CAFC73555DB}" srcId="{8E8C56C8-A9D7-401D-B79D-11763E9B9F51}" destId="{E3AF155A-FAA4-4B4D-8C54-C9E1DAF52037}" srcOrd="1" destOrd="0" parTransId="{66D8ACB9-1F51-404F-8CAD-78F511E0C24B}" sibTransId="{3DE81183-419B-44F3-9E12-2BF3B11CEB3D}"/>
    <dgm:cxn modelId="{433BF019-7F85-4A91-B05E-866A6CF97E02}" type="presOf" srcId="{8E8C56C8-A9D7-401D-B79D-11763E9B9F51}" destId="{719B75FE-110E-4303-AFB7-86E22C689E6C}" srcOrd="0" destOrd="0" presId="urn:microsoft.com/office/officeart/2005/8/layout/vList2"/>
    <dgm:cxn modelId="{1725157D-AFAD-439F-9F67-30DA7148EB4A}" type="presOf" srcId="{73A4A87F-5ABB-49B3-8E6D-CB62EE779F31}" destId="{C0673431-E677-4854-9984-49391C82E643}" srcOrd="0" destOrd="0" presId="urn:microsoft.com/office/officeart/2005/8/layout/vList2"/>
    <dgm:cxn modelId="{64A07CEC-B29C-4AB7-A4D2-88255075E848}" type="presOf" srcId="{E3AF155A-FAA4-4B4D-8C54-C9E1DAF52037}" destId="{3C1C8E9D-A9A2-4B26-96C8-9116D2D6FED7}" srcOrd="0" destOrd="0" presId="urn:microsoft.com/office/officeart/2005/8/layout/vList2"/>
    <dgm:cxn modelId="{ABB87AF8-B201-4F1D-9A6E-D1C33899E443}" type="presParOf" srcId="{719B75FE-110E-4303-AFB7-86E22C689E6C}" destId="{C0673431-E677-4854-9984-49391C82E643}" srcOrd="0" destOrd="0" presId="urn:microsoft.com/office/officeart/2005/8/layout/vList2"/>
    <dgm:cxn modelId="{5CAAF283-1223-479A-9188-A825A238A16B}" type="presParOf" srcId="{719B75FE-110E-4303-AFB7-86E22C689E6C}" destId="{CD60FAF0-0B98-4E39-ABAD-310AFCED9C4D}" srcOrd="1" destOrd="0" presId="urn:microsoft.com/office/officeart/2005/8/layout/vList2"/>
    <dgm:cxn modelId="{09FDE12B-8394-40F2-9EA0-D9DD6099D594}" type="presParOf" srcId="{719B75FE-110E-4303-AFB7-86E22C689E6C}" destId="{3C1C8E9D-A9A2-4B26-96C8-9116D2D6FED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673431-E677-4854-9984-49391C82E643}">
      <dsp:nvSpPr>
        <dsp:cNvPr id="0" name=""/>
        <dsp:cNvSpPr/>
      </dsp:nvSpPr>
      <dsp:spPr>
        <a:xfrm>
          <a:off x="0" y="17588"/>
          <a:ext cx="5207192" cy="209612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Online food delivery system for a restaurant is a highly sophisticated system with a lot of moving objects at the same time.</a:t>
          </a:r>
        </a:p>
        <a:p>
          <a:pPr marL="0" lvl="0" indent="0" algn="l" defTabSz="577850">
            <a:lnSpc>
              <a:spcPct val="90000"/>
            </a:lnSpc>
            <a:spcBef>
              <a:spcPct val="0"/>
            </a:spcBef>
            <a:spcAft>
              <a:spcPct val="35000"/>
            </a:spcAft>
            <a:buNone/>
          </a:pPr>
          <a:r>
            <a:rPr lang="en-US" sz="1300" kern="1200"/>
            <a:t> It consists of many different processes to ensure better services to customers as well as a better business model for a restaurant.</a:t>
          </a:r>
        </a:p>
        <a:p>
          <a:pPr marL="0" lvl="0" indent="0" algn="l" defTabSz="577850">
            <a:lnSpc>
              <a:spcPct val="90000"/>
            </a:lnSpc>
            <a:spcBef>
              <a:spcPct val="0"/>
            </a:spcBef>
            <a:spcAft>
              <a:spcPct val="35000"/>
            </a:spcAft>
            <a:buNone/>
          </a:pPr>
          <a:r>
            <a:rPr lang="en-US" sz="1300" kern="1200"/>
            <a:t> In this analysis we depicted the process by outlining various UML diagrams for better understanding of the food delivery system. </a:t>
          </a:r>
        </a:p>
      </dsp:txBody>
      <dsp:txXfrm>
        <a:off x="102325" y="119913"/>
        <a:ext cx="5002542" cy="1891478"/>
      </dsp:txXfrm>
    </dsp:sp>
    <dsp:sp modelId="{3C1C8E9D-A9A2-4B26-96C8-9116D2D6FED7}">
      <dsp:nvSpPr>
        <dsp:cNvPr id="0" name=""/>
        <dsp:cNvSpPr/>
      </dsp:nvSpPr>
      <dsp:spPr>
        <a:xfrm>
          <a:off x="0" y="2151156"/>
          <a:ext cx="5207192" cy="2096128"/>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While going through the process, we were surprised to know the amount of analysis required for these IT processes to be implemented and executed flawlessly along with holistic understanding. </a:t>
          </a:r>
        </a:p>
        <a:p>
          <a:pPr marL="0" lvl="0" indent="0" algn="l" defTabSz="577850">
            <a:lnSpc>
              <a:spcPct val="90000"/>
            </a:lnSpc>
            <a:spcBef>
              <a:spcPct val="0"/>
            </a:spcBef>
            <a:spcAft>
              <a:spcPct val="35000"/>
            </a:spcAft>
            <a:buNone/>
          </a:pPr>
          <a:r>
            <a:rPr lang="en-US" sz="1300" kern="1200"/>
            <a:t>While the UML Diagrams work together to achieve the most desired functions of an Online Food delivery System. It also helps us understand the behavior and structure of the Online Food Ordering System. </a:t>
          </a:r>
        </a:p>
        <a:p>
          <a:pPr marL="0" lvl="0" indent="0" algn="l" defTabSz="577850">
            <a:lnSpc>
              <a:spcPct val="90000"/>
            </a:lnSpc>
            <a:spcBef>
              <a:spcPct val="0"/>
            </a:spcBef>
            <a:spcAft>
              <a:spcPct val="35000"/>
            </a:spcAft>
            <a:buNone/>
          </a:pPr>
          <a:r>
            <a:rPr lang="en-US" sz="1300" kern="1200"/>
            <a:t>Starting to appreciate building large popular day-to-day applications is the ideal method to prepare for this type of design. Consider millions of users, massive datasets, failure points, transactions, and so on.</a:t>
          </a:r>
        </a:p>
      </dsp:txBody>
      <dsp:txXfrm>
        <a:off x="102325" y="2253481"/>
        <a:ext cx="5002542" cy="18914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5e75355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5e75355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25e753553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25e753553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25e753553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25e753553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B6D4-192A-43B2-B82B-800561AF699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FEB304E-117D-403B-96F3-C88A1E65AE8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ACB6FCF-2A8D-4F75-8B8D-C4E674C8D749}"/>
              </a:ext>
            </a:extLst>
          </p:cNvPr>
          <p:cNvSpPr>
            <a:spLocks noGrp="1"/>
          </p:cNvSpPr>
          <p:nvPr>
            <p:ph type="dt" sz="half" idx="10"/>
          </p:nvPr>
        </p:nvSpPr>
        <p:spPr/>
        <p:txBody>
          <a:bodyPr/>
          <a:lstStyle/>
          <a:p>
            <a:fld id="{B61BEF0D-F0BB-DE4B-95CE-6DB70DBA9567}" type="datetimeFigureOut">
              <a:rPr lang="en-US" smtClean="0"/>
              <a:pPr/>
              <a:t>4/26/2022</a:t>
            </a:fld>
            <a:endParaRPr lang="en-US"/>
          </a:p>
        </p:txBody>
      </p:sp>
      <p:sp>
        <p:nvSpPr>
          <p:cNvPr id="5" name="Footer Placeholder 4">
            <a:extLst>
              <a:ext uri="{FF2B5EF4-FFF2-40B4-BE49-F238E27FC236}">
                <a16:creationId xmlns:a16="http://schemas.microsoft.com/office/drawing/2014/main" id="{D2520912-BFA2-433E-9A97-49758EB5A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F1A1C-AB14-496B-B7AF-2F6B493C81D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686478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37DA-5483-42D8-9836-4CBABD176A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72446E-9249-43AE-85CE-585D64DD0D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1E70FC-724E-4F1F-9541-5DBCBF457638}"/>
              </a:ext>
            </a:extLst>
          </p:cNvPr>
          <p:cNvSpPr>
            <a:spLocks noGrp="1"/>
          </p:cNvSpPr>
          <p:nvPr>
            <p:ph type="dt" sz="half" idx="10"/>
          </p:nvPr>
        </p:nvSpPr>
        <p:spPr/>
        <p:txBody>
          <a:bodyPr/>
          <a:lstStyle/>
          <a:p>
            <a:fld id="{B61BEF0D-F0BB-DE4B-95CE-6DB70DBA9567}" type="datetimeFigureOut">
              <a:rPr lang="en-US" smtClean="0"/>
              <a:pPr/>
              <a:t>4/26/2022</a:t>
            </a:fld>
            <a:endParaRPr lang="en-US"/>
          </a:p>
        </p:txBody>
      </p:sp>
      <p:sp>
        <p:nvSpPr>
          <p:cNvPr id="5" name="Footer Placeholder 4">
            <a:extLst>
              <a:ext uri="{FF2B5EF4-FFF2-40B4-BE49-F238E27FC236}">
                <a16:creationId xmlns:a16="http://schemas.microsoft.com/office/drawing/2014/main" id="{117A4176-0EB9-4FAF-B85D-F72919B15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AFEB2-138C-4FB9-803D-8BEF559C30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29447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C5C0AB-29AF-4290-B003-33279B730EDC}"/>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172FB7-C528-4358-9BD7-C2179509DC94}"/>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66FCC-3F37-4D1F-A983-2E6333297B9F}"/>
              </a:ext>
            </a:extLst>
          </p:cNvPr>
          <p:cNvSpPr>
            <a:spLocks noGrp="1"/>
          </p:cNvSpPr>
          <p:nvPr>
            <p:ph type="dt" sz="half" idx="10"/>
          </p:nvPr>
        </p:nvSpPr>
        <p:spPr/>
        <p:txBody>
          <a:bodyPr/>
          <a:lstStyle/>
          <a:p>
            <a:fld id="{B61BEF0D-F0BB-DE4B-95CE-6DB70DBA9567}" type="datetimeFigureOut">
              <a:rPr lang="en-US" smtClean="0"/>
              <a:pPr/>
              <a:t>4/26/2022</a:t>
            </a:fld>
            <a:endParaRPr lang="en-US"/>
          </a:p>
        </p:txBody>
      </p:sp>
      <p:sp>
        <p:nvSpPr>
          <p:cNvPr id="5" name="Footer Placeholder 4">
            <a:extLst>
              <a:ext uri="{FF2B5EF4-FFF2-40B4-BE49-F238E27FC236}">
                <a16:creationId xmlns:a16="http://schemas.microsoft.com/office/drawing/2014/main" id="{E1C9220E-E073-49B9-96E4-FA12E8A02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80035-5A13-4B25-9EF1-B646F909AD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33860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02057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7FC2-3B38-478B-9808-DB893611FD6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608890D-3316-43CC-9FD0-C48DE3EFF95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5BF40DA-3E1B-4799-901A-B80DB12FA188}"/>
              </a:ext>
            </a:extLst>
          </p:cNvPr>
          <p:cNvSpPr>
            <a:spLocks noGrp="1"/>
          </p:cNvSpPr>
          <p:nvPr>
            <p:ph type="dt" sz="half" idx="10"/>
          </p:nvPr>
        </p:nvSpPr>
        <p:spPr/>
        <p:txBody>
          <a:bodyPr/>
          <a:lstStyle/>
          <a:p>
            <a:fld id="{C8F4A5E6-4557-4F56-B6C6-7A0A81300A7B}" type="datetimeFigureOut">
              <a:rPr lang="en-US" smtClean="0"/>
              <a:t>4/26/2022</a:t>
            </a:fld>
            <a:endParaRPr lang="en-US"/>
          </a:p>
        </p:txBody>
      </p:sp>
      <p:sp>
        <p:nvSpPr>
          <p:cNvPr id="5" name="Footer Placeholder 4">
            <a:extLst>
              <a:ext uri="{FF2B5EF4-FFF2-40B4-BE49-F238E27FC236}">
                <a16:creationId xmlns:a16="http://schemas.microsoft.com/office/drawing/2014/main" id="{8EFABEF8-34AA-43FA-ACBE-565A89E09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1FE7E-3C48-487D-980F-676D295A1ED6}"/>
              </a:ext>
            </a:extLst>
          </p:cNvPr>
          <p:cNvSpPr>
            <a:spLocks noGrp="1"/>
          </p:cNvSpPr>
          <p:nvPr>
            <p:ph type="sldNum" sz="quarter" idx="12"/>
          </p:nvPr>
        </p:nvSpPr>
        <p:spPr/>
        <p:txBody>
          <a:bodyPr/>
          <a:lstStyle/>
          <a:p>
            <a:fld id="{AE941B57-23B2-4647-A7C8-D133D735DB47}" type="slidenum">
              <a:rPr lang="en-US" smtClean="0"/>
              <a:t>‹#›</a:t>
            </a:fld>
            <a:endParaRPr lang="en-US"/>
          </a:p>
        </p:txBody>
      </p:sp>
    </p:spTree>
    <p:extLst>
      <p:ext uri="{BB962C8B-B14F-4D97-AF65-F5344CB8AC3E}">
        <p14:creationId xmlns:p14="http://schemas.microsoft.com/office/powerpoint/2010/main" val="52049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99B1-A1FB-439E-AC8E-836E21D084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7B147C-3D15-4FCC-84C7-2CE79151AC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293BF-A3B8-467B-AF70-0A422E4663BC}"/>
              </a:ext>
            </a:extLst>
          </p:cNvPr>
          <p:cNvSpPr>
            <a:spLocks noGrp="1"/>
          </p:cNvSpPr>
          <p:nvPr>
            <p:ph type="dt" sz="half" idx="10"/>
          </p:nvPr>
        </p:nvSpPr>
        <p:spPr/>
        <p:txBody>
          <a:bodyPr/>
          <a:lstStyle/>
          <a:p>
            <a:fld id="{C8F4A5E6-4557-4F56-B6C6-7A0A81300A7B}" type="datetimeFigureOut">
              <a:rPr lang="en-US" smtClean="0"/>
              <a:t>4/26/2022</a:t>
            </a:fld>
            <a:endParaRPr lang="en-US"/>
          </a:p>
        </p:txBody>
      </p:sp>
      <p:sp>
        <p:nvSpPr>
          <p:cNvPr id="5" name="Footer Placeholder 4">
            <a:extLst>
              <a:ext uri="{FF2B5EF4-FFF2-40B4-BE49-F238E27FC236}">
                <a16:creationId xmlns:a16="http://schemas.microsoft.com/office/drawing/2014/main" id="{67BE504F-6C91-493A-A712-CB0FB8C9C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60830-E714-40E8-AB1A-7B4A80DAEF5E}"/>
              </a:ext>
            </a:extLst>
          </p:cNvPr>
          <p:cNvSpPr>
            <a:spLocks noGrp="1"/>
          </p:cNvSpPr>
          <p:nvPr>
            <p:ph type="sldNum" sz="quarter" idx="12"/>
          </p:nvPr>
        </p:nvSpPr>
        <p:spPr/>
        <p:txBody>
          <a:bodyPr/>
          <a:lstStyle/>
          <a:p>
            <a:fld id="{AE941B57-23B2-4647-A7C8-D133D735DB47}" type="slidenum">
              <a:rPr lang="en-US" smtClean="0"/>
              <a:t>‹#›</a:t>
            </a:fld>
            <a:endParaRPr lang="en-US"/>
          </a:p>
        </p:txBody>
      </p:sp>
    </p:spTree>
    <p:extLst>
      <p:ext uri="{BB962C8B-B14F-4D97-AF65-F5344CB8AC3E}">
        <p14:creationId xmlns:p14="http://schemas.microsoft.com/office/powerpoint/2010/main" val="3960892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A1FB7-7B45-4F06-B462-433B1B84814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708555E-9C83-484C-9A76-57FC7147D83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EB75AE-01D9-4B19-AD17-11ECC77F0619}"/>
              </a:ext>
            </a:extLst>
          </p:cNvPr>
          <p:cNvSpPr>
            <a:spLocks noGrp="1"/>
          </p:cNvSpPr>
          <p:nvPr>
            <p:ph type="dt" sz="half" idx="10"/>
          </p:nvPr>
        </p:nvSpPr>
        <p:spPr/>
        <p:txBody>
          <a:bodyPr/>
          <a:lstStyle/>
          <a:p>
            <a:fld id="{C8F4A5E6-4557-4F56-B6C6-7A0A81300A7B}" type="datetimeFigureOut">
              <a:rPr lang="en-US" smtClean="0"/>
              <a:t>4/26/2022</a:t>
            </a:fld>
            <a:endParaRPr lang="en-US"/>
          </a:p>
        </p:txBody>
      </p:sp>
      <p:sp>
        <p:nvSpPr>
          <p:cNvPr id="5" name="Footer Placeholder 4">
            <a:extLst>
              <a:ext uri="{FF2B5EF4-FFF2-40B4-BE49-F238E27FC236}">
                <a16:creationId xmlns:a16="http://schemas.microsoft.com/office/drawing/2014/main" id="{C9B62FE8-0BFF-4A20-95EE-874848960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3EC27-CE8C-4950-B751-1B62DD7FE4D4}"/>
              </a:ext>
            </a:extLst>
          </p:cNvPr>
          <p:cNvSpPr>
            <a:spLocks noGrp="1"/>
          </p:cNvSpPr>
          <p:nvPr>
            <p:ph type="sldNum" sz="quarter" idx="12"/>
          </p:nvPr>
        </p:nvSpPr>
        <p:spPr/>
        <p:txBody>
          <a:bodyPr/>
          <a:lstStyle/>
          <a:p>
            <a:fld id="{AE941B57-23B2-4647-A7C8-D133D735DB47}" type="slidenum">
              <a:rPr lang="en-US" smtClean="0"/>
              <a:t>‹#›</a:t>
            </a:fld>
            <a:endParaRPr lang="en-US"/>
          </a:p>
        </p:txBody>
      </p:sp>
    </p:spTree>
    <p:extLst>
      <p:ext uri="{BB962C8B-B14F-4D97-AF65-F5344CB8AC3E}">
        <p14:creationId xmlns:p14="http://schemas.microsoft.com/office/powerpoint/2010/main" val="275108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D417-F18F-45B7-BE8F-2B188E4C7D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0029FF-7991-45D6-A928-1CE61E63EA4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7F773E-4A1B-4C1B-B244-C91A38E2546B}"/>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9BA648-F378-45E2-8B1C-98621DBA8DC4}"/>
              </a:ext>
            </a:extLst>
          </p:cNvPr>
          <p:cNvSpPr>
            <a:spLocks noGrp="1"/>
          </p:cNvSpPr>
          <p:nvPr>
            <p:ph type="dt" sz="half" idx="10"/>
          </p:nvPr>
        </p:nvSpPr>
        <p:spPr/>
        <p:txBody>
          <a:bodyPr/>
          <a:lstStyle/>
          <a:p>
            <a:fld id="{C8F4A5E6-4557-4F56-B6C6-7A0A81300A7B}" type="datetimeFigureOut">
              <a:rPr lang="en-US" smtClean="0"/>
              <a:t>4/26/2022</a:t>
            </a:fld>
            <a:endParaRPr lang="en-US"/>
          </a:p>
        </p:txBody>
      </p:sp>
      <p:sp>
        <p:nvSpPr>
          <p:cNvPr id="6" name="Footer Placeholder 5">
            <a:extLst>
              <a:ext uri="{FF2B5EF4-FFF2-40B4-BE49-F238E27FC236}">
                <a16:creationId xmlns:a16="http://schemas.microsoft.com/office/drawing/2014/main" id="{6084482C-43F3-49C7-9B66-E6A9BD0DE3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2584A-F1E5-4C49-8492-EC747D80A0D9}"/>
              </a:ext>
            </a:extLst>
          </p:cNvPr>
          <p:cNvSpPr>
            <a:spLocks noGrp="1"/>
          </p:cNvSpPr>
          <p:nvPr>
            <p:ph type="sldNum" sz="quarter" idx="12"/>
          </p:nvPr>
        </p:nvSpPr>
        <p:spPr/>
        <p:txBody>
          <a:bodyPr/>
          <a:lstStyle/>
          <a:p>
            <a:fld id="{AE941B57-23B2-4647-A7C8-D133D735DB47}" type="slidenum">
              <a:rPr lang="en-US" smtClean="0"/>
              <a:t>‹#›</a:t>
            </a:fld>
            <a:endParaRPr lang="en-US"/>
          </a:p>
        </p:txBody>
      </p:sp>
    </p:spTree>
    <p:extLst>
      <p:ext uri="{BB962C8B-B14F-4D97-AF65-F5344CB8AC3E}">
        <p14:creationId xmlns:p14="http://schemas.microsoft.com/office/powerpoint/2010/main" val="2240594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199CB-0754-4C17-839E-31B4982C4701}"/>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AE043C-A25B-411F-B353-7CAF09C9886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6C5CD-E505-4958-A53B-5B230A9FAF0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45DEF5-CD51-4E65-AC55-851E8CD87B3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811608E-8FCE-48AF-B317-87FD9605905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205603-452B-4E81-97A4-3CEE7F2A0066}"/>
              </a:ext>
            </a:extLst>
          </p:cNvPr>
          <p:cNvSpPr>
            <a:spLocks noGrp="1"/>
          </p:cNvSpPr>
          <p:nvPr>
            <p:ph type="dt" sz="half" idx="10"/>
          </p:nvPr>
        </p:nvSpPr>
        <p:spPr/>
        <p:txBody>
          <a:bodyPr/>
          <a:lstStyle/>
          <a:p>
            <a:fld id="{C8F4A5E6-4557-4F56-B6C6-7A0A81300A7B}" type="datetimeFigureOut">
              <a:rPr lang="en-US" smtClean="0"/>
              <a:t>4/26/2022</a:t>
            </a:fld>
            <a:endParaRPr lang="en-US"/>
          </a:p>
        </p:txBody>
      </p:sp>
      <p:sp>
        <p:nvSpPr>
          <p:cNvPr id="8" name="Footer Placeholder 7">
            <a:extLst>
              <a:ext uri="{FF2B5EF4-FFF2-40B4-BE49-F238E27FC236}">
                <a16:creationId xmlns:a16="http://schemas.microsoft.com/office/drawing/2014/main" id="{6473A47F-3CE1-42E0-92EB-1C3B436718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E97926-9382-45C1-9135-81C05D842BE6}"/>
              </a:ext>
            </a:extLst>
          </p:cNvPr>
          <p:cNvSpPr>
            <a:spLocks noGrp="1"/>
          </p:cNvSpPr>
          <p:nvPr>
            <p:ph type="sldNum" sz="quarter" idx="12"/>
          </p:nvPr>
        </p:nvSpPr>
        <p:spPr/>
        <p:txBody>
          <a:bodyPr/>
          <a:lstStyle/>
          <a:p>
            <a:fld id="{AE941B57-23B2-4647-A7C8-D133D735DB47}" type="slidenum">
              <a:rPr lang="en-US" smtClean="0"/>
              <a:t>‹#›</a:t>
            </a:fld>
            <a:endParaRPr lang="en-US"/>
          </a:p>
        </p:txBody>
      </p:sp>
    </p:spTree>
    <p:extLst>
      <p:ext uri="{BB962C8B-B14F-4D97-AF65-F5344CB8AC3E}">
        <p14:creationId xmlns:p14="http://schemas.microsoft.com/office/powerpoint/2010/main" val="2274148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96E7-BF2C-44CC-ABF3-8A38F3B24D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2C1A3F-1DE6-4A0F-BEF6-94D4D8ED8826}"/>
              </a:ext>
            </a:extLst>
          </p:cNvPr>
          <p:cNvSpPr>
            <a:spLocks noGrp="1"/>
          </p:cNvSpPr>
          <p:nvPr>
            <p:ph type="dt" sz="half" idx="10"/>
          </p:nvPr>
        </p:nvSpPr>
        <p:spPr/>
        <p:txBody>
          <a:bodyPr/>
          <a:lstStyle/>
          <a:p>
            <a:fld id="{C8F4A5E6-4557-4F56-B6C6-7A0A81300A7B}" type="datetimeFigureOut">
              <a:rPr lang="en-US" smtClean="0"/>
              <a:t>4/26/2022</a:t>
            </a:fld>
            <a:endParaRPr lang="en-US"/>
          </a:p>
        </p:txBody>
      </p:sp>
      <p:sp>
        <p:nvSpPr>
          <p:cNvPr id="4" name="Footer Placeholder 3">
            <a:extLst>
              <a:ext uri="{FF2B5EF4-FFF2-40B4-BE49-F238E27FC236}">
                <a16:creationId xmlns:a16="http://schemas.microsoft.com/office/drawing/2014/main" id="{66589680-583D-4EE9-A2B3-46D58D32BD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3FDF03-5C39-4C2F-9F20-A9736194E8E1}"/>
              </a:ext>
            </a:extLst>
          </p:cNvPr>
          <p:cNvSpPr>
            <a:spLocks noGrp="1"/>
          </p:cNvSpPr>
          <p:nvPr>
            <p:ph type="sldNum" sz="quarter" idx="12"/>
          </p:nvPr>
        </p:nvSpPr>
        <p:spPr/>
        <p:txBody>
          <a:bodyPr/>
          <a:lstStyle/>
          <a:p>
            <a:fld id="{AE941B57-23B2-4647-A7C8-D133D735DB47}" type="slidenum">
              <a:rPr lang="en-US" smtClean="0"/>
              <a:t>‹#›</a:t>
            </a:fld>
            <a:endParaRPr lang="en-US"/>
          </a:p>
        </p:txBody>
      </p:sp>
    </p:spTree>
    <p:extLst>
      <p:ext uri="{BB962C8B-B14F-4D97-AF65-F5344CB8AC3E}">
        <p14:creationId xmlns:p14="http://schemas.microsoft.com/office/powerpoint/2010/main" val="3745347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179D37-B7CA-4831-89FC-4B5C83824B2C}"/>
              </a:ext>
            </a:extLst>
          </p:cNvPr>
          <p:cNvSpPr>
            <a:spLocks noGrp="1"/>
          </p:cNvSpPr>
          <p:nvPr>
            <p:ph type="dt" sz="half" idx="10"/>
          </p:nvPr>
        </p:nvSpPr>
        <p:spPr/>
        <p:txBody>
          <a:bodyPr/>
          <a:lstStyle/>
          <a:p>
            <a:fld id="{C8F4A5E6-4557-4F56-B6C6-7A0A81300A7B}" type="datetimeFigureOut">
              <a:rPr lang="en-US" smtClean="0"/>
              <a:t>4/26/2022</a:t>
            </a:fld>
            <a:endParaRPr lang="en-US"/>
          </a:p>
        </p:txBody>
      </p:sp>
      <p:sp>
        <p:nvSpPr>
          <p:cNvPr id="3" name="Footer Placeholder 2">
            <a:extLst>
              <a:ext uri="{FF2B5EF4-FFF2-40B4-BE49-F238E27FC236}">
                <a16:creationId xmlns:a16="http://schemas.microsoft.com/office/drawing/2014/main" id="{1B1252BB-769D-4CDD-987F-496059CA53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BF9A89-4084-4F34-B7A9-ACF169750DC2}"/>
              </a:ext>
            </a:extLst>
          </p:cNvPr>
          <p:cNvSpPr>
            <a:spLocks noGrp="1"/>
          </p:cNvSpPr>
          <p:nvPr>
            <p:ph type="sldNum" sz="quarter" idx="12"/>
          </p:nvPr>
        </p:nvSpPr>
        <p:spPr/>
        <p:txBody>
          <a:bodyPr/>
          <a:lstStyle/>
          <a:p>
            <a:fld id="{AE941B57-23B2-4647-A7C8-D133D735DB47}" type="slidenum">
              <a:rPr lang="en-US" smtClean="0"/>
              <a:t>‹#›</a:t>
            </a:fld>
            <a:endParaRPr lang="en-US"/>
          </a:p>
        </p:txBody>
      </p:sp>
    </p:spTree>
    <p:extLst>
      <p:ext uri="{BB962C8B-B14F-4D97-AF65-F5344CB8AC3E}">
        <p14:creationId xmlns:p14="http://schemas.microsoft.com/office/powerpoint/2010/main" val="390900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6CB1-DC81-470B-B19F-CD1DB5826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3AF304-DB88-4686-ADCD-799BBFEDBB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A956F-CB2A-431C-BCB2-E39DEBEAF0F1}"/>
              </a:ext>
            </a:extLst>
          </p:cNvPr>
          <p:cNvSpPr>
            <a:spLocks noGrp="1"/>
          </p:cNvSpPr>
          <p:nvPr>
            <p:ph type="dt" sz="half" idx="10"/>
          </p:nvPr>
        </p:nvSpPr>
        <p:spPr/>
        <p:txBody>
          <a:bodyPr/>
          <a:lstStyle/>
          <a:p>
            <a:fld id="{B61BEF0D-F0BB-DE4B-95CE-6DB70DBA9567}" type="datetimeFigureOut">
              <a:rPr lang="en-US" smtClean="0"/>
              <a:pPr/>
              <a:t>4/26/2022</a:t>
            </a:fld>
            <a:endParaRPr lang="en-US"/>
          </a:p>
        </p:txBody>
      </p:sp>
      <p:sp>
        <p:nvSpPr>
          <p:cNvPr id="5" name="Footer Placeholder 4">
            <a:extLst>
              <a:ext uri="{FF2B5EF4-FFF2-40B4-BE49-F238E27FC236}">
                <a16:creationId xmlns:a16="http://schemas.microsoft.com/office/drawing/2014/main" id="{26EB6AF5-0C9C-4C10-B473-A6B138D11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5A2B4-87AB-4B6A-9FFD-7B07780F3EE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955854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A240-1DAF-4A84-8439-E1AB1300F2F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7BB6EDC-043F-4F96-9EB7-FCF104FE137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70B19D-D70E-4752-B36A-53CAA726CEE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32FA57F-82B5-4BC7-8F38-0152C40E9BC3}"/>
              </a:ext>
            </a:extLst>
          </p:cNvPr>
          <p:cNvSpPr>
            <a:spLocks noGrp="1"/>
          </p:cNvSpPr>
          <p:nvPr>
            <p:ph type="dt" sz="half" idx="10"/>
          </p:nvPr>
        </p:nvSpPr>
        <p:spPr/>
        <p:txBody>
          <a:bodyPr/>
          <a:lstStyle/>
          <a:p>
            <a:fld id="{C8F4A5E6-4557-4F56-B6C6-7A0A81300A7B}" type="datetimeFigureOut">
              <a:rPr lang="en-US" smtClean="0"/>
              <a:t>4/26/2022</a:t>
            </a:fld>
            <a:endParaRPr lang="en-US"/>
          </a:p>
        </p:txBody>
      </p:sp>
      <p:sp>
        <p:nvSpPr>
          <p:cNvPr id="6" name="Footer Placeholder 5">
            <a:extLst>
              <a:ext uri="{FF2B5EF4-FFF2-40B4-BE49-F238E27FC236}">
                <a16:creationId xmlns:a16="http://schemas.microsoft.com/office/drawing/2014/main" id="{E2BE090B-19AA-4B92-B61B-6133F1F7D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F32EC0-F7C7-4CC4-B443-C95C68CF7498}"/>
              </a:ext>
            </a:extLst>
          </p:cNvPr>
          <p:cNvSpPr>
            <a:spLocks noGrp="1"/>
          </p:cNvSpPr>
          <p:nvPr>
            <p:ph type="sldNum" sz="quarter" idx="12"/>
          </p:nvPr>
        </p:nvSpPr>
        <p:spPr/>
        <p:txBody>
          <a:bodyPr/>
          <a:lstStyle/>
          <a:p>
            <a:fld id="{AE941B57-23B2-4647-A7C8-D133D735DB47}" type="slidenum">
              <a:rPr lang="en-US" smtClean="0"/>
              <a:t>‹#›</a:t>
            </a:fld>
            <a:endParaRPr lang="en-US"/>
          </a:p>
        </p:txBody>
      </p:sp>
    </p:spTree>
    <p:extLst>
      <p:ext uri="{BB962C8B-B14F-4D97-AF65-F5344CB8AC3E}">
        <p14:creationId xmlns:p14="http://schemas.microsoft.com/office/powerpoint/2010/main" val="72585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3712-C968-4276-B875-12947CF30EF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49A8970-7A30-4248-B407-B48C98E1459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FB86D4C-5E06-47B9-A8F1-457A7BBA410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74857EF-ADC6-4E96-A2AA-C69C0F5B0076}"/>
              </a:ext>
            </a:extLst>
          </p:cNvPr>
          <p:cNvSpPr>
            <a:spLocks noGrp="1"/>
          </p:cNvSpPr>
          <p:nvPr>
            <p:ph type="dt" sz="half" idx="10"/>
          </p:nvPr>
        </p:nvSpPr>
        <p:spPr/>
        <p:txBody>
          <a:bodyPr/>
          <a:lstStyle/>
          <a:p>
            <a:fld id="{C8F4A5E6-4557-4F56-B6C6-7A0A81300A7B}" type="datetimeFigureOut">
              <a:rPr lang="en-US" smtClean="0"/>
              <a:t>4/26/2022</a:t>
            </a:fld>
            <a:endParaRPr lang="en-US"/>
          </a:p>
        </p:txBody>
      </p:sp>
      <p:sp>
        <p:nvSpPr>
          <p:cNvPr id="6" name="Footer Placeholder 5">
            <a:extLst>
              <a:ext uri="{FF2B5EF4-FFF2-40B4-BE49-F238E27FC236}">
                <a16:creationId xmlns:a16="http://schemas.microsoft.com/office/drawing/2014/main" id="{E1A66B2D-1DB2-458A-A6A4-E6AC6E9A62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12C5B-7977-4965-A3E0-07317C0E09A5}"/>
              </a:ext>
            </a:extLst>
          </p:cNvPr>
          <p:cNvSpPr>
            <a:spLocks noGrp="1"/>
          </p:cNvSpPr>
          <p:nvPr>
            <p:ph type="sldNum" sz="quarter" idx="12"/>
          </p:nvPr>
        </p:nvSpPr>
        <p:spPr/>
        <p:txBody>
          <a:bodyPr/>
          <a:lstStyle/>
          <a:p>
            <a:fld id="{AE941B57-23B2-4647-A7C8-D133D735DB47}" type="slidenum">
              <a:rPr lang="en-US" smtClean="0"/>
              <a:t>‹#›</a:t>
            </a:fld>
            <a:endParaRPr lang="en-US"/>
          </a:p>
        </p:txBody>
      </p:sp>
    </p:spTree>
    <p:extLst>
      <p:ext uri="{BB962C8B-B14F-4D97-AF65-F5344CB8AC3E}">
        <p14:creationId xmlns:p14="http://schemas.microsoft.com/office/powerpoint/2010/main" val="3600229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5182-B231-418B-966B-95CC64A04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D18A3F-4B74-4F6E-8123-29EDF50080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D5382-10F6-4CAC-820B-B712526B9370}"/>
              </a:ext>
            </a:extLst>
          </p:cNvPr>
          <p:cNvSpPr>
            <a:spLocks noGrp="1"/>
          </p:cNvSpPr>
          <p:nvPr>
            <p:ph type="dt" sz="half" idx="10"/>
          </p:nvPr>
        </p:nvSpPr>
        <p:spPr/>
        <p:txBody>
          <a:bodyPr/>
          <a:lstStyle/>
          <a:p>
            <a:fld id="{C8F4A5E6-4557-4F56-B6C6-7A0A81300A7B}" type="datetimeFigureOut">
              <a:rPr lang="en-US" smtClean="0"/>
              <a:t>4/26/2022</a:t>
            </a:fld>
            <a:endParaRPr lang="en-US"/>
          </a:p>
        </p:txBody>
      </p:sp>
      <p:sp>
        <p:nvSpPr>
          <p:cNvPr id="5" name="Footer Placeholder 4">
            <a:extLst>
              <a:ext uri="{FF2B5EF4-FFF2-40B4-BE49-F238E27FC236}">
                <a16:creationId xmlns:a16="http://schemas.microsoft.com/office/drawing/2014/main" id="{C148F4C4-8E2D-4020-AEA7-B41E622FE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6995F-177B-4EEC-8583-BAC22261D459}"/>
              </a:ext>
            </a:extLst>
          </p:cNvPr>
          <p:cNvSpPr>
            <a:spLocks noGrp="1"/>
          </p:cNvSpPr>
          <p:nvPr>
            <p:ph type="sldNum" sz="quarter" idx="12"/>
          </p:nvPr>
        </p:nvSpPr>
        <p:spPr/>
        <p:txBody>
          <a:bodyPr/>
          <a:lstStyle/>
          <a:p>
            <a:fld id="{AE941B57-23B2-4647-A7C8-D133D735DB47}" type="slidenum">
              <a:rPr lang="en-US" smtClean="0"/>
              <a:t>‹#›</a:t>
            </a:fld>
            <a:endParaRPr lang="en-US"/>
          </a:p>
        </p:txBody>
      </p:sp>
    </p:spTree>
    <p:extLst>
      <p:ext uri="{BB962C8B-B14F-4D97-AF65-F5344CB8AC3E}">
        <p14:creationId xmlns:p14="http://schemas.microsoft.com/office/powerpoint/2010/main" val="3481686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202BBA-4313-476A-B347-CAF191FA3BAD}"/>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79FA70-9C6F-41E6-BFF6-4021719834F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F3AE5-253E-419D-91C7-EF8002898547}"/>
              </a:ext>
            </a:extLst>
          </p:cNvPr>
          <p:cNvSpPr>
            <a:spLocks noGrp="1"/>
          </p:cNvSpPr>
          <p:nvPr>
            <p:ph type="dt" sz="half" idx="10"/>
          </p:nvPr>
        </p:nvSpPr>
        <p:spPr/>
        <p:txBody>
          <a:bodyPr/>
          <a:lstStyle/>
          <a:p>
            <a:fld id="{C8F4A5E6-4557-4F56-B6C6-7A0A81300A7B}" type="datetimeFigureOut">
              <a:rPr lang="en-US" smtClean="0"/>
              <a:t>4/26/2022</a:t>
            </a:fld>
            <a:endParaRPr lang="en-US"/>
          </a:p>
        </p:txBody>
      </p:sp>
      <p:sp>
        <p:nvSpPr>
          <p:cNvPr id="5" name="Footer Placeholder 4">
            <a:extLst>
              <a:ext uri="{FF2B5EF4-FFF2-40B4-BE49-F238E27FC236}">
                <a16:creationId xmlns:a16="http://schemas.microsoft.com/office/drawing/2014/main" id="{FB5329A4-B361-46CB-858A-C3711906D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30DA0E-654B-4A8F-83A0-A2D7B0EE1DD4}"/>
              </a:ext>
            </a:extLst>
          </p:cNvPr>
          <p:cNvSpPr>
            <a:spLocks noGrp="1"/>
          </p:cNvSpPr>
          <p:nvPr>
            <p:ph type="sldNum" sz="quarter" idx="12"/>
          </p:nvPr>
        </p:nvSpPr>
        <p:spPr/>
        <p:txBody>
          <a:bodyPr/>
          <a:lstStyle/>
          <a:p>
            <a:fld id="{AE941B57-23B2-4647-A7C8-D133D735DB47}" type="slidenum">
              <a:rPr lang="en-US" smtClean="0"/>
              <a:t>‹#›</a:t>
            </a:fld>
            <a:endParaRPr lang="en-US"/>
          </a:p>
        </p:txBody>
      </p:sp>
    </p:spTree>
    <p:extLst>
      <p:ext uri="{BB962C8B-B14F-4D97-AF65-F5344CB8AC3E}">
        <p14:creationId xmlns:p14="http://schemas.microsoft.com/office/powerpoint/2010/main" val="1660025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6ECD-563A-4DB2-8BAF-D2856B0A4248}"/>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723108B-B6CC-44D4-B221-43ABCF9D9374}"/>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DB1973-3031-4DBB-A73C-661E2447F97E}"/>
              </a:ext>
            </a:extLst>
          </p:cNvPr>
          <p:cNvSpPr>
            <a:spLocks noGrp="1"/>
          </p:cNvSpPr>
          <p:nvPr>
            <p:ph type="dt" sz="half" idx="10"/>
          </p:nvPr>
        </p:nvSpPr>
        <p:spPr/>
        <p:txBody>
          <a:bodyPr/>
          <a:lstStyle/>
          <a:p>
            <a:fld id="{B61BEF0D-F0BB-DE4B-95CE-6DB70DBA9567}" type="datetimeFigureOut">
              <a:rPr lang="en-US" smtClean="0"/>
              <a:pPr/>
              <a:t>4/26/2022</a:t>
            </a:fld>
            <a:endParaRPr lang="en-US"/>
          </a:p>
        </p:txBody>
      </p:sp>
      <p:sp>
        <p:nvSpPr>
          <p:cNvPr id="5" name="Footer Placeholder 4">
            <a:extLst>
              <a:ext uri="{FF2B5EF4-FFF2-40B4-BE49-F238E27FC236}">
                <a16:creationId xmlns:a16="http://schemas.microsoft.com/office/drawing/2014/main" id="{21A439CB-23F0-4759-9A28-D9EB8B9C6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D3E97-DA9C-42F3-880D-AF182CC6E8E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53547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4B9F-6385-4A35-BA98-624C95B64E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900E5-C81B-431D-941A-A55CBB5FACE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B09C2D-8F1D-49BE-AF88-AD40767F31C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E283B-4A54-4F18-8FBE-54D797D05289}"/>
              </a:ext>
            </a:extLst>
          </p:cNvPr>
          <p:cNvSpPr>
            <a:spLocks noGrp="1"/>
          </p:cNvSpPr>
          <p:nvPr>
            <p:ph type="dt" sz="half" idx="10"/>
          </p:nvPr>
        </p:nvSpPr>
        <p:spPr/>
        <p:txBody>
          <a:bodyPr/>
          <a:lstStyle/>
          <a:p>
            <a:fld id="{B61BEF0D-F0BB-DE4B-95CE-6DB70DBA9567}" type="datetimeFigureOut">
              <a:rPr lang="en-US" smtClean="0"/>
              <a:pPr/>
              <a:t>4/26/2022</a:t>
            </a:fld>
            <a:endParaRPr lang="en-US"/>
          </a:p>
        </p:txBody>
      </p:sp>
      <p:sp>
        <p:nvSpPr>
          <p:cNvPr id="6" name="Footer Placeholder 5">
            <a:extLst>
              <a:ext uri="{FF2B5EF4-FFF2-40B4-BE49-F238E27FC236}">
                <a16:creationId xmlns:a16="http://schemas.microsoft.com/office/drawing/2014/main" id="{38DDD526-DA3F-43E4-ABFA-DF9B04E3DC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6FAB66-EB3D-4451-8B5B-7486C38F933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69451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1F36-6908-4A98-8103-9E7DA6D9F29D}"/>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C8F2D1-8CAD-47B3-82E0-65CC21E9C6A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7C213C6-20C6-41BC-89E1-9FE44340B75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C48CDF-8635-4526-A0BB-E3E732C2886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0AA7DBC-4604-457D-938A-3E153E858D1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CE4DD1-D345-4F0B-AA30-C6B8FB2EC3BD}"/>
              </a:ext>
            </a:extLst>
          </p:cNvPr>
          <p:cNvSpPr>
            <a:spLocks noGrp="1"/>
          </p:cNvSpPr>
          <p:nvPr>
            <p:ph type="dt" sz="half" idx="10"/>
          </p:nvPr>
        </p:nvSpPr>
        <p:spPr/>
        <p:txBody>
          <a:bodyPr/>
          <a:lstStyle/>
          <a:p>
            <a:fld id="{B61BEF0D-F0BB-DE4B-95CE-6DB70DBA9567}" type="datetimeFigureOut">
              <a:rPr lang="en-US" smtClean="0"/>
              <a:pPr/>
              <a:t>4/26/2022</a:t>
            </a:fld>
            <a:endParaRPr lang="en-US"/>
          </a:p>
        </p:txBody>
      </p:sp>
      <p:sp>
        <p:nvSpPr>
          <p:cNvPr id="8" name="Footer Placeholder 7">
            <a:extLst>
              <a:ext uri="{FF2B5EF4-FFF2-40B4-BE49-F238E27FC236}">
                <a16:creationId xmlns:a16="http://schemas.microsoft.com/office/drawing/2014/main" id="{B26E618B-DB50-4D22-82C2-89944631D8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A2299B-626F-4D9B-B151-AD1952692C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40016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0C98-29A7-410D-AF4B-8960C491AA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4B911A-EC47-426C-B340-A92BD8415582}"/>
              </a:ext>
            </a:extLst>
          </p:cNvPr>
          <p:cNvSpPr>
            <a:spLocks noGrp="1"/>
          </p:cNvSpPr>
          <p:nvPr>
            <p:ph type="dt" sz="half" idx="10"/>
          </p:nvPr>
        </p:nvSpPr>
        <p:spPr/>
        <p:txBody>
          <a:bodyPr/>
          <a:lstStyle/>
          <a:p>
            <a:fld id="{B61BEF0D-F0BB-DE4B-95CE-6DB70DBA9567}" type="datetimeFigureOut">
              <a:rPr lang="en-US" smtClean="0"/>
              <a:pPr/>
              <a:t>4/26/2022</a:t>
            </a:fld>
            <a:endParaRPr lang="en-US"/>
          </a:p>
        </p:txBody>
      </p:sp>
      <p:sp>
        <p:nvSpPr>
          <p:cNvPr id="4" name="Footer Placeholder 3">
            <a:extLst>
              <a:ext uri="{FF2B5EF4-FFF2-40B4-BE49-F238E27FC236}">
                <a16:creationId xmlns:a16="http://schemas.microsoft.com/office/drawing/2014/main" id="{BE19BE06-3C9F-4DED-9E77-1B18A879A9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6A3F4A-DFA5-4896-8D50-2C3BF9B80C4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05634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066D5E-6E2E-46CB-9F80-39555BF6B993}"/>
              </a:ext>
            </a:extLst>
          </p:cNvPr>
          <p:cNvSpPr>
            <a:spLocks noGrp="1"/>
          </p:cNvSpPr>
          <p:nvPr>
            <p:ph type="dt" sz="half" idx="10"/>
          </p:nvPr>
        </p:nvSpPr>
        <p:spPr/>
        <p:txBody>
          <a:bodyPr/>
          <a:lstStyle/>
          <a:p>
            <a:fld id="{B61BEF0D-F0BB-DE4B-95CE-6DB70DBA9567}" type="datetimeFigureOut">
              <a:rPr lang="en-US" smtClean="0"/>
              <a:pPr/>
              <a:t>4/26/2022</a:t>
            </a:fld>
            <a:endParaRPr lang="en-US"/>
          </a:p>
        </p:txBody>
      </p:sp>
      <p:sp>
        <p:nvSpPr>
          <p:cNvPr id="3" name="Footer Placeholder 2">
            <a:extLst>
              <a:ext uri="{FF2B5EF4-FFF2-40B4-BE49-F238E27FC236}">
                <a16:creationId xmlns:a16="http://schemas.microsoft.com/office/drawing/2014/main" id="{EBF81F2D-1106-45A9-BF03-F1290FBDA2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BFDA8A-3C1B-4BA9-85A3-41BBF84E663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374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86CC-5523-4A64-AB5C-1396091B37D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96EF4DE-6898-4226-B655-9EF73511B10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DAE462-FF69-4A90-BCB3-B96A90ECA9C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21C1AAE-98CE-4F1F-96DD-3A1E8DCBE630}"/>
              </a:ext>
            </a:extLst>
          </p:cNvPr>
          <p:cNvSpPr>
            <a:spLocks noGrp="1"/>
          </p:cNvSpPr>
          <p:nvPr>
            <p:ph type="dt" sz="half" idx="10"/>
          </p:nvPr>
        </p:nvSpPr>
        <p:spPr/>
        <p:txBody>
          <a:bodyPr/>
          <a:lstStyle/>
          <a:p>
            <a:fld id="{B61BEF0D-F0BB-DE4B-95CE-6DB70DBA9567}" type="datetimeFigureOut">
              <a:rPr lang="en-US" smtClean="0"/>
              <a:pPr/>
              <a:t>4/26/2022</a:t>
            </a:fld>
            <a:endParaRPr lang="en-US"/>
          </a:p>
        </p:txBody>
      </p:sp>
      <p:sp>
        <p:nvSpPr>
          <p:cNvPr id="6" name="Footer Placeholder 5">
            <a:extLst>
              <a:ext uri="{FF2B5EF4-FFF2-40B4-BE49-F238E27FC236}">
                <a16:creationId xmlns:a16="http://schemas.microsoft.com/office/drawing/2014/main" id="{2907B36B-8127-4ED8-A825-4C7217D41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B5279-1A71-49F2-9C9E-0BEEF7D0A3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629719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19E2-9D08-4C0F-954F-8C09C74649F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DC8289D-77F0-4432-8138-CF8BF28240E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9430424-74F7-438D-AC2E-B91540687EC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6205696-86AF-4239-90CD-5186A25AD992}"/>
              </a:ext>
            </a:extLst>
          </p:cNvPr>
          <p:cNvSpPr>
            <a:spLocks noGrp="1"/>
          </p:cNvSpPr>
          <p:nvPr>
            <p:ph type="dt" sz="half" idx="10"/>
          </p:nvPr>
        </p:nvSpPr>
        <p:spPr/>
        <p:txBody>
          <a:bodyPr/>
          <a:lstStyle/>
          <a:p>
            <a:fld id="{B61BEF0D-F0BB-DE4B-95CE-6DB70DBA9567}" type="datetimeFigureOut">
              <a:rPr lang="en-US" smtClean="0"/>
              <a:pPr/>
              <a:t>4/26/2022</a:t>
            </a:fld>
            <a:endParaRPr lang="en-US"/>
          </a:p>
        </p:txBody>
      </p:sp>
      <p:sp>
        <p:nvSpPr>
          <p:cNvPr id="6" name="Footer Placeholder 5">
            <a:extLst>
              <a:ext uri="{FF2B5EF4-FFF2-40B4-BE49-F238E27FC236}">
                <a16:creationId xmlns:a16="http://schemas.microsoft.com/office/drawing/2014/main" id="{79A492CC-E3AB-4859-BE5B-40484A269B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CD3D3-5762-47E1-B4C2-5F8A628A4D3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801139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DB697E-1BE6-4DE1-BE51-F858433D19D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E28217-9A27-47A8-8EF2-2155D76136A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E3E839-8DA5-4B97-9C4A-07733D08A01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4/26/2022</a:t>
            </a:fld>
            <a:endParaRPr lang="en-US"/>
          </a:p>
        </p:txBody>
      </p:sp>
      <p:sp>
        <p:nvSpPr>
          <p:cNvPr id="5" name="Footer Placeholder 4">
            <a:extLst>
              <a:ext uri="{FF2B5EF4-FFF2-40B4-BE49-F238E27FC236}">
                <a16:creationId xmlns:a16="http://schemas.microsoft.com/office/drawing/2014/main" id="{D8E8CE7B-8AAA-4F0A-BE58-7DC55760CB4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449847-CAC3-49E4-8DE3-245D2022FA1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589688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3"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2FD16B-6EF6-4D0F-9DE0-BB5DB83626C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AB29E8-D5DE-4836-BA04-5CA9BA9F57F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783FB-6041-43F3-BDA2-64C09985371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8F4A5E6-4557-4F56-B6C6-7A0A81300A7B}" type="datetimeFigureOut">
              <a:rPr lang="en-US" smtClean="0"/>
              <a:t>4/26/2022</a:t>
            </a:fld>
            <a:endParaRPr lang="en-US"/>
          </a:p>
        </p:txBody>
      </p:sp>
      <p:sp>
        <p:nvSpPr>
          <p:cNvPr id="5" name="Footer Placeholder 4">
            <a:extLst>
              <a:ext uri="{FF2B5EF4-FFF2-40B4-BE49-F238E27FC236}">
                <a16:creationId xmlns:a16="http://schemas.microsoft.com/office/drawing/2014/main" id="{C5DFF056-728D-413A-A91B-7E0E353AD8E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E5EF7E-0718-4A72-8D88-CECA928442E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E941B57-23B2-4647-A7C8-D133D735DB47}" type="slidenum">
              <a:rPr lang="en-US" smtClean="0"/>
              <a:t>‹#›</a:t>
            </a:fld>
            <a:endParaRPr lang="en-US"/>
          </a:p>
        </p:txBody>
      </p:sp>
    </p:spTree>
    <p:extLst>
      <p:ext uri="{BB962C8B-B14F-4D97-AF65-F5344CB8AC3E}">
        <p14:creationId xmlns:p14="http://schemas.microsoft.com/office/powerpoint/2010/main" val="199914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jpeg"/><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www.statista.com/outlook/374/100/online-food-delivery/worldwid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picture containing building, outdoor, car, sidewalk&#10;&#10;Description automatically generated">
            <a:extLst>
              <a:ext uri="{FF2B5EF4-FFF2-40B4-BE49-F238E27FC236}">
                <a16:creationId xmlns:a16="http://schemas.microsoft.com/office/drawing/2014/main" id="{9EC5848A-C96D-4873-BD04-4D5EEFF06273}"/>
              </a:ext>
            </a:extLst>
          </p:cNvPr>
          <p:cNvPicPr>
            <a:picLocks noChangeAspect="1"/>
          </p:cNvPicPr>
          <p:nvPr/>
        </p:nvPicPr>
        <p:blipFill rotWithShape="1">
          <a:blip r:embed="rId2"/>
          <a:srcRect l="25865" r="10827"/>
          <a:stretch/>
        </p:blipFill>
        <p:spPr>
          <a:xfrm>
            <a:off x="2911927" y="10"/>
            <a:ext cx="6232072" cy="5143490"/>
          </a:xfrm>
          <a:custGeom>
            <a:avLst/>
            <a:gdLst/>
            <a:ahLst/>
            <a:cxnLst/>
            <a:rect l="l" t="t" r="r" b="b"/>
            <a:pathLst>
              <a:path w="12192000" h="6858000">
                <a:moveTo>
                  <a:pt x="0" y="0"/>
                </a:moveTo>
                <a:lnTo>
                  <a:pt x="12192000" y="0"/>
                </a:lnTo>
                <a:lnTo>
                  <a:pt x="12192000" y="6858000"/>
                </a:lnTo>
                <a:lnTo>
                  <a:pt x="0" y="6858000"/>
                </a:lnTo>
                <a:close/>
              </a:path>
            </a:pathLst>
          </a:custGeom>
        </p:spPr>
      </p:pic>
      <p:grpSp>
        <p:nvGrpSpPr>
          <p:cNvPr id="38" name="Group 2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3436144" cy="5143500"/>
            <a:chOff x="-2" y="-1"/>
            <a:chExt cx="4581527" cy="6858002"/>
          </a:xfrm>
          <a:effectLst>
            <a:outerShdw blurRad="381000" dist="50800" algn="ctr" rotWithShape="0">
              <a:srgbClr val="000000">
                <a:alpha val="10000"/>
              </a:srgbClr>
            </a:outerShdw>
          </a:effectLst>
        </p:grpSpPr>
        <p:sp>
          <p:nvSpPr>
            <p:cNvPr id="30" name="Freeform: Shape 2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1" name="Group 3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2" name="Group 3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6" name="Freeform: Shape 3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3" name="Group 3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4" name="Freeform: Shape 3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12" name="TextBox 11">
            <a:extLst>
              <a:ext uri="{FF2B5EF4-FFF2-40B4-BE49-F238E27FC236}">
                <a16:creationId xmlns:a16="http://schemas.microsoft.com/office/drawing/2014/main" id="{758034B4-FAFF-4401-A711-A1A94CA688BE}"/>
              </a:ext>
            </a:extLst>
          </p:cNvPr>
          <p:cNvSpPr txBox="1"/>
          <p:nvPr/>
        </p:nvSpPr>
        <p:spPr>
          <a:xfrm>
            <a:off x="87406" y="504060"/>
            <a:ext cx="2998694" cy="461665"/>
          </a:xfrm>
          <a:prstGeom prst="rect">
            <a:avLst/>
          </a:prstGeom>
          <a:noFill/>
        </p:spPr>
        <p:txBody>
          <a:bodyPr wrap="square" rtlCol="0">
            <a:spAutoFit/>
          </a:bodyPr>
          <a:lstStyle/>
          <a:p>
            <a:r>
              <a:rPr lang="en-US" sz="2400">
                <a:solidFill>
                  <a:schemeClr val="bg1"/>
                </a:solidFill>
              </a:rPr>
              <a:t>Food Delivery Service</a:t>
            </a:r>
          </a:p>
        </p:txBody>
      </p:sp>
      <p:sp>
        <p:nvSpPr>
          <p:cNvPr id="13" name="TextBox 12">
            <a:extLst>
              <a:ext uri="{FF2B5EF4-FFF2-40B4-BE49-F238E27FC236}">
                <a16:creationId xmlns:a16="http://schemas.microsoft.com/office/drawing/2014/main" id="{90D1FF50-CD8D-4E12-A45D-3D9A576CFD60}"/>
              </a:ext>
            </a:extLst>
          </p:cNvPr>
          <p:cNvSpPr txBox="1"/>
          <p:nvPr/>
        </p:nvSpPr>
        <p:spPr>
          <a:xfrm>
            <a:off x="345179" y="1100443"/>
            <a:ext cx="2170009" cy="369332"/>
          </a:xfrm>
          <a:prstGeom prst="rect">
            <a:avLst/>
          </a:prstGeom>
          <a:noFill/>
        </p:spPr>
        <p:txBody>
          <a:bodyPr wrap="square" rtlCol="0">
            <a:spAutoFit/>
          </a:bodyPr>
          <a:lstStyle/>
          <a:p>
            <a:r>
              <a:rPr lang="en-US">
                <a:solidFill>
                  <a:schemeClr val="bg1"/>
                </a:solidFill>
              </a:rPr>
              <a:t>Information System</a:t>
            </a:r>
          </a:p>
        </p:txBody>
      </p:sp>
      <p:sp>
        <p:nvSpPr>
          <p:cNvPr id="14" name="TextBox 13">
            <a:extLst>
              <a:ext uri="{FF2B5EF4-FFF2-40B4-BE49-F238E27FC236}">
                <a16:creationId xmlns:a16="http://schemas.microsoft.com/office/drawing/2014/main" id="{803F2317-3F78-44AC-B6D0-94340B13A97F}"/>
              </a:ext>
            </a:extLst>
          </p:cNvPr>
          <p:cNvSpPr txBox="1"/>
          <p:nvPr/>
        </p:nvSpPr>
        <p:spPr>
          <a:xfrm>
            <a:off x="417498" y="2521324"/>
            <a:ext cx="2494429" cy="2031325"/>
          </a:xfrm>
          <a:prstGeom prst="rect">
            <a:avLst/>
          </a:prstGeom>
          <a:noFill/>
        </p:spPr>
        <p:txBody>
          <a:bodyPr wrap="square" rtlCol="0">
            <a:spAutoFit/>
          </a:bodyPr>
          <a:lstStyle/>
          <a:p>
            <a:pPr algn="r"/>
            <a:r>
              <a:rPr lang="en-US">
                <a:solidFill>
                  <a:schemeClr val="bg1"/>
                </a:solidFill>
              </a:rPr>
              <a:t>Group-6</a:t>
            </a:r>
          </a:p>
          <a:p>
            <a:pPr algn="r"/>
            <a:endParaRPr lang="en-US">
              <a:solidFill>
                <a:schemeClr val="bg1"/>
              </a:solidFill>
            </a:endParaRPr>
          </a:p>
          <a:p>
            <a:pPr algn="r"/>
            <a:r>
              <a:rPr lang="en-US">
                <a:solidFill>
                  <a:schemeClr val="bg1"/>
                </a:solidFill>
              </a:rPr>
              <a:t>Akanksha </a:t>
            </a:r>
            <a:r>
              <a:rPr lang="en-US" err="1">
                <a:solidFill>
                  <a:schemeClr val="bg1"/>
                </a:solidFill>
              </a:rPr>
              <a:t>Kottakota</a:t>
            </a:r>
            <a:endParaRPr lang="en-US">
              <a:solidFill>
                <a:schemeClr val="bg1"/>
              </a:solidFill>
            </a:endParaRPr>
          </a:p>
          <a:p>
            <a:pPr algn="r"/>
            <a:r>
              <a:rPr lang="en-US" err="1">
                <a:solidFill>
                  <a:schemeClr val="bg1"/>
                </a:solidFill>
              </a:rPr>
              <a:t>Akhila</a:t>
            </a:r>
            <a:r>
              <a:rPr lang="en-US">
                <a:solidFill>
                  <a:schemeClr val="bg1"/>
                </a:solidFill>
              </a:rPr>
              <a:t> Reddy </a:t>
            </a:r>
            <a:r>
              <a:rPr lang="en-US" err="1">
                <a:solidFill>
                  <a:schemeClr val="bg1"/>
                </a:solidFill>
              </a:rPr>
              <a:t>Kondi</a:t>
            </a:r>
            <a:endParaRPr lang="en-US">
              <a:solidFill>
                <a:schemeClr val="bg1"/>
              </a:solidFill>
            </a:endParaRPr>
          </a:p>
          <a:p>
            <a:pPr algn="r"/>
            <a:r>
              <a:rPr lang="en-US">
                <a:solidFill>
                  <a:schemeClr val="bg1"/>
                </a:solidFill>
              </a:rPr>
              <a:t>Sarmad </a:t>
            </a:r>
            <a:r>
              <a:rPr lang="en-US" err="1">
                <a:solidFill>
                  <a:schemeClr val="bg1"/>
                </a:solidFill>
              </a:rPr>
              <a:t>Kiani</a:t>
            </a:r>
            <a:endParaRPr lang="en-US">
              <a:solidFill>
                <a:schemeClr val="bg1"/>
              </a:solidFill>
            </a:endParaRPr>
          </a:p>
          <a:p>
            <a:pPr algn="r"/>
            <a:r>
              <a:rPr lang="en-US">
                <a:solidFill>
                  <a:schemeClr val="bg1"/>
                </a:solidFill>
              </a:rPr>
              <a:t>Syed Omar Farooq Ali</a:t>
            </a:r>
          </a:p>
          <a:p>
            <a:pPr algn="r"/>
            <a:r>
              <a:rPr lang="en-US">
                <a:solidFill>
                  <a:schemeClr val="bg1"/>
                </a:solidFill>
              </a:rPr>
              <a:t>Abhimanyu Gangula</a:t>
            </a:r>
          </a:p>
        </p:txBody>
      </p:sp>
    </p:spTree>
    <p:extLst>
      <p:ext uri="{BB962C8B-B14F-4D97-AF65-F5344CB8AC3E}">
        <p14:creationId xmlns:p14="http://schemas.microsoft.com/office/powerpoint/2010/main" val="3866630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445428-D8A3-44B9-8262-92869F1BA2E3}"/>
              </a:ext>
            </a:extLst>
          </p:cNvPr>
          <p:cNvSpPr>
            <a:spLocks noGrp="1"/>
          </p:cNvSpPr>
          <p:nvPr>
            <p:ph type="title"/>
          </p:nvPr>
        </p:nvSpPr>
        <p:spPr>
          <a:xfrm>
            <a:off x="442170" y="642135"/>
            <a:ext cx="3420438" cy="846051"/>
          </a:xfrm>
        </p:spPr>
        <p:txBody>
          <a:bodyPr anchor="ctr">
            <a:normAutofit/>
          </a:bodyPr>
          <a:lstStyle/>
          <a:p>
            <a:r>
              <a:rPr lang="en-US" sz="3000"/>
              <a:t>Use case Diagram</a:t>
            </a:r>
          </a:p>
        </p:txBody>
      </p:sp>
      <p:grpSp>
        <p:nvGrpSpPr>
          <p:cNvPr id="25" name="Group 2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12613"/>
            <a:ext cx="266396" cy="505095"/>
            <a:chOff x="0" y="823811"/>
            <a:chExt cx="355196" cy="673460"/>
          </a:xfrm>
        </p:grpSpPr>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1567926"/>
            <a:ext cx="322326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19">
            <a:extLst>
              <a:ext uri="{FF2B5EF4-FFF2-40B4-BE49-F238E27FC236}">
                <a16:creationId xmlns:a16="http://schemas.microsoft.com/office/drawing/2014/main" id="{042BE708-3A43-24B6-5911-CD8F3EE8A30C}"/>
              </a:ext>
            </a:extLst>
          </p:cNvPr>
          <p:cNvSpPr>
            <a:spLocks noGrp="1"/>
          </p:cNvSpPr>
          <p:nvPr>
            <p:ph idx="1"/>
          </p:nvPr>
        </p:nvSpPr>
        <p:spPr>
          <a:xfrm>
            <a:off x="443039" y="1747878"/>
            <a:ext cx="3419569" cy="2984689"/>
          </a:xfrm>
        </p:spPr>
        <p:txBody>
          <a:bodyPr anchor="ctr">
            <a:normAutofit fontScale="62500" lnSpcReduction="20000"/>
          </a:bodyPr>
          <a:lstStyle/>
          <a:p>
            <a:pPr marL="0" indent="0">
              <a:buNone/>
            </a:pPr>
            <a:r>
              <a:rPr lang="en-US" sz="1500">
                <a:ea typeface="+mn-lt"/>
                <a:cs typeface="+mn-lt"/>
              </a:rPr>
              <a:t>A customer can browse for the restaurants in the food delivery system and look through the different cuisines and food items present in the menus of the restaurants. The customer can then decide and place the order by making the payment.</a:t>
            </a:r>
            <a:endParaRPr lang="en-US"/>
          </a:p>
          <a:p>
            <a:pPr marL="0" indent="0">
              <a:buNone/>
            </a:pPr>
            <a:r>
              <a:rPr lang="en-US" sz="1500">
                <a:ea typeface="+mn-lt"/>
                <a:cs typeface="+mn-lt"/>
              </a:rPr>
              <a:t> The  Restaurant receives the order from the food delivery system.</a:t>
            </a:r>
            <a:endParaRPr lang="en-US"/>
          </a:p>
          <a:p>
            <a:pPr marL="0" indent="0">
              <a:buNone/>
            </a:pPr>
            <a:r>
              <a:rPr lang="en-US" sz="1500">
                <a:ea typeface="+mn-lt"/>
                <a:cs typeface="+mn-lt"/>
              </a:rPr>
              <a:t> After the restaurant prepares the food it notifies the food delivery system which in turn assigns a delivery agent to that order. The delivery agent receives the details of the order. He/she then collects the prepared order from the restaurant and then delivers it to the customer.</a:t>
            </a:r>
            <a:endParaRPr lang="en-US" sz="1500">
              <a:ea typeface="Calibri"/>
              <a:cs typeface="Calibri" panose="020F0502020204030204"/>
            </a:endParaRPr>
          </a:p>
          <a:p>
            <a:pPr marL="0" indent="0">
              <a:buNone/>
            </a:pPr>
            <a:r>
              <a:rPr lang="en-US" sz="1500">
                <a:ea typeface="+mn-lt"/>
                <a:cs typeface="+mn-lt"/>
              </a:rPr>
              <a:t>The customer has an option to provide feedback for the restaurant regarding food and also provide feedback about the services provided by the delivery agent. </a:t>
            </a:r>
            <a:endParaRPr lang="en-US">
              <a:cs typeface="Calibri" panose="020F0502020204030204"/>
            </a:endParaRPr>
          </a:p>
          <a:p>
            <a:pPr marL="0" indent="0">
              <a:buNone/>
            </a:pPr>
            <a:r>
              <a:rPr lang="en-US" sz="1500">
                <a:ea typeface="+mn-lt"/>
                <a:cs typeface="+mn-lt"/>
              </a:rPr>
              <a:t>The restaurants can update the menu whenever they feel necessary.</a:t>
            </a:r>
            <a:endParaRPr lang="en-US">
              <a:cs typeface="Calibri" panose="020F0502020204030204"/>
            </a:endParaRPr>
          </a:p>
          <a:p>
            <a:pPr marL="0" indent="0">
              <a:buNone/>
            </a:pPr>
            <a:r>
              <a:rPr lang="en-US" sz="1500">
                <a:ea typeface="+mn-lt"/>
                <a:cs typeface="+mn-lt"/>
              </a:rPr>
              <a:t>The admin is in charge of handling the system. He manages the list of the restaurants associated with the food delivery system, interfaces between the various platforms and the payment systems.</a:t>
            </a:r>
            <a:br>
              <a:rPr lang="en-US"/>
            </a:br>
            <a:endParaRPr lang="en-US">
              <a:cs typeface="Calibri" panose="020F0502020204030204"/>
            </a:endParaRPr>
          </a:p>
        </p:txBody>
      </p:sp>
      <p:sp>
        <p:nvSpPr>
          <p:cNvPr id="31" name="Rectangle 3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85389"/>
            <a:ext cx="4507025" cy="437593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a:extLst>
              <a:ext uri="{FF2B5EF4-FFF2-40B4-BE49-F238E27FC236}">
                <a16:creationId xmlns:a16="http://schemas.microsoft.com/office/drawing/2014/main" id="{42480A11-077E-4ECA-83ED-FED0783DFC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90" r="1908" b="3"/>
          <a:stretch/>
        </p:blipFill>
        <p:spPr bwMode="auto">
          <a:xfrm>
            <a:off x="4483341" y="599514"/>
            <a:ext cx="4069057" cy="394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91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1273C-CE90-4397-9F89-A107E503DF1E}"/>
              </a:ext>
            </a:extLst>
          </p:cNvPr>
          <p:cNvSpPr>
            <a:spLocks noGrp="1"/>
          </p:cNvSpPr>
          <p:nvPr>
            <p:ph type="title"/>
          </p:nvPr>
        </p:nvSpPr>
        <p:spPr>
          <a:xfrm>
            <a:off x="568492" y="374107"/>
            <a:ext cx="2372227" cy="452751"/>
          </a:xfrm>
        </p:spPr>
        <p:txBody>
          <a:bodyPr anchor="b">
            <a:noAutofit/>
          </a:bodyPr>
          <a:lstStyle/>
          <a:p>
            <a:r>
              <a:rPr lang="en-US" sz="2400"/>
              <a:t>Activity Diagram</a:t>
            </a:r>
          </a:p>
        </p:txBody>
      </p:sp>
      <p:pic>
        <p:nvPicPr>
          <p:cNvPr id="9" name="Picture 2">
            <a:extLst>
              <a:ext uri="{FF2B5EF4-FFF2-40B4-BE49-F238E27FC236}">
                <a16:creationId xmlns:a16="http://schemas.microsoft.com/office/drawing/2014/main" id="{B50AB376-522C-48C5-A770-0197618EE1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05621" y="183184"/>
            <a:ext cx="4246845" cy="44053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3B3BDD-F808-8213-2613-1FBC7237B7D0}"/>
              </a:ext>
            </a:extLst>
          </p:cNvPr>
          <p:cNvSpPr txBox="1"/>
          <p:nvPr/>
        </p:nvSpPr>
        <p:spPr>
          <a:xfrm>
            <a:off x="302795" y="1039729"/>
            <a:ext cx="446772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a:t>
            </a:r>
            <a:r>
              <a:rPr lang="en-US">
                <a:ea typeface="+mn-lt"/>
                <a:cs typeface="+mn-lt"/>
              </a:rPr>
              <a:t> activity diagram starts with the customer requesting to order food from restaurants linked with the food delivery system. Restaurant confirms if the menu items are available. The customer chooses from the menu provided by the restaurant and then makes the payment. The food service system assigns a delivery agent to the specific order. The delivery agent picks up the order from the restaurant and then delivers it to the customer. After this the delivery agent receives the payment from the system.</a:t>
            </a:r>
            <a:endParaRPr lang="en-US">
              <a:cs typeface="Calibri" panose="020F0502020204030204"/>
            </a:endParaRPr>
          </a:p>
        </p:txBody>
      </p:sp>
    </p:spTree>
    <p:extLst>
      <p:ext uri="{BB962C8B-B14F-4D97-AF65-F5344CB8AC3E}">
        <p14:creationId xmlns:p14="http://schemas.microsoft.com/office/powerpoint/2010/main" val="2908236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3309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413971"/>
            <a:ext cx="8249304" cy="34639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8B7A61-29BB-4119-AF87-7106A6C6E7F7}"/>
              </a:ext>
            </a:extLst>
          </p:cNvPr>
          <p:cNvSpPr>
            <a:spLocks noGrp="1"/>
          </p:cNvSpPr>
          <p:nvPr>
            <p:ph type="title"/>
          </p:nvPr>
        </p:nvSpPr>
        <p:spPr>
          <a:xfrm>
            <a:off x="879501" y="558412"/>
            <a:ext cx="2177808" cy="476860"/>
          </a:xfrm>
        </p:spPr>
        <p:txBody>
          <a:bodyPr vert="horz" lIns="91440" tIns="45720" rIns="91440" bIns="45720" rtlCol="0" anchor="ctr">
            <a:normAutofit/>
          </a:bodyPr>
          <a:lstStyle/>
          <a:p>
            <a:pPr algn="ctr" defTabSz="914400"/>
            <a:r>
              <a:rPr lang="en-US" sz="1800"/>
              <a:t>Sequence Diagram</a:t>
            </a:r>
            <a:endParaRPr lang="en-US" sz="1800" kern="1200">
              <a:solidFill>
                <a:schemeClr val="tx1"/>
              </a:solidFill>
              <a:latin typeface="+mj-lt"/>
              <a:ea typeface="+mj-ea"/>
              <a:cs typeface="+mj-cs"/>
            </a:endParaRP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4766031"/>
            <a:ext cx="8250174"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3" descr="A picture containing graphical user interface&#10;&#10;Description automatically generated">
            <a:extLst>
              <a:ext uri="{FF2B5EF4-FFF2-40B4-BE49-F238E27FC236}">
                <a16:creationId xmlns:a16="http://schemas.microsoft.com/office/drawing/2014/main" id="{BFAC4126-7F01-4A40-BCEA-38838EE18440}"/>
              </a:ext>
            </a:extLst>
          </p:cNvPr>
          <p:cNvPicPr>
            <a:picLocks noChangeAspect="1"/>
          </p:cNvPicPr>
          <p:nvPr/>
        </p:nvPicPr>
        <p:blipFill>
          <a:blip r:embed="rId2"/>
          <a:stretch>
            <a:fillRect/>
          </a:stretch>
        </p:blipFill>
        <p:spPr>
          <a:xfrm>
            <a:off x="3674644" y="418598"/>
            <a:ext cx="5233737" cy="4496803"/>
          </a:xfrm>
          <a:prstGeom prst="rect">
            <a:avLst/>
          </a:prstGeom>
        </p:spPr>
      </p:pic>
    </p:spTree>
    <p:extLst>
      <p:ext uri="{BB962C8B-B14F-4D97-AF65-F5344CB8AC3E}">
        <p14:creationId xmlns:p14="http://schemas.microsoft.com/office/powerpoint/2010/main" val="3773145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240022" y="274320"/>
            <a:ext cx="7025402" cy="891540"/>
          </a:xfrm>
        </p:spPr>
        <p:txBody>
          <a:bodyPr>
            <a:normAutofit/>
          </a:bodyPr>
          <a:lstStyle/>
          <a:p>
            <a:r>
              <a:rPr lang="en-US" b="1">
                <a:latin typeface="+mn-lt"/>
              </a:rPr>
              <a:t>Advantages:</a:t>
            </a:r>
            <a:endParaRPr lang="en-US">
              <a:latin typeface="+mn-lt"/>
            </a:endParaRPr>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23075" cy="1168659"/>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8730"/>
            <a:ext cx="9144000" cy="387477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8730"/>
            <a:ext cx="728740" cy="1572735"/>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p:cNvSpPr>
            <a:spLocks noGrp="1"/>
          </p:cNvSpPr>
          <p:nvPr>
            <p:ph idx="1"/>
          </p:nvPr>
        </p:nvSpPr>
        <p:spPr>
          <a:xfrm>
            <a:off x="1240022" y="1632204"/>
            <a:ext cx="7025403" cy="3031236"/>
          </a:xfrm>
        </p:spPr>
        <p:txBody>
          <a:bodyPr anchor="t">
            <a:normAutofit/>
          </a:bodyPr>
          <a:lstStyle/>
          <a:p>
            <a:pPr fontAlgn="base"/>
            <a:r>
              <a:rPr lang="en-US" sz="1500"/>
              <a:t>Makes managing orders much simpler as the entire business is managed at one platform.</a:t>
            </a:r>
          </a:p>
          <a:p>
            <a:pPr fontAlgn="base"/>
            <a:r>
              <a:rPr lang="en-US" sz="1500"/>
              <a:t>Urban Restaurants can reach out to remote customers with the online food delivery system in place, restaurants can be available to the remote food-lovers by being visible with its menu and providing the option to deliver in that area.</a:t>
            </a:r>
          </a:p>
          <a:p>
            <a:pPr fontAlgn="base"/>
            <a:r>
              <a:rPr lang="en-US" sz="1500"/>
              <a:t>With the online food ordering system, customers get excellent deals for cash back and discount offers while ordering for delivery.</a:t>
            </a:r>
          </a:p>
          <a:p>
            <a:pPr fontAlgn="base"/>
            <a:r>
              <a:rPr lang="en-US" sz="1500"/>
              <a:t>Restaurant owners can keep track of orders and deliveries. The online food delivery system also lends in increases of sales and revenue.</a:t>
            </a:r>
          </a:p>
          <a:p>
            <a:pPr fontAlgn="base"/>
            <a:r>
              <a:rPr lang="en-US" sz="1500"/>
              <a:t>Generates daily and monthly sales reports so restaurant owners can see their profit graphs.</a:t>
            </a:r>
          </a:p>
        </p:txBody>
      </p:sp>
    </p:spTree>
    <p:extLst>
      <p:ext uri="{BB962C8B-B14F-4D97-AF65-F5344CB8AC3E}">
        <p14:creationId xmlns:p14="http://schemas.microsoft.com/office/powerpoint/2010/main" val="241346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097280"/>
            <a:ext cx="2847230" cy="2018211"/>
          </a:xfrm>
        </p:spPr>
        <p:txBody>
          <a:bodyPr anchor="t">
            <a:normAutofit/>
          </a:bodyPr>
          <a:lstStyle/>
          <a:p>
            <a:r>
              <a:rPr lang="en-US" sz="3600" b="1">
                <a:latin typeface="+mn-lt"/>
              </a:rPr>
              <a:t>Challenges:</a:t>
            </a:r>
          </a:p>
        </p:txBody>
      </p:sp>
      <p:grpSp>
        <p:nvGrpSpPr>
          <p:cNvPr id="17"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3311434"/>
            <a:ext cx="8986749" cy="1565846"/>
            <a:chOff x="143163" y="5763486"/>
            <a:chExt cx="11982332" cy="739555"/>
          </a:xfrm>
        </p:grpSpPr>
        <p:sp>
          <p:nvSpPr>
            <p:cNvPr id="18"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440871"/>
            <a:ext cx="4878975" cy="426175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440871"/>
            <a:ext cx="4156790" cy="3881743"/>
          </a:xfrm>
        </p:spPr>
        <p:txBody>
          <a:bodyPr anchor="t">
            <a:noAutofit/>
          </a:bodyPr>
          <a:lstStyle/>
          <a:p>
            <a:r>
              <a:rPr lang="en-US" sz="900" b="1"/>
              <a:t>Customers placing orders for out-of-stock items as they weren’t synced with the online channels</a:t>
            </a:r>
            <a:r>
              <a:rPr lang="en-US" sz="900"/>
              <a:t>: Even after menu updates where items were marked out of stock. There have been technical issues where restaurants still got orders for those items as the menu didn’t update on time.</a:t>
            </a:r>
          </a:p>
          <a:p>
            <a:r>
              <a:rPr lang="en-US" sz="900" b="1"/>
              <a:t>Food Safety , Tampering &amp; Quality</a:t>
            </a:r>
            <a:r>
              <a:rPr lang="en-US" sz="900"/>
              <a:t>: Restaurants should be concerned about maintaining the correct hot and cold holding temperatures of the food they are delivering. When using a third party delivery service, they need to be aware of how the delivery orders will be held in your store until they are picked up by a driver and if they have the right equipment like a hot food holding cabinet.</a:t>
            </a:r>
          </a:p>
          <a:p>
            <a:r>
              <a:rPr lang="en-US" sz="900" b="1"/>
              <a:t>The Logistics</a:t>
            </a:r>
            <a:r>
              <a:rPr lang="en-US" sz="900"/>
              <a:t>: The logistics challenges faced by food delivery systems are immense. Whether to keep the delivery radius restricted to a few areas or cater to wider geography, the scope of getting higher orders from a specific area, allocating the right number of vehicles, ensuring the food quality, etc. are some of the critical logistics-related issues that food delivery companies face.</a:t>
            </a:r>
          </a:p>
          <a:p>
            <a:r>
              <a:rPr lang="en-US" sz="900" b="1"/>
              <a:t>Revenue conflicts between the restaurants and delivery providers</a:t>
            </a:r>
            <a:r>
              <a:rPr lang="en-US" sz="900"/>
              <a:t>: In case of technical issues like order cancellations or wrong delivery address etc., there are often payment disputes between all the 4 actors involved i.e. the restaurant, delivery service, delivery agent and the customers.</a:t>
            </a:r>
          </a:p>
          <a:p>
            <a:r>
              <a:rPr lang="en-US" sz="900" b="1"/>
              <a:t>Customer Privacy &amp; Data: </a:t>
            </a:r>
            <a:r>
              <a:rPr lang="en-US" sz="900"/>
              <a:t>Customers order on their cellphones and through food delivery apps like Uber Eats and </a:t>
            </a:r>
            <a:r>
              <a:rPr lang="en-US" sz="900" err="1"/>
              <a:t>Doordash</a:t>
            </a:r>
            <a:r>
              <a:rPr lang="en-US" sz="900"/>
              <a:t>. Sensitive data including credit card numbers is transmitted and frequently stored often across multiple networks and systems. If the restaurant service exposes customer data, customers will lose trust. Failure to comply with the law’s standards can open up a business to hefty fines and potential lawsuits.</a:t>
            </a:r>
          </a:p>
          <a:p>
            <a:r>
              <a:rPr lang="en-US" sz="900" b="1"/>
              <a:t>Punching in delivery orders manually  along with being on multiple online ordering platforms </a:t>
            </a:r>
            <a:r>
              <a:rPr lang="en-US" sz="900"/>
              <a:t>: By entering orders in the POS tab and sending tickets to kitchen, leads to losing time and making human errors which creates delay in the order flow moreover restaurants nowadays follow the concept of virtual/dark kitchens with multiple names on different platforms which lead to managing multiple tablets for each of them.</a:t>
            </a:r>
            <a:endParaRPr lang="en-US" sz="900" b="1"/>
          </a:p>
        </p:txBody>
      </p:sp>
    </p:spTree>
    <p:extLst>
      <p:ext uri="{BB962C8B-B14F-4D97-AF65-F5344CB8AC3E}">
        <p14:creationId xmlns:p14="http://schemas.microsoft.com/office/powerpoint/2010/main" val="1495217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4" descr="Cardboard boxes on conveyor belt">
            <a:extLst>
              <a:ext uri="{FF2B5EF4-FFF2-40B4-BE49-F238E27FC236}">
                <a16:creationId xmlns:a16="http://schemas.microsoft.com/office/drawing/2014/main" id="{7AC8343E-9693-ACFC-BE4F-4E6F6C25BA76}"/>
              </a:ext>
            </a:extLst>
          </p:cNvPr>
          <p:cNvPicPr>
            <a:picLocks noChangeAspect="1"/>
          </p:cNvPicPr>
          <p:nvPr/>
        </p:nvPicPr>
        <p:blipFill rotWithShape="1">
          <a:blip r:embed="rId2"/>
          <a:srcRect t="7865" b="7865"/>
          <a:stretch/>
        </p:blipFill>
        <p:spPr>
          <a:xfrm>
            <a:off x="-1" y="10"/>
            <a:ext cx="9143999" cy="5143490"/>
          </a:xfrm>
          <a:prstGeom prst="rect">
            <a:avLst/>
          </a:prstGeom>
        </p:spPr>
      </p:pic>
      <p:sp>
        <p:nvSpPr>
          <p:cNvPr id="60" name="Rectangle 5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0" y="0"/>
            <a:ext cx="6099049" cy="51435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84863" y="241300"/>
            <a:ext cx="5176536" cy="851803"/>
          </a:xfrm>
        </p:spPr>
        <p:txBody>
          <a:bodyPr>
            <a:normAutofit/>
          </a:bodyPr>
          <a:lstStyle/>
          <a:p>
            <a:r>
              <a:rPr lang="en-US" sz="2700" b="1"/>
              <a:t>Solutions:</a:t>
            </a:r>
          </a:p>
        </p:txBody>
      </p:sp>
      <p:grpSp>
        <p:nvGrpSpPr>
          <p:cNvPr id="62" name="Group 61">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34845"/>
            <a:ext cx="801651" cy="1594967"/>
            <a:chOff x="10918968" y="713127"/>
            <a:chExt cx="1273032" cy="2532832"/>
          </a:xfrm>
        </p:grpSpPr>
        <p:sp>
          <p:nvSpPr>
            <p:cNvPr id="63" name="Rectangle 6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3484863" y="1337235"/>
            <a:ext cx="5176536" cy="3295487"/>
          </a:xfrm>
        </p:spPr>
        <p:txBody>
          <a:bodyPr>
            <a:normAutofit/>
          </a:bodyPr>
          <a:lstStyle/>
          <a:p>
            <a:r>
              <a:rPr lang="en-US" sz="900">
                <a:latin typeface="Times New Roman" panose="02020603050405020304" pitchFamily="18" charset="0"/>
                <a:cs typeface="Times New Roman" panose="02020603050405020304" pitchFamily="18" charset="0"/>
              </a:rPr>
              <a:t>Even though modern POS systems include stock management, in order to sync with their online sales platforms, restaurants need an active POS integration. Real-time inventory data is the only way to guarantee correct product availability and reduce out-of-stock products so the restaurant does not get wrong orders.</a:t>
            </a:r>
          </a:p>
          <a:p>
            <a:r>
              <a:rPr lang="en-US" sz="900">
                <a:latin typeface="Times New Roman" panose="02020603050405020304" pitchFamily="18" charset="0"/>
                <a:cs typeface="Times New Roman" panose="02020603050405020304" pitchFamily="18" charset="0"/>
              </a:rPr>
              <a:t>As the  delivery service has exploded, there have been many innovations into what is called “tamper evident packaging.”  where the idea isn’t to make delivery containers into little puzzle boxes or portable safes as protection layer for the business and the customer. Take out bags can be sealed with an adhesive that will tear the bag if removed. Carryout containers can have plastic seals that have to be broken to remove the food and cannot be replaced or resealed once broken.</a:t>
            </a:r>
          </a:p>
          <a:p>
            <a:r>
              <a:rPr lang="en-US" sz="900">
                <a:latin typeface="Times New Roman" panose="02020603050405020304" pitchFamily="18" charset="0"/>
                <a:cs typeface="Times New Roman" panose="02020603050405020304" pitchFamily="18" charset="0"/>
              </a:rPr>
              <a:t>The best way to resolve this challenge is by integrating your food delivery platform with features like order scheduler, delivery router, location tracking, geo fencing, etc. Besides, providing the right training to the delivery personnel can also help to ensure timely deliveries. </a:t>
            </a:r>
          </a:p>
          <a:p>
            <a:r>
              <a:rPr lang="en-US" sz="900">
                <a:latin typeface="Times New Roman" panose="02020603050405020304" pitchFamily="18" charset="0"/>
                <a:cs typeface="Times New Roman" panose="02020603050405020304" pitchFamily="18" charset="0"/>
              </a:rPr>
              <a:t>Securing payment gateway by using a third-party payment processor, having an up-to-date SSL certificate and HTTPS protocol, using a firewall, updating plugins and software, using multi-layer security, encrypting data, utilizing data classification and segmentation. Moreover restaurants should be Aware of Data Privacy and Security Laws and Regulations and must implement appropriate polices and provide training.</a:t>
            </a:r>
          </a:p>
          <a:p>
            <a:r>
              <a:rPr lang="en-US" sz="900">
                <a:latin typeface="Times New Roman" panose="02020603050405020304" pitchFamily="18" charset="0"/>
                <a:cs typeface="Times New Roman" panose="02020603050405020304" pitchFamily="18" charset="0"/>
              </a:rPr>
              <a:t>To deal with punching orders manually, the entire online order process can be automated as the tickets could directly  go into the kitchen saving up the staff’s time, so they can focus on improving the customer experience. For handling multiple stores, this issue can be dealt with by integrating the delivery orders into our POS system so the orders from different stores automatically come in one single tab and that can be pulled into the POS.</a:t>
            </a:r>
          </a:p>
        </p:txBody>
      </p:sp>
      <p:sp>
        <p:nvSpPr>
          <p:cNvPr id="66" name="Isosceles Triangle 6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007135" y="3827443"/>
            <a:ext cx="1513185"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458880" y="4296531"/>
            <a:ext cx="364184"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3580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28FC733-FE1C-C584-B3F7-0CCE46C0F260}"/>
              </a:ext>
            </a:extLst>
          </p:cNvPr>
          <p:cNvPicPr>
            <a:picLocks noChangeAspect="1"/>
          </p:cNvPicPr>
          <p:nvPr/>
        </p:nvPicPr>
        <p:blipFill rotWithShape="1">
          <a:blip r:embed="rId2">
            <a:alphaModFix amt="35000"/>
          </a:blip>
          <a:srcRect b="12791"/>
          <a:stretch/>
        </p:blipFill>
        <p:spPr>
          <a:xfrm>
            <a:off x="20" y="10"/>
            <a:ext cx="9143980" cy="5143490"/>
          </a:xfrm>
          <a:prstGeom prst="rect">
            <a:avLst/>
          </a:prstGeom>
        </p:spPr>
      </p:pic>
      <p:sp>
        <p:nvSpPr>
          <p:cNvPr id="2" name="Title 1"/>
          <p:cNvSpPr>
            <a:spLocks noGrp="1"/>
          </p:cNvSpPr>
          <p:nvPr>
            <p:ph type="title"/>
          </p:nvPr>
        </p:nvSpPr>
        <p:spPr>
          <a:xfrm>
            <a:off x="628650" y="799396"/>
            <a:ext cx="2484873" cy="3544707"/>
          </a:xfrm>
        </p:spPr>
        <p:txBody>
          <a:bodyPr>
            <a:normAutofit/>
          </a:bodyPr>
          <a:lstStyle/>
          <a:p>
            <a:pPr algn="r"/>
            <a:r>
              <a:rPr lang="en-US" sz="3000" b="1">
                <a:solidFill>
                  <a:srgbClr val="FFFFFF"/>
                </a:solidFill>
              </a:rPr>
              <a:t>Conclusion:</a:t>
            </a:r>
          </a:p>
        </p:txBody>
      </p:sp>
      <p:cxnSp>
        <p:nvCxnSpPr>
          <p:cNvPr id="32" name="Straight Connector 3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029" y="1714500"/>
            <a:ext cx="0" cy="17145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6A4A798-55DB-D9A5-9EB2-02CD8C89465F}"/>
              </a:ext>
            </a:extLst>
          </p:cNvPr>
          <p:cNvGraphicFramePr>
            <a:graphicFrameLocks noGrp="1"/>
          </p:cNvGraphicFramePr>
          <p:nvPr>
            <p:ph idx="1"/>
            <p:extLst>
              <p:ext uri="{D42A27DB-BD31-4B8C-83A1-F6EECF244321}">
                <p14:modId xmlns:p14="http://schemas.microsoft.com/office/powerpoint/2010/main" val="2861182207"/>
              </p:ext>
            </p:extLst>
          </p:nvPr>
        </p:nvGraphicFramePr>
        <p:xfrm>
          <a:off x="3545919" y="558412"/>
          <a:ext cx="5207192" cy="42648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4878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descr="Fruits and vegetables in bags">
            <a:extLst>
              <a:ext uri="{FF2B5EF4-FFF2-40B4-BE49-F238E27FC236}">
                <a16:creationId xmlns:a16="http://schemas.microsoft.com/office/drawing/2014/main" id="{ADFA91AB-DB6B-BECB-8960-134A179BC274}"/>
              </a:ext>
            </a:extLst>
          </p:cNvPr>
          <p:cNvPicPr>
            <a:picLocks noChangeAspect="1"/>
          </p:cNvPicPr>
          <p:nvPr/>
        </p:nvPicPr>
        <p:blipFill rotWithShape="1">
          <a:blip r:embed="rId3"/>
          <a:srcRect l="5884"/>
          <a:stretch/>
        </p:blipFill>
        <p:spPr>
          <a:xfrm>
            <a:off x="20" y="10"/>
            <a:ext cx="7252212" cy="5143490"/>
          </a:xfrm>
          <a:prstGeom prst="rect">
            <a:avLst/>
          </a:prstGeom>
        </p:spPr>
      </p:pic>
      <p:sp>
        <p:nvSpPr>
          <p:cNvPr id="100" name="Rectangle 9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51435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14"/>
          <p:cNvSpPr txBox="1">
            <a:spLocks noGrp="1"/>
          </p:cNvSpPr>
          <p:nvPr>
            <p:ph type="body" idx="1"/>
          </p:nvPr>
        </p:nvSpPr>
        <p:spPr>
          <a:xfrm>
            <a:off x="5178060" y="675927"/>
            <a:ext cx="4076877" cy="3869389"/>
          </a:xfrm>
          <a:prstGeom prst="rect">
            <a:avLst/>
          </a:prstGeom>
        </p:spPr>
        <p:txBody>
          <a:bodyPr spcFirstLastPara="1" vert="horz" lIns="91440" tIns="45720" rIns="91440" bIns="45720" rtlCol="0" anchorCtr="0">
            <a:normAutofit/>
          </a:bodyPr>
          <a:lstStyle/>
          <a:p>
            <a:pPr marL="0" lvl="0" indent="0" defTabSz="914400">
              <a:spcBef>
                <a:spcPts val="0"/>
              </a:spcBef>
              <a:spcAft>
                <a:spcPts val="0"/>
              </a:spcAft>
              <a:buNone/>
            </a:pPr>
            <a:r>
              <a:rPr lang="en-US" sz="1500" b="1"/>
              <a:t>The Need For An Organized &amp; Fast Paced Food Delivery System</a:t>
            </a:r>
            <a:endParaRPr lang="en-US" sz="1500" b="1">
              <a:ea typeface="Calibri"/>
              <a:cs typeface="Calibri"/>
            </a:endParaRPr>
          </a:p>
          <a:p>
            <a:pPr marL="457200" lvl="0" indent="-228600" defTabSz="914400">
              <a:spcBef>
                <a:spcPts val="1200"/>
              </a:spcBef>
              <a:spcAft>
                <a:spcPts val="0"/>
              </a:spcAft>
              <a:buSzPts val="1800"/>
              <a:buFont typeface="Arial" panose="020B0604020202020204" pitchFamily="34" charset="0"/>
              <a:buChar char="•"/>
            </a:pPr>
            <a:r>
              <a:rPr lang="en-US" sz="1500"/>
              <a:t>For Restaurants: To be able to widen their reach and serve more consumers.</a:t>
            </a:r>
            <a:endParaRPr lang="en-US" sz="1500">
              <a:ea typeface="Calibri"/>
              <a:cs typeface="Calibri"/>
            </a:endParaRPr>
          </a:p>
          <a:p>
            <a:pPr indent="-228600" defTabSz="914400">
              <a:spcBef>
                <a:spcPts val="1200"/>
              </a:spcBef>
              <a:buFont typeface="Arial" panose="020B0604020202020204" pitchFamily="34" charset="0"/>
              <a:buChar char="•"/>
            </a:pPr>
            <a:endParaRPr lang="en-US" sz="1500"/>
          </a:p>
          <a:p>
            <a:pPr marL="457200" lvl="0" indent="-228600" defTabSz="914400">
              <a:spcBef>
                <a:spcPts val="0"/>
              </a:spcBef>
              <a:spcAft>
                <a:spcPts val="0"/>
              </a:spcAft>
              <a:buSzPts val="1800"/>
              <a:buFont typeface="Arial" panose="020B0604020202020204" pitchFamily="34" charset="0"/>
              <a:buChar char="•"/>
            </a:pPr>
            <a:r>
              <a:rPr lang="en-US" sz="1500"/>
              <a:t>For Consumers: To be able to order their favorite food and get it delivered on time and at their convenience.</a:t>
            </a:r>
          </a:p>
          <a:p>
            <a:pPr indent="-228600" defTabSz="914400">
              <a:buFont typeface="Arial" panose="020B0604020202020204" pitchFamily="34" charset="0"/>
              <a:buChar char="•"/>
            </a:pPr>
            <a:endParaRPr lang="en-US" sz="1500">
              <a:ea typeface="+mn-lt"/>
              <a:cs typeface="+mn-lt"/>
            </a:endParaRPr>
          </a:p>
          <a:p>
            <a:pPr indent="-228600" defTabSz="914400">
              <a:buFont typeface="Arial" panose="020B0604020202020204" pitchFamily="34" charset="0"/>
              <a:buChar char="•"/>
            </a:pPr>
            <a:r>
              <a:rPr lang="en-US" sz="1500">
                <a:ea typeface="+mn-lt"/>
                <a:cs typeface="+mn-lt"/>
              </a:rPr>
              <a:t>According to </a:t>
            </a:r>
            <a:r>
              <a:rPr lang="en-US" sz="1500">
                <a:ea typeface="+mn-lt"/>
                <a:cs typeface="+mn-lt"/>
                <a:hlinkClick r:id="rId4"/>
              </a:rPr>
              <a:t>Statista</a:t>
            </a:r>
            <a:r>
              <a:rPr lang="en-US" sz="1500">
                <a:ea typeface="+mn-lt"/>
                <a:cs typeface="+mn-lt"/>
              </a:rPr>
              <a:t>, global revenue is estimated to show an annual growth rate (CAGR 2020-2024) of 7.5%, indicating a market volume of US$164,002M by 2024.</a:t>
            </a:r>
            <a:endParaRPr lang="en-US" sz="1500">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p:nvSpPr>
          <p:cNvPr id="70" name="Freeform: Shape 6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23075" cy="1168659"/>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8730"/>
            <a:ext cx="9144000" cy="387477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8730"/>
            <a:ext cx="728740" cy="1572735"/>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Google Shape;65;p15"/>
          <p:cNvSpPr txBox="1">
            <a:spLocks noGrp="1"/>
          </p:cNvSpPr>
          <p:nvPr>
            <p:ph type="body" idx="1"/>
          </p:nvPr>
        </p:nvSpPr>
        <p:spPr>
          <a:xfrm>
            <a:off x="1016552" y="954710"/>
            <a:ext cx="7839636" cy="4188790"/>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Font typeface="Arial" panose="020B0604020202020204" pitchFamily="34" charset="0"/>
              <a:buChar char="•"/>
            </a:pPr>
            <a:r>
              <a:rPr lang="en-US" sz="1600" b="1">
                <a:latin typeface="Times New Roman" panose="02020603050405020304" pitchFamily="18" charset="0"/>
                <a:cs typeface="Times New Roman" panose="02020603050405020304" pitchFamily="18" charset="0"/>
              </a:rPr>
              <a:t>What Is A Food Delivery System?</a:t>
            </a:r>
          </a:p>
          <a:p>
            <a:pPr marL="0" lvl="0" indent="0" defTabSz="914400">
              <a:spcBef>
                <a:spcPts val="1200"/>
              </a:spcBef>
              <a:spcAft>
                <a:spcPts val="0"/>
              </a:spcAft>
              <a:buNone/>
            </a:pPr>
            <a:r>
              <a:rPr lang="en-US" sz="1600">
                <a:latin typeface="Times New Roman" panose="02020603050405020304" pitchFamily="18" charset="0"/>
                <a:cs typeface="Times New Roman" panose="02020603050405020304" pitchFamily="18" charset="0"/>
              </a:rPr>
              <a:t>It is an interface system</a:t>
            </a:r>
          </a:p>
          <a:p>
            <a:pPr marL="0" lvl="0" indent="-228600" defTabSz="914400">
              <a:spcBef>
                <a:spcPts val="1200"/>
              </a:spcBef>
              <a:spcAft>
                <a:spcPts val="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For Restaurants:</a:t>
            </a:r>
          </a:p>
          <a:p>
            <a:pPr marL="457200" lvl="0" indent="-228600" defTabSz="914400">
              <a:spcBef>
                <a:spcPts val="1200"/>
              </a:spcBef>
              <a:spcAft>
                <a:spcPts val="0"/>
              </a:spcAft>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Provides an option to edit their menu</a:t>
            </a:r>
          </a:p>
          <a:p>
            <a:pPr marL="457200" lvl="0" indent="-228600" defTabSz="914400">
              <a:spcBef>
                <a:spcPts val="0"/>
              </a:spcBef>
              <a:spcAft>
                <a:spcPts val="0"/>
              </a:spcAft>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Alerts them about an order</a:t>
            </a:r>
          </a:p>
          <a:p>
            <a:pPr marL="457200" lvl="0" indent="-228600" defTabSz="914400">
              <a:spcBef>
                <a:spcPts val="0"/>
              </a:spcBef>
              <a:spcAft>
                <a:spcPts val="0"/>
              </a:spcAft>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Alerts about any special requests placed by the consumer</a:t>
            </a:r>
          </a:p>
          <a:p>
            <a:pPr marL="457200" lvl="0" indent="-228600" defTabSz="914400">
              <a:spcBef>
                <a:spcPts val="0"/>
              </a:spcBef>
              <a:spcAft>
                <a:spcPts val="0"/>
              </a:spcAft>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Helps receive on-time payments</a:t>
            </a:r>
          </a:p>
          <a:p>
            <a:pPr marL="457200" lvl="0" indent="-228600" defTabSz="914400">
              <a:spcBef>
                <a:spcPts val="0"/>
              </a:spcBef>
              <a:spcAft>
                <a:spcPts val="0"/>
              </a:spcAft>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Keeps a track of various transactions on a daily basis </a:t>
            </a:r>
          </a:p>
          <a:p>
            <a:pPr marL="457200" lvl="0" indent="-228600" defTabSz="914400">
              <a:spcBef>
                <a:spcPts val="0"/>
              </a:spcBef>
              <a:spcAft>
                <a:spcPts val="0"/>
              </a:spcAft>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Lets them know the agent assigned for delivery of the order</a:t>
            </a:r>
          </a:p>
          <a:p>
            <a:pPr marL="0" lvl="0" indent="-228600" defTabSz="914400">
              <a:spcBef>
                <a:spcPts val="1200"/>
              </a:spcBef>
              <a:spcAft>
                <a:spcPts val="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For Consumers:</a:t>
            </a:r>
          </a:p>
          <a:p>
            <a:pPr marL="457200" lvl="0" indent="-228600" defTabSz="914400">
              <a:spcBef>
                <a:spcPts val="1200"/>
              </a:spcBef>
              <a:spcAft>
                <a:spcPts val="0"/>
              </a:spcAft>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Order food from various restaurants </a:t>
            </a:r>
          </a:p>
          <a:p>
            <a:pPr marL="457200" lvl="0" indent="-228600" defTabSz="914400">
              <a:spcBef>
                <a:spcPts val="0"/>
              </a:spcBef>
              <a:spcAft>
                <a:spcPts val="0"/>
              </a:spcAft>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Place any special requests regarding their order</a:t>
            </a:r>
          </a:p>
          <a:p>
            <a:pPr marL="457200" lvl="0" indent="-228600" defTabSz="914400">
              <a:spcBef>
                <a:spcPts val="0"/>
              </a:spcBef>
              <a:spcAft>
                <a:spcPts val="0"/>
              </a:spcAft>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Make easy, hassle-free payments</a:t>
            </a:r>
          </a:p>
          <a:p>
            <a:pPr marL="457200" lvl="0" indent="-228600" defTabSz="914400">
              <a:spcBef>
                <a:spcPts val="0"/>
              </a:spcBef>
              <a:spcAft>
                <a:spcPts val="0"/>
              </a:spcAft>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Contact the delivery agent and track their order if needed</a:t>
            </a:r>
          </a:p>
          <a:p>
            <a:pPr marL="457200" lvl="0" indent="-228600" defTabSz="914400">
              <a:spcBef>
                <a:spcPts val="0"/>
              </a:spcBef>
              <a:spcAft>
                <a:spcPts val="0"/>
              </a:spcAft>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Allows them to leave a review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9"/>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Google Shape;70;p16"/>
          <p:cNvSpPr txBox="1">
            <a:spLocks noGrp="1"/>
          </p:cNvSpPr>
          <p:nvPr>
            <p:ph type="title"/>
          </p:nvPr>
        </p:nvSpPr>
        <p:spPr>
          <a:xfrm>
            <a:off x="6950931" y="1517332"/>
            <a:ext cx="1852218" cy="213455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800" b="1" kern="1200">
                <a:solidFill>
                  <a:schemeClr val="tx1"/>
                </a:solidFill>
                <a:latin typeface="+mj-lt"/>
                <a:ea typeface="+mj-ea"/>
                <a:cs typeface="+mj-cs"/>
              </a:rPr>
              <a:t>Schedule Of The Assessment Followed</a:t>
            </a:r>
          </a:p>
          <a:p>
            <a:pPr marL="0" lvl="0" indent="0" defTabSz="914400">
              <a:spcBef>
                <a:spcPct val="0"/>
              </a:spcBef>
              <a:spcAft>
                <a:spcPts val="0"/>
              </a:spcAft>
            </a:pPr>
            <a:endParaRPr lang="en-US" sz="2800" b="1" kern="1200">
              <a:solidFill>
                <a:schemeClr val="tx1"/>
              </a:solidFill>
              <a:latin typeface="+mj-lt"/>
              <a:ea typeface="+mj-ea"/>
              <a:cs typeface="+mj-cs"/>
            </a:endParaRPr>
          </a:p>
        </p:txBody>
      </p:sp>
      <p:sp>
        <p:nvSpPr>
          <p:cNvPr id="78" name="Rectangle 7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75480" y="-620425"/>
            <a:ext cx="1286609" cy="64375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563" y="498231"/>
            <a:ext cx="6061974" cy="420025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oogle Shape;71;p16"/>
          <p:cNvPicPr preferRelativeResize="0"/>
          <p:nvPr/>
        </p:nvPicPr>
        <p:blipFill rotWithShape="1">
          <a:blip r:embed="rId3"/>
          <a:srcRect l="1665" t="8164" r="2050" b="7319"/>
          <a:stretch/>
        </p:blipFill>
        <p:spPr>
          <a:xfrm>
            <a:off x="408928" y="976756"/>
            <a:ext cx="5706228" cy="3243203"/>
          </a:xfrm>
          <a:prstGeom prst="rect">
            <a:avLst/>
          </a:prstGeom>
          <a:noFill/>
        </p:spPr>
      </p:pic>
      <p:sp>
        <p:nvSpPr>
          <p:cNvPr id="82" name="Rectangle 8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62835" y="2544073"/>
            <a:ext cx="1289304"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2501900"/>
            <a:ext cx="2468880" cy="24003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1" y="467456"/>
            <a:ext cx="8178790" cy="420591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 name="Title 1">
            <a:extLst>
              <a:ext uri="{FF2B5EF4-FFF2-40B4-BE49-F238E27FC236}">
                <a16:creationId xmlns:a16="http://schemas.microsoft.com/office/drawing/2014/main" id="{1E9B9FCD-D389-4078-8C54-83B30BE05133}"/>
              </a:ext>
            </a:extLst>
          </p:cNvPr>
          <p:cNvSpPr>
            <a:spLocks noGrp="1"/>
          </p:cNvSpPr>
          <p:nvPr>
            <p:ph type="title"/>
          </p:nvPr>
        </p:nvSpPr>
        <p:spPr>
          <a:xfrm>
            <a:off x="806825" y="891478"/>
            <a:ext cx="2241176" cy="3360545"/>
          </a:xfrm>
        </p:spPr>
        <p:txBody>
          <a:bodyPr>
            <a:normAutofit/>
          </a:bodyPr>
          <a:lstStyle/>
          <a:p>
            <a:pPr algn="r"/>
            <a:r>
              <a:rPr lang="en-US" sz="3075"/>
              <a:t>Requirement Analysis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389648"/>
            <a:ext cx="0" cy="2427371"/>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E2E222-CEF6-4FFC-8356-D5D61A48535F}"/>
              </a:ext>
            </a:extLst>
          </p:cNvPr>
          <p:cNvSpPr>
            <a:spLocks noGrp="1"/>
          </p:cNvSpPr>
          <p:nvPr>
            <p:ph idx="1"/>
          </p:nvPr>
        </p:nvSpPr>
        <p:spPr>
          <a:xfrm>
            <a:off x="3794487" y="993829"/>
            <a:ext cx="3910264" cy="2670195"/>
          </a:xfrm>
        </p:spPr>
        <p:txBody>
          <a:bodyPr anchor="ctr">
            <a:normAutofit/>
          </a:bodyPr>
          <a:lstStyle/>
          <a:p>
            <a:r>
              <a:rPr lang="en-US" sz="1125" b="1">
                <a:latin typeface="Times New Roman" panose="02020603050405020304" pitchFamily="18" charset="0"/>
                <a:cs typeface="Times New Roman" panose="02020603050405020304" pitchFamily="18" charset="0"/>
              </a:rPr>
              <a:t>Step 1: Identifying  Key Stakeholders and End-Users</a:t>
            </a:r>
          </a:p>
          <a:p>
            <a:pPr marL="0" indent="0">
              <a:spcBef>
                <a:spcPts val="0"/>
              </a:spcBef>
              <a:buNone/>
            </a:pPr>
            <a:r>
              <a:rPr lang="en-US" sz="1125" b="1">
                <a:latin typeface="Times New Roman" panose="02020603050405020304" pitchFamily="18" charset="0"/>
                <a:cs typeface="Times New Roman" panose="02020603050405020304" pitchFamily="18" charset="0"/>
              </a:rPr>
              <a:t>           </a:t>
            </a:r>
            <a:r>
              <a:rPr lang="en-US" sz="1125">
                <a:latin typeface="Times New Roman" panose="02020603050405020304" pitchFamily="18" charset="0"/>
                <a:cs typeface="Times New Roman" panose="02020603050405020304" pitchFamily="18" charset="0"/>
              </a:rPr>
              <a:t>These are following main actors in our system          	Customers/consumer</a:t>
            </a:r>
          </a:p>
          <a:p>
            <a:pPr marL="0" indent="0">
              <a:spcBef>
                <a:spcPts val="0"/>
              </a:spcBef>
              <a:buNone/>
            </a:pPr>
            <a:r>
              <a:rPr lang="en-US" sz="1125">
                <a:latin typeface="Times New Roman" panose="02020603050405020304" pitchFamily="18" charset="0"/>
                <a:cs typeface="Times New Roman" panose="02020603050405020304" pitchFamily="18" charset="0"/>
              </a:rPr>
              <a:t>	Restaurant (Merchant)</a:t>
            </a:r>
          </a:p>
          <a:p>
            <a:pPr marL="0" indent="0">
              <a:spcBef>
                <a:spcPts val="0"/>
              </a:spcBef>
              <a:buNone/>
            </a:pPr>
            <a:r>
              <a:rPr lang="en-US" sz="1125">
                <a:latin typeface="Times New Roman" panose="02020603050405020304" pitchFamily="18" charset="0"/>
                <a:cs typeface="Times New Roman" panose="02020603050405020304" pitchFamily="18" charset="0"/>
              </a:rPr>
              <a:t>	Delivery Agents (Drivers)</a:t>
            </a:r>
          </a:p>
          <a:p>
            <a:pPr marL="0" indent="0">
              <a:spcBef>
                <a:spcPts val="0"/>
              </a:spcBef>
              <a:buNone/>
            </a:pPr>
            <a:r>
              <a:rPr lang="en-US" sz="1125">
                <a:latin typeface="Times New Roman" panose="02020603050405020304" pitchFamily="18" charset="0"/>
                <a:cs typeface="Times New Roman" panose="02020603050405020304" pitchFamily="18" charset="0"/>
              </a:rPr>
              <a:t>	Admin (from the company)</a:t>
            </a:r>
          </a:p>
          <a:p>
            <a:pPr marL="0" indent="0">
              <a:spcBef>
                <a:spcPts val="0"/>
              </a:spcBef>
              <a:buNone/>
            </a:pPr>
            <a:endParaRPr lang="en-US" sz="1125"/>
          </a:p>
          <a:p>
            <a:pPr>
              <a:spcBef>
                <a:spcPts val="0"/>
              </a:spcBef>
              <a:spcAft>
                <a:spcPts val="600"/>
              </a:spcAft>
            </a:pPr>
            <a:r>
              <a:rPr lang="en-US" sz="1125" b="1">
                <a:latin typeface="Times New Roman" panose="02020603050405020304" pitchFamily="18" charset="0"/>
                <a:cs typeface="Times New Roman" panose="02020603050405020304" pitchFamily="18" charset="0"/>
              </a:rPr>
              <a:t>Step 2: Capture Requirements</a:t>
            </a:r>
          </a:p>
          <a:p>
            <a:pPr marL="0" indent="0">
              <a:buNone/>
            </a:pPr>
            <a:r>
              <a:rPr lang="en-US" sz="1125"/>
              <a:t>                      </a:t>
            </a:r>
            <a:r>
              <a:rPr lang="en-US" sz="1125">
                <a:latin typeface="Times New Roman" panose="02020603050405020304" pitchFamily="18" charset="0"/>
                <a:cs typeface="Times New Roman" panose="02020603050405020304" pitchFamily="18" charset="0"/>
              </a:rPr>
              <a:t>Hold One-on-One Interviews</a:t>
            </a:r>
          </a:p>
          <a:p>
            <a:pPr marL="0" indent="0">
              <a:buNone/>
            </a:pPr>
            <a:r>
              <a:rPr lang="en-US" sz="1125" b="1">
                <a:latin typeface="Times New Roman" panose="02020603050405020304" pitchFamily="18" charset="0"/>
                <a:cs typeface="Times New Roman" panose="02020603050405020304" pitchFamily="18" charset="0"/>
              </a:rPr>
              <a:t>                    </a:t>
            </a:r>
            <a:r>
              <a:rPr lang="en-US" sz="1125">
                <a:latin typeface="Times New Roman" panose="02020603050405020304" pitchFamily="18" charset="0"/>
                <a:cs typeface="Times New Roman" panose="02020603050405020304" pitchFamily="18" charset="0"/>
              </a:rPr>
              <a:t>Use Focus Groups</a:t>
            </a:r>
            <a:br>
              <a:rPr lang="en-US" sz="1125">
                <a:latin typeface="Times New Roman" panose="02020603050405020304" pitchFamily="18" charset="0"/>
                <a:cs typeface="Times New Roman" panose="02020603050405020304" pitchFamily="18" charset="0"/>
              </a:rPr>
            </a:br>
            <a:endParaRPr lang="en-US" sz="1125">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49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5143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 name="Title 1">
            <a:extLst>
              <a:ext uri="{FF2B5EF4-FFF2-40B4-BE49-F238E27FC236}">
                <a16:creationId xmlns:a16="http://schemas.microsoft.com/office/drawing/2014/main" id="{2AAC87B1-7684-4767-AA5C-96205AC70B0E}"/>
              </a:ext>
            </a:extLst>
          </p:cNvPr>
          <p:cNvSpPr>
            <a:spLocks noGrp="1"/>
          </p:cNvSpPr>
          <p:nvPr>
            <p:ph type="title"/>
          </p:nvPr>
        </p:nvSpPr>
        <p:spPr>
          <a:xfrm>
            <a:off x="442170" y="642135"/>
            <a:ext cx="3420438" cy="846051"/>
          </a:xfrm>
        </p:spPr>
        <p:txBody>
          <a:bodyPr anchor="ctr">
            <a:normAutofit fontScale="90000"/>
          </a:bodyPr>
          <a:lstStyle/>
          <a:p>
            <a:r>
              <a:rPr lang="en-US" sz="2775"/>
              <a:t>Functional Requirements</a:t>
            </a:r>
          </a:p>
        </p:txBody>
      </p:sp>
      <p:grpSp>
        <p:nvGrpSpPr>
          <p:cNvPr id="139" name="Group 13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12613"/>
            <a:ext cx="266397" cy="505095"/>
            <a:chOff x="0" y="823811"/>
            <a:chExt cx="355196" cy="673460"/>
          </a:xfrm>
        </p:grpSpPr>
        <p:sp>
          <p:nvSpPr>
            <p:cNvPr id="140" name="Rectangle 13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41" name="Rectangle 1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grpSp>
      <p:sp>
        <p:nvSpPr>
          <p:cNvPr id="143" name="Rectangle 14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4" y="1567927"/>
            <a:ext cx="322326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AED406F-E53D-4242-8D9C-EF54337D5687}"/>
              </a:ext>
            </a:extLst>
          </p:cNvPr>
          <p:cNvSpPr>
            <a:spLocks noGrp="1"/>
          </p:cNvSpPr>
          <p:nvPr>
            <p:ph idx="1"/>
          </p:nvPr>
        </p:nvSpPr>
        <p:spPr>
          <a:xfrm>
            <a:off x="443040" y="1747879"/>
            <a:ext cx="3602335" cy="3203723"/>
          </a:xfrm>
        </p:spPr>
        <p:txBody>
          <a:bodyPr anchor="ctr">
            <a:normAutofit/>
          </a:bodyPr>
          <a:lstStyle/>
          <a:p>
            <a:pPr marL="0" indent="0">
              <a:buNone/>
            </a:pPr>
            <a:r>
              <a:rPr lang="en-US" sz="825" b="1">
                <a:latin typeface="Arial" panose="020B0604020202020204" pitchFamily="34" charset="0"/>
              </a:rPr>
              <a:t>                          Customers should be able to:</a:t>
            </a:r>
          </a:p>
          <a:p>
            <a:pPr>
              <a:lnSpc>
                <a:spcPct val="100000"/>
              </a:lnSpc>
            </a:pPr>
            <a:r>
              <a:rPr lang="en-US" sz="800">
                <a:latin typeface="Times New Roman"/>
                <a:cs typeface="Times New Roman"/>
              </a:rPr>
              <a:t> Create a cart, add menu items to it, and then place an order.	</a:t>
            </a:r>
          </a:p>
          <a:p>
            <a:pPr>
              <a:lnSpc>
                <a:spcPct val="100000"/>
              </a:lnSpc>
            </a:pPr>
            <a:r>
              <a:rPr lang="en-US" sz="800">
                <a:latin typeface="Times New Roman"/>
                <a:cs typeface="Times New Roman"/>
              </a:rPr>
              <a:t>Once an order has been placed, customers will be notified of its status.</a:t>
            </a:r>
          </a:p>
          <a:p>
            <a:pPr>
              <a:lnSpc>
                <a:spcPct val="100000"/>
              </a:lnSpc>
            </a:pPr>
            <a:r>
              <a:rPr lang="en-US" sz="800">
                <a:latin typeface="Times New Roman"/>
                <a:cs typeface="Times New Roman"/>
              </a:rPr>
              <a:t>On the app, customers may check the status of their order</a:t>
            </a:r>
          </a:p>
          <a:p>
            <a:pPr>
              <a:lnSpc>
                <a:spcPct val="100000"/>
              </a:lnSpc>
            </a:pPr>
            <a:r>
              <a:rPr lang="en-US" sz="800">
                <a:latin typeface="Times New Roman"/>
                <a:cs typeface="Times New Roman"/>
              </a:rPr>
              <a:t>Cancel the purchase.</a:t>
            </a:r>
          </a:p>
          <a:p>
            <a:pPr>
              <a:lnSpc>
                <a:spcPct val="100000"/>
              </a:lnSpc>
            </a:pPr>
            <a:r>
              <a:rPr lang="en-US" sz="800">
                <a:latin typeface="Times New Roman"/>
                <a:cs typeface="Times New Roman"/>
              </a:rPr>
              <a:t>Make a payment for the order.</a:t>
            </a:r>
          </a:p>
          <a:p>
            <a:pPr>
              <a:lnSpc>
                <a:spcPct val="100000"/>
              </a:lnSpc>
            </a:pPr>
            <a:r>
              <a:rPr lang="en-US" sz="825">
                <a:latin typeface="Times New Roman" panose="02020603050405020304" pitchFamily="18" charset="0"/>
                <a:cs typeface="Times New Roman" panose="02020603050405020304" pitchFamily="18" charset="0"/>
              </a:rPr>
              <a:t>Create an account for themselves and update their contact details.</a:t>
            </a:r>
          </a:p>
          <a:p>
            <a:endParaRPr lang="en-US" sz="825">
              <a:latin typeface="Times New Roman" panose="02020603050405020304" pitchFamily="18" charset="0"/>
              <a:cs typeface="Times New Roman" panose="02020603050405020304" pitchFamily="18" charset="0"/>
            </a:endParaRPr>
          </a:p>
          <a:p>
            <a:pPr marL="0" indent="0">
              <a:spcBef>
                <a:spcPts val="0"/>
              </a:spcBef>
              <a:buNone/>
            </a:pPr>
            <a:r>
              <a:rPr lang="en-US" sz="825" b="1">
                <a:latin typeface="Times New Roman" panose="02020603050405020304" pitchFamily="18" charset="0"/>
                <a:cs typeface="Times New Roman" panose="02020603050405020304" pitchFamily="18" charset="0"/>
              </a:rPr>
              <a:t>                Admin should be able to</a:t>
            </a:r>
          </a:p>
          <a:p>
            <a:pPr marL="0" indent="0">
              <a:spcBef>
                <a:spcPts val="0"/>
              </a:spcBef>
              <a:buNone/>
            </a:pPr>
            <a:endParaRPr lang="en-US" sz="825">
              <a:latin typeface="Times New Roman" panose="02020603050405020304" pitchFamily="18" charset="0"/>
              <a:cs typeface="Times New Roman" panose="02020603050405020304" pitchFamily="18" charset="0"/>
            </a:endParaRPr>
          </a:p>
          <a:p>
            <a:pPr fontAlgn="base">
              <a:lnSpc>
                <a:spcPct val="150000"/>
              </a:lnSpc>
              <a:spcBef>
                <a:spcPts val="0"/>
              </a:spcBef>
            </a:pPr>
            <a:r>
              <a:rPr lang="en-US" sz="800">
                <a:latin typeface="Times New Roman"/>
                <a:cs typeface="Times New Roman"/>
              </a:rPr>
              <a:t> Select which restaurants tobe  included in the user-interface</a:t>
            </a:r>
            <a:endParaRPr lang="en-US" sz="800">
              <a:latin typeface="Times New Roman" panose="02020603050405020304" pitchFamily="18" charset="0"/>
              <a:cs typeface="Times New Roman" panose="02020603050405020304" pitchFamily="18" charset="0"/>
            </a:endParaRPr>
          </a:p>
          <a:p>
            <a:pPr fontAlgn="base">
              <a:lnSpc>
                <a:spcPct val="150000"/>
              </a:lnSpc>
              <a:spcBef>
                <a:spcPts val="0"/>
              </a:spcBef>
            </a:pPr>
            <a:r>
              <a:rPr lang="en-US" sz="825">
                <a:latin typeface="Times New Roman" panose="02020603050405020304" pitchFamily="18" charset="0"/>
                <a:cs typeface="Times New Roman" panose="02020603050405020304" pitchFamily="18" charset="0"/>
              </a:rPr>
              <a:t> Manage customers info and status</a:t>
            </a:r>
          </a:p>
          <a:p>
            <a:pPr fontAlgn="base">
              <a:lnSpc>
                <a:spcPct val="150000"/>
              </a:lnSpc>
              <a:spcBef>
                <a:spcPts val="0"/>
              </a:spcBef>
            </a:pPr>
            <a:r>
              <a:rPr lang="en-US" sz="825">
                <a:latin typeface="Times New Roman" panose="02020603050405020304" pitchFamily="18" charset="0"/>
                <a:cs typeface="Times New Roman" panose="02020603050405020304" pitchFamily="18" charset="0"/>
              </a:rPr>
              <a:t> Monitor orders and info</a:t>
            </a:r>
          </a:p>
          <a:p>
            <a:pPr fontAlgn="base">
              <a:lnSpc>
                <a:spcPct val="150000"/>
              </a:lnSpc>
              <a:spcBef>
                <a:spcPts val="0"/>
              </a:spcBef>
            </a:pPr>
            <a:r>
              <a:rPr lang="en-US" sz="825">
                <a:latin typeface="Times New Roman" panose="02020603050405020304" pitchFamily="18" charset="0"/>
                <a:cs typeface="Times New Roman" panose="02020603050405020304" pitchFamily="18" charset="0"/>
              </a:rPr>
              <a:t> Provide interactive interface between all the actors</a:t>
            </a:r>
          </a:p>
          <a:p>
            <a:pPr fontAlgn="base">
              <a:lnSpc>
                <a:spcPct val="150000"/>
              </a:lnSpc>
              <a:spcBef>
                <a:spcPts val="0"/>
              </a:spcBef>
            </a:pPr>
            <a:r>
              <a:rPr lang="en-US" sz="825">
                <a:latin typeface="Times New Roman" panose="02020603050405020304" pitchFamily="18" charset="0"/>
                <a:cs typeface="Times New Roman" panose="02020603050405020304" pitchFamily="18" charset="0"/>
              </a:rPr>
              <a:t> Record order payments and deliveries</a:t>
            </a:r>
          </a:p>
          <a:p>
            <a:pPr fontAlgn="base">
              <a:lnSpc>
                <a:spcPct val="150000"/>
              </a:lnSpc>
              <a:spcBef>
                <a:spcPts val="0"/>
              </a:spcBef>
            </a:pPr>
            <a:r>
              <a:rPr lang="en-US" sz="825">
                <a:latin typeface="Times New Roman" panose="02020603050405020304" pitchFamily="18" charset="0"/>
                <a:cs typeface="Times New Roman" panose="02020603050405020304" pitchFamily="18" charset="0"/>
              </a:rPr>
              <a:t> Take feedback from restaurants and delivery agents</a:t>
            </a:r>
          </a:p>
          <a:p>
            <a:pPr>
              <a:lnSpc>
                <a:spcPct val="110000"/>
              </a:lnSpc>
            </a:pPr>
            <a:endParaRPr lang="en-US" sz="825">
              <a:latin typeface="Times New Roman" panose="02020603050405020304" pitchFamily="18" charset="0"/>
              <a:cs typeface="Times New Roman" panose="02020603050405020304" pitchFamily="18" charset="0"/>
            </a:endParaRPr>
          </a:p>
          <a:p>
            <a:pPr fontAlgn="base">
              <a:lnSpc>
                <a:spcPct val="110000"/>
              </a:lnSpc>
              <a:spcBef>
                <a:spcPts val="0"/>
              </a:spcBef>
              <a:buFont typeface="Wingdings" panose="05000000000000000000" pitchFamily="2" charset="2"/>
              <a:buChar char="§"/>
            </a:pPr>
            <a:endParaRPr lang="en-US" sz="825">
              <a:latin typeface="Times New Roman" panose="02020603050405020304" pitchFamily="18" charset="0"/>
              <a:cs typeface="Times New Roman" panose="02020603050405020304" pitchFamily="18" charset="0"/>
            </a:endParaRPr>
          </a:p>
          <a:p>
            <a:endParaRPr lang="en-US" sz="825"/>
          </a:p>
        </p:txBody>
      </p:sp>
      <p:sp>
        <p:nvSpPr>
          <p:cNvPr id="1035" name="Rectangle 14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47" name="Rectangle 14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85390"/>
            <a:ext cx="4507025" cy="437593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1028" name="Picture 4">
            <a:extLst>
              <a:ext uri="{FF2B5EF4-FFF2-40B4-BE49-F238E27FC236}">
                <a16:creationId xmlns:a16="http://schemas.microsoft.com/office/drawing/2014/main" id="{5EBE17EE-A5A9-4855-8991-93D0976119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90" r="1908" b="3"/>
          <a:stretch/>
        </p:blipFill>
        <p:spPr bwMode="auto">
          <a:xfrm>
            <a:off x="4483341" y="599514"/>
            <a:ext cx="4069058" cy="394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7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9AE1604-BB93-4F6D-94D6-F2A6021FC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5143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grpSp>
        <p:nvGrpSpPr>
          <p:cNvPr id="193" name="Group 192">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755330" y="1999637"/>
            <a:ext cx="4395038" cy="395784"/>
            <a:chOff x="6081624" y="1998368"/>
            <a:chExt cx="5613457" cy="782175"/>
          </a:xfrm>
          <a:solidFill>
            <a:schemeClr val="accent4"/>
          </a:solidFill>
        </p:grpSpPr>
        <p:sp>
          <p:nvSpPr>
            <p:cNvPr id="194" name="Rectangle 193">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95" name="Rectangle 194">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grpSp>
      <p:sp>
        <p:nvSpPr>
          <p:cNvPr id="196" name="Rectangle 19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46" y="388423"/>
            <a:ext cx="8333797" cy="439347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97" name="Rectangle 19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75783" y="1641411"/>
            <a:ext cx="329184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87C6E03-60D7-44B3-B014-F89B86E3131F}"/>
              </a:ext>
            </a:extLst>
          </p:cNvPr>
          <p:cNvSpPr>
            <a:spLocks noGrp="1"/>
          </p:cNvSpPr>
          <p:nvPr>
            <p:ph idx="1"/>
          </p:nvPr>
        </p:nvSpPr>
        <p:spPr>
          <a:xfrm>
            <a:off x="4946421" y="1881079"/>
            <a:ext cx="3532009" cy="2724370"/>
          </a:xfrm>
        </p:spPr>
        <p:txBody>
          <a:bodyPr anchor="ctr">
            <a:normAutofit/>
          </a:bodyPr>
          <a:lstStyle/>
          <a:p>
            <a:pPr marL="0" indent="0">
              <a:spcBef>
                <a:spcPts val="0"/>
              </a:spcBef>
              <a:buNone/>
            </a:pPr>
            <a:r>
              <a:rPr lang="en-US" sz="825" b="1">
                <a:latin typeface="Arial" panose="020B0604020202020204" pitchFamily="34" charset="0"/>
              </a:rPr>
              <a:t>                Restaurants should be able to:</a:t>
            </a:r>
          </a:p>
          <a:p>
            <a:pPr marL="0" indent="0">
              <a:spcBef>
                <a:spcPts val="0"/>
              </a:spcBef>
              <a:buNone/>
            </a:pPr>
            <a:endParaRPr lang="en-US" sz="825"/>
          </a:p>
          <a:p>
            <a:pPr fontAlgn="base">
              <a:spcBef>
                <a:spcPts val="0"/>
              </a:spcBef>
            </a:pPr>
            <a:r>
              <a:rPr lang="en-US" sz="825">
                <a:latin typeface="Arial" panose="020B0604020202020204" pitchFamily="34" charset="0"/>
              </a:rPr>
              <a:t>       Set up their profile (onboarding), create/refresh/add new menu items, and upload photos.</a:t>
            </a:r>
          </a:p>
          <a:p>
            <a:pPr fontAlgn="base">
              <a:spcBef>
                <a:spcPts val="0"/>
              </a:spcBef>
            </a:pPr>
            <a:r>
              <a:rPr lang="en-US" sz="825">
                <a:latin typeface="Arial" panose="020B0604020202020204" pitchFamily="34" charset="0"/>
              </a:rPr>
              <a:t>       Receive notifications regarding orders placed, delivery agent assigned, and order   progress updates, among other things.</a:t>
            </a:r>
          </a:p>
          <a:p>
            <a:pPr fontAlgn="base">
              <a:spcBef>
                <a:spcPts val="0"/>
              </a:spcBef>
            </a:pPr>
            <a:r>
              <a:rPr lang="en-US" sz="825">
                <a:latin typeface="Arial" panose="020B0604020202020204" pitchFamily="34" charset="0"/>
              </a:rPr>
              <a:t>      Take feedback about their orders from customers.</a:t>
            </a:r>
          </a:p>
          <a:p>
            <a:pPr fontAlgn="base">
              <a:spcBef>
                <a:spcPts val="0"/>
              </a:spcBef>
            </a:pPr>
            <a:r>
              <a:rPr lang="en-US" sz="825">
                <a:latin typeface="Arial" panose="020B0604020202020204" pitchFamily="34" charset="0"/>
              </a:rPr>
              <a:t>      Offboarding: When a restaurant closes its doors or decides to stop accepting online orders.</a:t>
            </a:r>
          </a:p>
          <a:p>
            <a:pPr fontAlgn="base">
              <a:spcBef>
                <a:spcPts val="0"/>
              </a:spcBef>
            </a:pPr>
            <a:endParaRPr lang="en-US" sz="825">
              <a:latin typeface="Arial" panose="020B0604020202020204" pitchFamily="34" charset="0"/>
            </a:endParaRPr>
          </a:p>
          <a:p>
            <a:pPr fontAlgn="base">
              <a:spcBef>
                <a:spcPts val="0"/>
              </a:spcBef>
            </a:pPr>
            <a:endParaRPr lang="en-US" sz="825">
              <a:latin typeface="Arial" panose="020B0604020202020204" pitchFamily="34" charset="0"/>
            </a:endParaRPr>
          </a:p>
          <a:p>
            <a:pPr fontAlgn="base">
              <a:spcBef>
                <a:spcPts val="0"/>
              </a:spcBef>
            </a:pPr>
            <a:endParaRPr lang="en-US" sz="825">
              <a:latin typeface="Arial" panose="020B0604020202020204" pitchFamily="34" charset="0"/>
            </a:endParaRPr>
          </a:p>
          <a:p>
            <a:pPr marL="0" indent="0" fontAlgn="base">
              <a:spcBef>
                <a:spcPts val="0"/>
              </a:spcBef>
              <a:buNone/>
            </a:pPr>
            <a:endParaRPr lang="en-US" sz="825">
              <a:latin typeface="Arial" panose="020B0604020202020204" pitchFamily="34" charset="0"/>
            </a:endParaRPr>
          </a:p>
          <a:p>
            <a:pPr marL="0" indent="0">
              <a:spcBef>
                <a:spcPts val="0"/>
              </a:spcBef>
              <a:buNone/>
            </a:pPr>
            <a:r>
              <a:rPr lang="en-US" sz="825" b="1">
                <a:latin typeface="Arial" panose="020B0604020202020204" pitchFamily="34" charset="0"/>
              </a:rPr>
              <a:t>          Delivery Agents should be able to:</a:t>
            </a:r>
          </a:p>
          <a:p>
            <a:pPr marL="0" indent="0">
              <a:spcBef>
                <a:spcPts val="0"/>
              </a:spcBef>
              <a:buNone/>
            </a:pPr>
            <a:endParaRPr lang="en-US" sz="825"/>
          </a:p>
          <a:p>
            <a:pPr fontAlgn="base">
              <a:spcBef>
                <a:spcPts val="0"/>
              </a:spcBef>
            </a:pPr>
            <a:r>
              <a:rPr lang="en-US" sz="825">
                <a:latin typeface="Arial" panose="020B0604020202020204" pitchFamily="34" charset="0"/>
              </a:rPr>
              <a:t>      Receive updates about available orders in their region, which they can choose from.  </a:t>
            </a:r>
          </a:p>
          <a:p>
            <a:pPr fontAlgn="base">
              <a:spcBef>
                <a:spcPts val="0"/>
              </a:spcBef>
            </a:pPr>
            <a:r>
              <a:rPr lang="en-US" sz="825">
                <a:latin typeface="Arial" panose="020B0604020202020204" pitchFamily="34" charset="0"/>
              </a:rPr>
              <a:t>      When the order will be ready for pickup, they should be notified.</a:t>
            </a:r>
          </a:p>
          <a:p>
            <a:pPr fontAlgn="base">
              <a:spcBef>
                <a:spcPts val="0"/>
              </a:spcBef>
            </a:pPr>
            <a:r>
              <a:rPr lang="en-US" sz="825">
                <a:latin typeface="Arial" panose="020B0604020202020204" pitchFamily="34" charset="0"/>
              </a:rPr>
              <a:t>      Any difficulties encountered during order pickup/delivery should be reported to the  customer/restaurant.</a:t>
            </a:r>
          </a:p>
          <a:p>
            <a:pPr fontAlgn="base">
              <a:spcBef>
                <a:spcPts val="0"/>
              </a:spcBef>
            </a:pPr>
            <a:r>
              <a:rPr lang="en-US" sz="825">
                <a:latin typeface="Arial" panose="020B0604020202020204" pitchFamily="34" charset="0"/>
              </a:rPr>
              <a:t>      If they don't wish to continue working, they can deregister.</a:t>
            </a:r>
          </a:p>
          <a:p>
            <a:endParaRPr lang="en-US" sz="825"/>
          </a:p>
        </p:txBody>
      </p:sp>
      <p:pic>
        <p:nvPicPr>
          <p:cNvPr id="44" name="Picture 4">
            <a:extLst>
              <a:ext uri="{FF2B5EF4-FFF2-40B4-BE49-F238E27FC236}">
                <a16:creationId xmlns:a16="http://schemas.microsoft.com/office/drawing/2014/main" id="{28DEBEA9-CF65-4668-8E77-47310A1A10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90" r="1908" b="3"/>
          <a:stretch/>
        </p:blipFill>
        <p:spPr bwMode="auto">
          <a:xfrm>
            <a:off x="763927" y="588326"/>
            <a:ext cx="3681674" cy="3568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1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 name="Title 1">
            <a:extLst>
              <a:ext uri="{FF2B5EF4-FFF2-40B4-BE49-F238E27FC236}">
                <a16:creationId xmlns:a16="http://schemas.microsoft.com/office/drawing/2014/main" id="{FFBEE0D4-F6DD-4505-AD4B-3BDE25DA53B3}"/>
              </a:ext>
            </a:extLst>
          </p:cNvPr>
          <p:cNvSpPr>
            <a:spLocks noGrp="1"/>
          </p:cNvSpPr>
          <p:nvPr>
            <p:ph type="title"/>
          </p:nvPr>
        </p:nvSpPr>
        <p:spPr>
          <a:xfrm>
            <a:off x="3973321" y="246888"/>
            <a:ext cx="4688333" cy="1337310"/>
          </a:xfrm>
        </p:spPr>
        <p:txBody>
          <a:bodyPr anchor="b">
            <a:normAutofit/>
          </a:bodyPr>
          <a:lstStyle/>
          <a:p>
            <a:r>
              <a:rPr lang="en-US" sz="4050"/>
              <a:t>Non-functional Requirements</a:t>
            </a:r>
          </a:p>
        </p:txBody>
      </p:sp>
      <p:pic>
        <p:nvPicPr>
          <p:cNvPr id="5" name="Picture 4" descr="Burgers and milkshakes">
            <a:extLst>
              <a:ext uri="{FF2B5EF4-FFF2-40B4-BE49-F238E27FC236}">
                <a16:creationId xmlns:a16="http://schemas.microsoft.com/office/drawing/2014/main" id="{6364F21A-A36B-D87C-8D48-4821EE91F678}"/>
              </a:ext>
            </a:extLst>
          </p:cNvPr>
          <p:cNvPicPr>
            <a:picLocks noChangeAspect="1"/>
          </p:cNvPicPr>
          <p:nvPr/>
        </p:nvPicPr>
        <p:blipFill rotWithShape="1">
          <a:blip r:embed="rId2"/>
          <a:srcRect l="30823" r="23846" b="-1"/>
          <a:stretch/>
        </p:blipFill>
        <p:spPr>
          <a:xfrm>
            <a:off x="1" y="7"/>
            <a:ext cx="3493008" cy="5143493"/>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2" y="1781210"/>
            <a:ext cx="3182692" cy="13716"/>
          </a:xfrm>
          <a:custGeom>
            <a:avLst/>
            <a:gdLst>
              <a:gd name="connsiteX0" fmla="*/ 0 w 3182692"/>
              <a:gd name="connsiteY0" fmla="*/ 0 h 13716"/>
              <a:gd name="connsiteX1" fmla="*/ 636538 w 3182692"/>
              <a:gd name="connsiteY1" fmla="*/ 0 h 13716"/>
              <a:gd name="connsiteX2" fmla="*/ 1273077 w 3182692"/>
              <a:gd name="connsiteY2" fmla="*/ 0 h 13716"/>
              <a:gd name="connsiteX3" fmla="*/ 1909615 w 3182692"/>
              <a:gd name="connsiteY3" fmla="*/ 0 h 13716"/>
              <a:gd name="connsiteX4" fmla="*/ 2482500 w 3182692"/>
              <a:gd name="connsiteY4" fmla="*/ 0 h 13716"/>
              <a:gd name="connsiteX5" fmla="*/ 3182692 w 3182692"/>
              <a:gd name="connsiteY5" fmla="*/ 0 h 13716"/>
              <a:gd name="connsiteX6" fmla="*/ 3182692 w 3182692"/>
              <a:gd name="connsiteY6" fmla="*/ 13716 h 13716"/>
              <a:gd name="connsiteX7" fmla="*/ 2609807 w 3182692"/>
              <a:gd name="connsiteY7" fmla="*/ 13716 h 13716"/>
              <a:gd name="connsiteX8" fmla="*/ 2068750 w 3182692"/>
              <a:gd name="connsiteY8" fmla="*/ 13716 h 13716"/>
              <a:gd name="connsiteX9" fmla="*/ 1432211 w 3182692"/>
              <a:gd name="connsiteY9" fmla="*/ 13716 h 13716"/>
              <a:gd name="connsiteX10" fmla="*/ 859327 w 3182692"/>
              <a:gd name="connsiteY10" fmla="*/ 13716 h 13716"/>
              <a:gd name="connsiteX11" fmla="*/ 0 w 3182692"/>
              <a:gd name="connsiteY11" fmla="*/ 13716 h 13716"/>
              <a:gd name="connsiteX12" fmla="*/ 0 w 3182692"/>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3716"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2906" y="4075"/>
                  <a:pt x="3183008" y="9784"/>
                  <a:pt x="3182692" y="13716"/>
                </a:cubicBezTo>
                <a:cubicBezTo>
                  <a:pt x="2947402" y="17868"/>
                  <a:pt x="2876226" y="22619"/>
                  <a:pt x="2609807" y="13716"/>
                </a:cubicBezTo>
                <a:cubicBezTo>
                  <a:pt x="2343389" y="4813"/>
                  <a:pt x="2326689" y="21007"/>
                  <a:pt x="2068750" y="13716"/>
                </a:cubicBezTo>
                <a:cubicBezTo>
                  <a:pt x="1810811" y="6425"/>
                  <a:pt x="1713836" y="43647"/>
                  <a:pt x="1432211" y="13716"/>
                </a:cubicBezTo>
                <a:cubicBezTo>
                  <a:pt x="1150586" y="-16215"/>
                  <a:pt x="982765" y="-825"/>
                  <a:pt x="859327" y="13716"/>
                </a:cubicBezTo>
                <a:cubicBezTo>
                  <a:pt x="735889" y="28257"/>
                  <a:pt x="254183" y="30659"/>
                  <a:pt x="0" y="13716"/>
                </a:cubicBezTo>
                <a:cubicBezTo>
                  <a:pt x="-535" y="8247"/>
                  <a:pt x="-201" y="2959"/>
                  <a:pt x="0" y="0"/>
                </a:cubicBezTo>
                <a:close/>
              </a:path>
              <a:path w="3182692" h="13716"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2126" y="5320"/>
                  <a:pt x="3182368" y="9001"/>
                  <a:pt x="3182692" y="13716"/>
                </a:cubicBezTo>
                <a:cubicBezTo>
                  <a:pt x="3026065" y="-15421"/>
                  <a:pt x="2775006" y="18495"/>
                  <a:pt x="2546154" y="13716"/>
                </a:cubicBezTo>
                <a:cubicBezTo>
                  <a:pt x="2317302" y="8937"/>
                  <a:pt x="2168173" y="-13085"/>
                  <a:pt x="1845961" y="13716"/>
                </a:cubicBezTo>
                <a:cubicBezTo>
                  <a:pt x="1523749" y="40517"/>
                  <a:pt x="1450078" y="-5416"/>
                  <a:pt x="1304904" y="13716"/>
                </a:cubicBezTo>
                <a:cubicBezTo>
                  <a:pt x="1159730" y="32848"/>
                  <a:pt x="942635" y="-14593"/>
                  <a:pt x="604711" y="13716"/>
                </a:cubicBezTo>
                <a:cubicBezTo>
                  <a:pt x="266787" y="42025"/>
                  <a:pt x="141927" y="-12967"/>
                  <a:pt x="0" y="13716"/>
                </a:cubicBezTo>
                <a:cubicBezTo>
                  <a:pt x="58" y="7834"/>
                  <a:pt x="453" y="5833"/>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7" name="Content Placeholder 2">
            <a:extLst>
              <a:ext uri="{FF2B5EF4-FFF2-40B4-BE49-F238E27FC236}">
                <a16:creationId xmlns:a16="http://schemas.microsoft.com/office/drawing/2014/main" id="{407C23E9-FF7C-4C3C-AECC-52C4A35050A1}"/>
              </a:ext>
            </a:extLst>
          </p:cNvPr>
          <p:cNvSpPr>
            <a:spLocks noGrp="1"/>
          </p:cNvSpPr>
          <p:nvPr>
            <p:ph idx="1"/>
          </p:nvPr>
        </p:nvSpPr>
        <p:spPr>
          <a:xfrm>
            <a:off x="3973321" y="2029968"/>
            <a:ext cx="4688333" cy="2612898"/>
          </a:xfrm>
        </p:spPr>
        <p:txBody>
          <a:bodyPr>
            <a:normAutofit/>
          </a:bodyPr>
          <a:lstStyle/>
          <a:p>
            <a:pPr fontAlgn="base">
              <a:spcBef>
                <a:spcPts val="0"/>
              </a:spcBef>
            </a:pPr>
            <a:r>
              <a:rPr lang="en-US" sz="900" b="1">
                <a:latin typeface="Times New Roman" panose="02020603050405020304" pitchFamily="18" charset="0"/>
                <a:cs typeface="Times New Roman" panose="02020603050405020304" pitchFamily="18" charset="0"/>
              </a:rPr>
              <a:t>Latency</a:t>
            </a:r>
            <a:r>
              <a:rPr lang="en-US" sz="900">
                <a:latin typeface="Times New Roman" panose="02020603050405020304" pitchFamily="18" charset="0"/>
                <a:cs typeface="Times New Roman" panose="02020603050405020304" pitchFamily="18" charset="0"/>
              </a:rPr>
              <a:t>: Hungry users would not want to wait to see the menu or restaurant specifics, so the search feature should be quick. The ordering experience should also not have high latency and must be seamless and fast. </a:t>
            </a:r>
          </a:p>
          <a:p>
            <a:pPr fontAlgn="base">
              <a:spcBef>
                <a:spcPts val="0"/>
              </a:spcBef>
            </a:pPr>
            <a:endParaRPr lang="en-US" sz="900">
              <a:latin typeface="Times New Roman" panose="02020603050405020304" pitchFamily="18" charset="0"/>
              <a:cs typeface="Times New Roman" panose="02020603050405020304" pitchFamily="18" charset="0"/>
            </a:endParaRPr>
          </a:p>
          <a:p>
            <a:pPr fontAlgn="base">
              <a:spcBef>
                <a:spcPts val="0"/>
              </a:spcBef>
            </a:pPr>
            <a:r>
              <a:rPr lang="en-US" sz="900" b="1">
                <a:latin typeface="Times New Roman" panose="02020603050405020304" pitchFamily="18" charset="0"/>
                <a:cs typeface="Times New Roman" panose="02020603050405020304" pitchFamily="18" charset="0"/>
              </a:rPr>
              <a:t>Consistency</a:t>
            </a:r>
            <a:r>
              <a:rPr lang="en-US" sz="900">
                <a:latin typeface="Times New Roman" panose="02020603050405020304" pitchFamily="18" charset="0"/>
                <a:cs typeface="Times New Roman" panose="02020603050405020304" pitchFamily="18" charset="0"/>
              </a:rPr>
              <a:t>: When an order is placed, however, the client, the restaurant, and the door dasher should all see the same order. As a result, in this situation, consistency is critical.</a:t>
            </a:r>
          </a:p>
          <a:p>
            <a:pPr fontAlgn="base">
              <a:spcBef>
                <a:spcPts val="0"/>
              </a:spcBef>
            </a:pPr>
            <a:endParaRPr lang="en-US" sz="900">
              <a:latin typeface="Times New Roman" panose="02020603050405020304" pitchFamily="18" charset="0"/>
              <a:cs typeface="Times New Roman" panose="02020603050405020304" pitchFamily="18" charset="0"/>
            </a:endParaRPr>
          </a:p>
          <a:p>
            <a:pPr fontAlgn="base">
              <a:spcBef>
                <a:spcPts val="0"/>
              </a:spcBef>
            </a:pPr>
            <a:r>
              <a:rPr lang="en-US" sz="900" b="1">
                <a:latin typeface="Times New Roman" panose="02020603050405020304" pitchFamily="18" charset="0"/>
                <a:cs typeface="Times New Roman" panose="02020603050405020304" pitchFamily="18" charset="0"/>
              </a:rPr>
              <a:t>Seamless User Interface</a:t>
            </a:r>
            <a:r>
              <a:rPr lang="en-US" sz="900">
                <a:latin typeface="Times New Roman" panose="02020603050405020304" pitchFamily="18" charset="0"/>
                <a:cs typeface="Times New Roman" panose="02020603050405020304" pitchFamily="18" charset="0"/>
              </a:rPr>
              <a:t>: The user should be able to use this delivery system without encountering any technical glitches.</a:t>
            </a:r>
          </a:p>
          <a:p>
            <a:pPr fontAlgn="base">
              <a:spcBef>
                <a:spcPts val="0"/>
              </a:spcBef>
            </a:pPr>
            <a:endParaRPr lang="en-US" sz="900">
              <a:latin typeface="Times New Roman" panose="02020603050405020304" pitchFamily="18" charset="0"/>
              <a:cs typeface="Times New Roman" panose="02020603050405020304" pitchFamily="18" charset="0"/>
            </a:endParaRPr>
          </a:p>
          <a:p>
            <a:pPr fontAlgn="base">
              <a:spcBef>
                <a:spcPts val="0"/>
              </a:spcBef>
            </a:pPr>
            <a:r>
              <a:rPr lang="en-US" sz="900" b="1">
                <a:latin typeface="Times New Roman" panose="02020603050405020304" pitchFamily="18" charset="0"/>
                <a:cs typeface="Times New Roman" panose="02020603050405020304" pitchFamily="18" charset="0"/>
              </a:rPr>
              <a:t>Availability</a:t>
            </a:r>
            <a:r>
              <a:rPr lang="en-US" sz="900">
                <a:latin typeface="Times New Roman" panose="02020603050405020304" pitchFamily="18" charset="0"/>
                <a:cs typeface="Times New Roman" panose="02020603050405020304" pitchFamily="18" charset="0"/>
              </a:rPr>
              <a:t>: High availability is desirable for the optimal customer experience, as well as for the restaurants handling the order and the food delivery agent. No restaurant wants their business to suffer because of a system failure; that's a significant financial loss.</a:t>
            </a:r>
          </a:p>
          <a:p>
            <a:pPr fontAlgn="base">
              <a:spcBef>
                <a:spcPts val="0"/>
              </a:spcBef>
            </a:pPr>
            <a:endParaRPr lang="en-US" sz="900">
              <a:latin typeface="Times New Roman" panose="02020603050405020304" pitchFamily="18" charset="0"/>
              <a:cs typeface="Times New Roman" panose="02020603050405020304" pitchFamily="18" charset="0"/>
            </a:endParaRPr>
          </a:p>
          <a:p>
            <a:pPr fontAlgn="base">
              <a:spcBef>
                <a:spcPts val="0"/>
              </a:spcBef>
            </a:pPr>
            <a:r>
              <a:rPr lang="en-US" sz="900" b="1">
                <a:latin typeface="Times New Roman" panose="02020603050405020304" pitchFamily="18" charset="0"/>
                <a:cs typeface="Times New Roman" panose="02020603050405020304" pitchFamily="18" charset="0"/>
              </a:rPr>
              <a:t>High Throughput</a:t>
            </a:r>
            <a:r>
              <a:rPr lang="en-US" sz="900">
                <a:latin typeface="Times New Roman" panose="02020603050405020304" pitchFamily="18" charset="0"/>
                <a:cs typeface="Times New Roman" panose="02020603050405020304" pitchFamily="18" charset="0"/>
              </a:rPr>
              <a:t>: The system should be able to handle high peak load without problems or failures.</a:t>
            </a:r>
          </a:p>
          <a:p>
            <a:endParaRPr lang="en-US" sz="900"/>
          </a:p>
        </p:txBody>
      </p:sp>
    </p:spTree>
    <p:extLst>
      <p:ext uri="{BB962C8B-B14F-4D97-AF65-F5344CB8AC3E}">
        <p14:creationId xmlns:p14="http://schemas.microsoft.com/office/powerpoint/2010/main" val="1244053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1CD4841D-84B1-4E09-998B-045FB4B9296B}"/>
              </a:ext>
            </a:extLst>
          </p:cNvPr>
          <p:cNvPicPr>
            <a:picLocks noChangeAspect="1"/>
          </p:cNvPicPr>
          <p:nvPr/>
        </p:nvPicPr>
        <p:blipFill>
          <a:blip r:embed="rId2"/>
          <a:stretch>
            <a:fillRect/>
          </a:stretch>
        </p:blipFill>
        <p:spPr>
          <a:xfrm>
            <a:off x="466256" y="491555"/>
            <a:ext cx="4105742" cy="4157713"/>
          </a:xfrm>
          <a:prstGeom prst="rect">
            <a:avLst/>
          </a:prstGeom>
        </p:spPr>
      </p:pic>
      <p:sp>
        <p:nvSpPr>
          <p:cNvPr id="21" name="Right Triangle 2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2501900"/>
            <a:ext cx="2468880" cy="24003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3900" y="467456"/>
            <a:ext cx="3856220" cy="420591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0D657-E93F-4C93-B30E-0C89E780D0F6}"/>
              </a:ext>
            </a:extLst>
          </p:cNvPr>
          <p:cNvSpPr>
            <a:spLocks noGrp="1"/>
          </p:cNvSpPr>
          <p:nvPr>
            <p:ph type="title"/>
          </p:nvPr>
        </p:nvSpPr>
        <p:spPr>
          <a:xfrm>
            <a:off x="5129274" y="464757"/>
            <a:ext cx="3163604" cy="1197921"/>
          </a:xfrm>
        </p:spPr>
        <p:txBody>
          <a:bodyPr>
            <a:normAutofit/>
          </a:bodyPr>
          <a:lstStyle/>
          <a:p>
            <a:r>
              <a:rPr lang="en-US" sz="4100"/>
              <a:t>Class Diagram</a:t>
            </a:r>
          </a:p>
        </p:txBody>
      </p:sp>
      <p:sp>
        <p:nvSpPr>
          <p:cNvPr id="16" name="Content Placeholder 15">
            <a:extLst>
              <a:ext uri="{FF2B5EF4-FFF2-40B4-BE49-F238E27FC236}">
                <a16:creationId xmlns:a16="http://schemas.microsoft.com/office/drawing/2014/main" id="{75781BE3-FB60-3B98-CB99-536AEDE91038}"/>
              </a:ext>
            </a:extLst>
          </p:cNvPr>
          <p:cNvSpPr>
            <a:spLocks noGrp="1"/>
          </p:cNvSpPr>
          <p:nvPr>
            <p:ph idx="1"/>
          </p:nvPr>
        </p:nvSpPr>
        <p:spPr>
          <a:xfrm>
            <a:off x="5167374" y="1380028"/>
            <a:ext cx="3040359" cy="2304242"/>
          </a:xfrm>
        </p:spPr>
        <p:txBody>
          <a:bodyPr anchor="t">
            <a:normAutofit lnSpcReduction="10000"/>
          </a:bodyPr>
          <a:lstStyle/>
          <a:p>
            <a:pPr marL="0" indent="0">
              <a:buNone/>
            </a:pPr>
            <a:r>
              <a:rPr lang="en-US" sz="1100">
                <a:ea typeface="+mn-lt"/>
                <a:cs typeface="+mn-lt"/>
              </a:rPr>
              <a:t>As part of the food delivery system 8 main classes have been identified. They are as follows:</a:t>
            </a:r>
            <a:endParaRPr lang="en-US" sz="1100">
              <a:cs typeface="Calibri" panose="020F0502020204030204"/>
            </a:endParaRPr>
          </a:p>
          <a:p>
            <a:pPr marL="0" indent="0">
              <a:buNone/>
            </a:pPr>
            <a:r>
              <a:rPr lang="en-US" sz="1100">
                <a:ea typeface="+mn-lt"/>
                <a:cs typeface="+mn-lt"/>
              </a:rPr>
              <a:t>1)Restaurant</a:t>
            </a:r>
          </a:p>
          <a:p>
            <a:pPr marL="0" indent="0">
              <a:buNone/>
            </a:pPr>
            <a:r>
              <a:rPr lang="en-US" sz="1100">
                <a:ea typeface="+mn-lt"/>
                <a:cs typeface="+mn-lt"/>
              </a:rPr>
              <a:t>2) Menu</a:t>
            </a:r>
          </a:p>
          <a:p>
            <a:pPr marL="0" indent="0">
              <a:buNone/>
            </a:pPr>
            <a:r>
              <a:rPr lang="en-US" sz="1100">
                <a:ea typeface="+mn-lt"/>
                <a:cs typeface="+mn-lt"/>
              </a:rPr>
              <a:t>3)Cart</a:t>
            </a:r>
          </a:p>
          <a:p>
            <a:pPr marL="0" indent="0">
              <a:buNone/>
            </a:pPr>
            <a:r>
              <a:rPr lang="en-US" sz="1100">
                <a:ea typeface="+mn-lt"/>
                <a:cs typeface="+mn-lt"/>
              </a:rPr>
              <a:t>4) Customer</a:t>
            </a:r>
            <a:endParaRPr lang="en-US" sz="1100">
              <a:cs typeface="Calibri" panose="020F0502020204030204"/>
            </a:endParaRPr>
          </a:p>
          <a:p>
            <a:pPr marL="0" indent="0">
              <a:buNone/>
            </a:pPr>
            <a:r>
              <a:rPr lang="en-US" sz="1100">
                <a:ea typeface="+mn-lt"/>
                <a:cs typeface="+mn-lt"/>
              </a:rPr>
              <a:t>5) Order</a:t>
            </a:r>
            <a:endParaRPr lang="en-US" sz="1100">
              <a:cs typeface="Calibri" panose="020F0502020204030204"/>
            </a:endParaRPr>
          </a:p>
          <a:p>
            <a:pPr marL="0" indent="0">
              <a:buNone/>
            </a:pPr>
            <a:r>
              <a:rPr lang="en-US" sz="1100">
                <a:ea typeface="+mn-lt"/>
                <a:cs typeface="+mn-lt"/>
              </a:rPr>
              <a:t>6) Delivery agent</a:t>
            </a:r>
            <a:endParaRPr lang="en-US" sz="1100">
              <a:cs typeface="Calibri" panose="020F0502020204030204"/>
            </a:endParaRPr>
          </a:p>
          <a:p>
            <a:pPr marL="0" indent="0">
              <a:buNone/>
            </a:pPr>
            <a:r>
              <a:rPr lang="en-US" sz="1100">
                <a:ea typeface="+mn-lt"/>
                <a:cs typeface="+mn-lt"/>
              </a:rPr>
              <a:t>7) Payment</a:t>
            </a:r>
          </a:p>
          <a:p>
            <a:pPr marL="0" indent="0">
              <a:buNone/>
            </a:pPr>
            <a:r>
              <a:rPr lang="en-US" sz="1100">
                <a:ea typeface="+mn-lt"/>
                <a:cs typeface="+mn-lt"/>
              </a:rPr>
              <a:t>8) Admin</a:t>
            </a:r>
            <a:endParaRPr lang="en-US" sz="1100">
              <a:cs typeface="Calibri" panose="020F0502020204030204"/>
            </a:endParaRPr>
          </a:p>
        </p:txBody>
      </p:sp>
    </p:spTree>
    <p:extLst>
      <p:ext uri="{BB962C8B-B14F-4D97-AF65-F5344CB8AC3E}">
        <p14:creationId xmlns:p14="http://schemas.microsoft.com/office/powerpoint/2010/main" val="4144138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16</Slides>
  <Notes>3</Notes>
  <HiddenSlides>0</HiddenSlide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1_Office Theme</vt:lpstr>
      <vt:lpstr>PowerPoint Presentation</vt:lpstr>
      <vt:lpstr>PowerPoint Presentation</vt:lpstr>
      <vt:lpstr>PowerPoint Presentation</vt:lpstr>
      <vt:lpstr>Schedule Of The Assessment Followed </vt:lpstr>
      <vt:lpstr>Requirement Analysis</vt:lpstr>
      <vt:lpstr>Functional Requirements</vt:lpstr>
      <vt:lpstr>PowerPoint Presentation</vt:lpstr>
      <vt:lpstr>Non-functional Requirements</vt:lpstr>
      <vt:lpstr>Class Diagram</vt:lpstr>
      <vt:lpstr>Use case Diagram</vt:lpstr>
      <vt:lpstr>Activity Diagram</vt:lpstr>
      <vt:lpstr>Sequence Diagram</vt:lpstr>
      <vt:lpstr>Advantages:</vt:lpstr>
      <vt:lpstr>Challenges:</vt:lpstr>
      <vt:lpstr>Solutions: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2022-04-27T02:40:57Z</dcterms:modified>
</cp:coreProperties>
</file>