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0EFF6-70F1-4C3F-924B-583DA5566003}" v="30" dt="2021-11-01T13:56:28.687"/>
    <p1510:client id="{130F8416-8849-4170-927F-B83B93EF47F8}" v="191" dt="2021-11-01T14:19:18.534"/>
    <p1510:client id="{421FF0A1-DF1E-4DB2-8464-26F38122A5B2}" v="16" dt="2021-10-31T19:51:10.275"/>
    <p1510:client id="{64762058-EFA8-4FD5-A38D-9548D5688C77}" v="31" dt="2021-11-01T15:01:19.108"/>
    <p1510:client id="{7714C7FE-E161-479E-BA03-920A0EDA4BCD}" v="7" dt="2021-11-01T14:00:42.412"/>
    <p1510:client id="{B82501FD-0DC1-488A-B2A1-34CD3300A332}" v="4" dt="2021-11-01T15:01:56.931"/>
    <p1510:client id="{B9A00BEF-F74A-4A85-891A-6411C688C809}" v="36" dt="2021-11-01T14:28:21.720"/>
    <p1510:client id="{C300AA46-0375-41F2-B732-3442FC6EA35E}" v="83" dt="2021-11-01T16:00:09.536"/>
    <p1510:client id="{E095E293-E431-4EE1-8AA9-92B9970A8345}" v="12" dt="2021-10-31T19:54:29.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o Moncada" userId="S::cmoncada@usf.edu::d7080a77-2ea8-4685-acb3-0777e875f6f5" providerId="AD" clId="Web-{64762058-EFA8-4FD5-A38D-9548D5688C77}"/>
    <pc:docChg chg="addSld modSld">
      <pc:chgData name="Claudio Moncada" userId="S::cmoncada@usf.edu::d7080a77-2ea8-4685-acb3-0777e875f6f5" providerId="AD" clId="Web-{64762058-EFA8-4FD5-A38D-9548D5688C77}" dt="2021-11-01T15:01:19.108" v="29" actId="1076"/>
      <pc:docMkLst>
        <pc:docMk/>
      </pc:docMkLst>
      <pc:sldChg chg="addSp delSp modSp new mod setBg setClrOvrMap">
        <pc:chgData name="Claudio Moncada" userId="S::cmoncada@usf.edu::d7080a77-2ea8-4685-acb3-0777e875f6f5" providerId="AD" clId="Web-{64762058-EFA8-4FD5-A38D-9548D5688C77}" dt="2021-11-01T15:01:19.108" v="29" actId="1076"/>
        <pc:sldMkLst>
          <pc:docMk/>
          <pc:sldMk cId="2477125273" sldId="261"/>
        </pc:sldMkLst>
        <pc:spChg chg="mod">
          <ac:chgData name="Claudio Moncada" userId="S::cmoncada@usf.edu::d7080a77-2ea8-4685-acb3-0777e875f6f5" providerId="AD" clId="Web-{64762058-EFA8-4FD5-A38D-9548D5688C77}" dt="2021-11-01T14:45:07.385" v="14" actId="20577"/>
          <ac:spMkLst>
            <pc:docMk/>
            <pc:sldMk cId="2477125273" sldId="261"/>
            <ac:spMk id="2" creationId="{5A03DF46-D6CF-4747-B192-8527179FF3F0}"/>
          </ac:spMkLst>
        </pc:spChg>
        <pc:spChg chg="del mod">
          <ac:chgData name="Claudio Moncada" userId="S::cmoncada@usf.edu::d7080a77-2ea8-4685-acb3-0777e875f6f5" providerId="AD" clId="Web-{64762058-EFA8-4FD5-A38D-9548D5688C77}" dt="2021-11-01T14:45:09.807" v="15"/>
          <ac:spMkLst>
            <pc:docMk/>
            <pc:sldMk cId="2477125273" sldId="261"/>
            <ac:spMk id="3" creationId="{C25917DF-A43A-434C-9120-C16269A00473}"/>
          </ac:spMkLst>
        </pc:spChg>
        <pc:spChg chg="add del mod">
          <ac:chgData name="Claudio Moncada" userId="S::cmoncada@usf.edu::d7080a77-2ea8-4685-acb3-0777e875f6f5" providerId="AD" clId="Web-{64762058-EFA8-4FD5-A38D-9548D5688C77}" dt="2021-11-01T15:01:02.498" v="24"/>
          <ac:spMkLst>
            <pc:docMk/>
            <pc:sldMk cId="2477125273" sldId="261"/>
            <ac:spMk id="7" creationId="{F6E8FAF7-B14C-4D63-848A-D50A62D8163E}"/>
          </ac:spMkLst>
        </pc:spChg>
        <pc:spChg chg="add">
          <ac:chgData name="Claudio Moncada" userId="S::cmoncada@usf.edu::d7080a77-2ea8-4685-acb3-0777e875f6f5" providerId="AD" clId="Web-{64762058-EFA8-4FD5-A38D-9548D5688C77}" dt="2021-11-01T14:38:45.222" v="1"/>
          <ac:spMkLst>
            <pc:docMk/>
            <pc:sldMk cId="2477125273" sldId="261"/>
            <ac:spMk id="8" creationId="{74CD14DB-BB81-479F-A1FC-1C75640E9F84}"/>
          </ac:spMkLst>
        </pc:spChg>
        <pc:spChg chg="add">
          <ac:chgData name="Claudio Moncada" userId="S::cmoncada@usf.edu::d7080a77-2ea8-4685-acb3-0777e875f6f5" providerId="AD" clId="Web-{64762058-EFA8-4FD5-A38D-9548D5688C77}" dt="2021-11-01T14:38:45.222" v="1"/>
          <ac:spMkLst>
            <pc:docMk/>
            <pc:sldMk cId="2477125273" sldId="261"/>
            <ac:spMk id="10" creationId="{C943A91B-7CA7-4592-A975-73B1BF8C4C74}"/>
          </ac:spMkLst>
        </pc:spChg>
        <pc:spChg chg="add">
          <ac:chgData name="Claudio Moncada" userId="S::cmoncada@usf.edu::d7080a77-2ea8-4685-acb3-0777e875f6f5" providerId="AD" clId="Web-{64762058-EFA8-4FD5-A38D-9548D5688C77}" dt="2021-11-01T14:38:45.222" v="1"/>
          <ac:spMkLst>
            <pc:docMk/>
            <pc:sldMk cId="2477125273" sldId="261"/>
            <ac:spMk id="12" creationId="{EC471314-E46A-414B-8D91-74880E84F187}"/>
          </ac:spMkLst>
        </pc:spChg>
        <pc:spChg chg="add">
          <ac:chgData name="Claudio Moncada" userId="S::cmoncada@usf.edu::d7080a77-2ea8-4685-acb3-0777e875f6f5" providerId="AD" clId="Web-{64762058-EFA8-4FD5-A38D-9548D5688C77}" dt="2021-11-01T14:38:45.222" v="1"/>
          <ac:spMkLst>
            <pc:docMk/>
            <pc:sldMk cId="2477125273" sldId="261"/>
            <ac:spMk id="14" creationId="{6A681326-1C9D-44A3-A627-3871BDAE4127}"/>
          </ac:spMkLst>
        </pc:spChg>
        <pc:picChg chg="add del mod ord">
          <ac:chgData name="Claudio Moncada" userId="S::cmoncada@usf.edu::d7080a77-2ea8-4685-acb3-0777e875f6f5" providerId="AD" clId="Web-{64762058-EFA8-4FD5-A38D-9548D5688C77}" dt="2021-11-01T15:01:01.560" v="23"/>
          <ac:picMkLst>
            <pc:docMk/>
            <pc:sldMk cId="2477125273" sldId="261"/>
            <ac:picMk id="4" creationId="{689BD0EE-0750-4FC2-BBF0-8C290242C392}"/>
          </ac:picMkLst>
        </pc:picChg>
        <pc:picChg chg="add mod">
          <ac:chgData name="Claudio Moncada" userId="S::cmoncada@usf.edu::d7080a77-2ea8-4685-acb3-0777e875f6f5" providerId="AD" clId="Web-{64762058-EFA8-4FD5-A38D-9548D5688C77}" dt="2021-11-01T15:01:19.108" v="29" actId="1076"/>
          <ac:picMkLst>
            <pc:docMk/>
            <pc:sldMk cId="2477125273" sldId="261"/>
            <ac:picMk id="5" creationId="{5C068793-A50F-4368-AD3F-5A376EC47EF9}"/>
          </ac:picMkLst>
        </pc:picChg>
        <pc:picChg chg="add mod ord">
          <ac:chgData name="Claudio Moncada" userId="S::cmoncada@usf.edu::d7080a77-2ea8-4685-acb3-0777e875f6f5" providerId="AD" clId="Web-{64762058-EFA8-4FD5-A38D-9548D5688C77}" dt="2021-11-01T15:01:08.685" v="26" actId="1076"/>
          <ac:picMkLst>
            <pc:docMk/>
            <pc:sldMk cId="2477125273" sldId="261"/>
            <ac:picMk id="9" creationId="{A0B6CEE1-C2AA-4316-BAA4-264DB90BFBDB}"/>
          </ac:picMkLst>
        </pc:picChg>
      </pc:sldChg>
    </pc:docChg>
  </pc:docChgLst>
  <pc:docChgLst>
    <pc:chgData name="Claudio Moncada" userId="S::cmoncada@usf.edu::d7080a77-2ea8-4685-acb3-0777e875f6f5" providerId="AD" clId="Web-{7714C7FE-E161-479E-BA03-920A0EDA4BCD}"/>
    <pc:docChg chg="modSld">
      <pc:chgData name="Claudio Moncada" userId="S::cmoncada@usf.edu::d7080a77-2ea8-4685-acb3-0777e875f6f5" providerId="AD" clId="Web-{7714C7FE-E161-479E-BA03-920A0EDA4BCD}" dt="2021-11-01T14:00:42.412" v="6" actId="20577"/>
      <pc:docMkLst>
        <pc:docMk/>
      </pc:docMkLst>
      <pc:sldChg chg="modSp">
        <pc:chgData name="Claudio Moncada" userId="S::cmoncada@usf.edu::d7080a77-2ea8-4685-acb3-0777e875f6f5" providerId="AD" clId="Web-{7714C7FE-E161-479E-BA03-920A0EDA4BCD}" dt="2021-11-01T14:00:42.412" v="6" actId="20577"/>
        <pc:sldMkLst>
          <pc:docMk/>
          <pc:sldMk cId="3580881285" sldId="258"/>
        </pc:sldMkLst>
        <pc:spChg chg="mod">
          <ac:chgData name="Claudio Moncada" userId="S::cmoncada@usf.edu::d7080a77-2ea8-4685-acb3-0777e875f6f5" providerId="AD" clId="Web-{7714C7FE-E161-479E-BA03-920A0EDA4BCD}" dt="2021-11-01T14:00:42.412" v="6" actId="20577"/>
          <ac:spMkLst>
            <pc:docMk/>
            <pc:sldMk cId="3580881285" sldId="258"/>
            <ac:spMk id="2" creationId="{EE1545B9-E06B-463E-9D3E-05DD1B670862}"/>
          </ac:spMkLst>
        </pc:spChg>
      </pc:sldChg>
    </pc:docChg>
  </pc:docChgLst>
  <pc:docChgLst>
    <pc:chgData name="Claudio Moncada" userId="S::cmoncada@usf.edu::d7080a77-2ea8-4685-acb3-0777e875f6f5" providerId="AD" clId="Web-{C300AA46-0375-41F2-B732-3442FC6EA35E}"/>
    <pc:docChg chg="addSld modSld">
      <pc:chgData name="Claudio Moncada" userId="S::cmoncada@usf.edu::d7080a77-2ea8-4685-acb3-0777e875f6f5" providerId="AD" clId="Web-{C300AA46-0375-41F2-B732-3442FC6EA35E}" dt="2021-11-01T16:00:08.942" v="77" actId="20577"/>
      <pc:docMkLst>
        <pc:docMk/>
      </pc:docMkLst>
      <pc:sldChg chg="addSp delSp modSp">
        <pc:chgData name="Claudio Moncada" userId="S::cmoncada@usf.edu::d7080a77-2ea8-4685-acb3-0777e875f6f5" providerId="AD" clId="Web-{C300AA46-0375-41F2-B732-3442FC6EA35E}" dt="2021-11-01T15:24:02.712" v="6" actId="1076"/>
        <pc:sldMkLst>
          <pc:docMk/>
          <pc:sldMk cId="2477125273" sldId="261"/>
        </pc:sldMkLst>
        <pc:picChg chg="add del mod">
          <ac:chgData name="Claudio Moncada" userId="S::cmoncada@usf.edu::d7080a77-2ea8-4685-acb3-0777e875f6f5" providerId="AD" clId="Web-{C300AA46-0375-41F2-B732-3442FC6EA35E}" dt="2021-11-01T15:23:42.539" v="1"/>
          <ac:picMkLst>
            <pc:docMk/>
            <pc:sldMk cId="2477125273" sldId="261"/>
            <ac:picMk id="3" creationId="{8A87C417-8BDB-4C48-90E8-FFAC58C61AE7}"/>
          </ac:picMkLst>
        </pc:picChg>
        <pc:picChg chg="add mod">
          <ac:chgData name="Claudio Moncada" userId="S::cmoncada@usf.edu::d7080a77-2ea8-4685-acb3-0777e875f6f5" providerId="AD" clId="Web-{C300AA46-0375-41F2-B732-3442FC6EA35E}" dt="2021-11-01T15:24:02.712" v="6" actId="1076"/>
          <ac:picMkLst>
            <pc:docMk/>
            <pc:sldMk cId="2477125273" sldId="261"/>
            <ac:picMk id="4" creationId="{122F2418-E71C-483A-97B2-61997FFC27E6}"/>
          </ac:picMkLst>
        </pc:picChg>
      </pc:sldChg>
      <pc:sldChg chg="addSp delSp modSp new mod setBg setClrOvrMap">
        <pc:chgData name="Claudio Moncada" userId="S::cmoncada@usf.edu::d7080a77-2ea8-4685-acb3-0777e875f6f5" providerId="AD" clId="Web-{C300AA46-0375-41F2-B732-3442FC6EA35E}" dt="2021-11-01T15:50:12.613" v="68" actId="14100"/>
        <pc:sldMkLst>
          <pc:docMk/>
          <pc:sldMk cId="1584180274" sldId="262"/>
        </pc:sldMkLst>
        <pc:spChg chg="mod">
          <ac:chgData name="Claudio Moncada" userId="S::cmoncada@usf.edu::d7080a77-2ea8-4685-acb3-0777e875f6f5" providerId="AD" clId="Web-{C300AA46-0375-41F2-B732-3442FC6EA35E}" dt="2021-11-01T15:31:13.630" v="23" actId="20577"/>
          <ac:spMkLst>
            <pc:docMk/>
            <pc:sldMk cId="1584180274" sldId="262"/>
            <ac:spMk id="2" creationId="{240D8084-1CAE-4385-806C-0817A9031B06}"/>
          </ac:spMkLst>
        </pc:spChg>
        <pc:spChg chg="del mod">
          <ac:chgData name="Claudio Moncada" userId="S::cmoncada@usf.edu::d7080a77-2ea8-4685-acb3-0777e875f6f5" providerId="AD" clId="Web-{C300AA46-0375-41F2-B732-3442FC6EA35E}" dt="2021-11-01T15:43:45.494" v="61"/>
          <ac:spMkLst>
            <pc:docMk/>
            <pc:sldMk cId="1584180274" sldId="262"/>
            <ac:spMk id="3" creationId="{2F78B164-7447-45B6-AED6-13A11638A0E7}"/>
          </ac:spMkLst>
        </pc:spChg>
        <pc:spChg chg="add">
          <ac:chgData name="Claudio Moncada" userId="S::cmoncada@usf.edu::d7080a77-2ea8-4685-acb3-0777e875f6f5" providerId="AD" clId="Web-{C300AA46-0375-41F2-B732-3442FC6EA35E}" dt="2021-11-01T15:24:23.744" v="8"/>
          <ac:spMkLst>
            <pc:docMk/>
            <pc:sldMk cId="1584180274" sldId="262"/>
            <ac:spMk id="8" creationId="{74CD14DB-BB81-479F-A1FC-1C75640E9F84}"/>
          </ac:spMkLst>
        </pc:spChg>
        <pc:spChg chg="add">
          <ac:chgData name="Claudio Moncada" userId="S::cmoncada@usf.edu::d7080a77-2ea8-4685-acb3-0777e875f6f5" providerId="AD" clId="Web-{C300AA46-0375-41F2-B732-3442FC6EA35E}" dt="2021-11-01T15:24:23.744" v="8"/>
          <ac:spMkLst>
            <pc:docMk/>
            <pc:sldMk cId="1584180274" sldId="262"/>
            <ac:spMk id="10" creationId="{C943A91B-7CA7-4592-A975-73B1BF8C4C74}"/>
          </ac:spMkLst>
        </pc:spChg>
        <pc:spChg chg="add">
          <ac:chgData name="Claudio Moncada" userId="S::cmoncada@usf.edu::d7080a77-2ea8-4685-acb3-0777e875f6f5" providerId="AD" clId="Web-{C300AA46-0375-41F2-B732-3442FC6EA35E}" dt="2021-11-01T15:24:23.744" v="8"/>
          <ac:spMkLst>
            <pc:docMk/>
            <pc:sldMk cId="1584180274" sldId="262"/>
            <ac:spMk id="12" creationId="{EC471314-E46A-414B-8D91-74880E84F187}"/>
          </ac:spMkLst>
        </pc:spChg>
        <pc:spChg chg="add">
          <ac:chgData name="Claudio Moncada" userId="S::cmoncada@usf.edu::d7080a77-2ea8-4685-acb3-0777e875f6f5" providerId="AD" clId="Web-{C300AA46-0375-41F2-B732-3442FC6EA35E}" dt="2021-11-01T15:24:23.744" v="8"/>
          <ac:spMkLst>
            <pc:docMk/>
            <pc:sldMk cId="1584180274" sldId="262"/>
            <ac:spMk id="14" creationId="{6A681326-1C9D-44A3-A627-3871BDAE4127}"/>
          </ac:spMkLst>
        </pc:spChg>
        <pc:picChg chg="add mod ord">
          <ac:chgData name="Claudio Moncada" userId="S::cmoncada@usf.edu::d7080a77-2ea8-4685-acb3-0777e875f6f5" providerId="AD" clId="Web-{C300AA46-0375-41F2-B732-3442FC6EA35E}" dt="2021-11-01T15:49:51.488" v="64" actId="14100"/>
          <ac:picMkLst>
            <pc:docMk/>
            <pc:sldMk cId="1584180274" sldId="262"/>
            <ac:picMk id="4" creationId="{F23A96B1-58D4-4F25-AD38-1301D96DEE4A}"/>
          </ac:picMkLst>
        </pc:picChg>
        <pc:picChg chg="add mod">
          <ac:chgData name="Claudio Moncada" userId="S::cmoncada@usf.edu::d7080a77-2ea8-4685-acb3-0777e875f6f5" providerId="AD" clId="Web-{C300AA46-0375-41F2-B732-3442FC6EA35E}" dt="2021-11-01T15:50:12.613" v="68" actId="14100"/>
          <ac:picMkLst>
            <pc:docMk/>
            <pc:sldMk cId="1584180274" sldId="262"/>
            <ac:picMk id="5" creationId="{300D2EE4-09D3-4FB5-813F-A95D789E5C45}"/>
          </ac:picMkLst>
        </pc:picChg>
      </pc:sldChg>
      <pc:sldChg chg="addSp delSp modSp new mod setBg setClrOvrMap">
        <pc:chgData name="Claudio Moncada" userId="S::cmoncada@usf.edu::d7080a77-2ea8-4685-acb3-0777e875f6f5" providerId="AD" clId="Web-{C300AA46-0375-41F2-B732-3442FC6EA35E}" dt="2021-11-01T15:57:16.844" v="72" actId="14100"/>
        <pc:sldMkLst>
          <pc:docMk/>
          <pc:sldMk cId="2895550406" sldId="263"/>
        </pc:sldMkLst>
        <pc:spChg chg="mod">
          <ac:chgData name="Claudio Moncada" userId="S::cmoncada@usf.edu::d7080a77-2ea8-4685-acb3-0777e875f6f5" providerId="AD" clId="Web-{C300AA46-0375-41F2-B732-3442FC6EA35E}" dt="2021-11-01T15:31:48.927" v="40" actId="20577"/>
          <ac:spMkLst>
            <pc:docMk/>
            <pc:sldMk cId="2895550406" sldId="263"/>
            <ac:spMk id="2" creationId="{2B3C5DF5-ADBE-4A56-84CB-86BEC3B2A975}"/>
          </ac:spMkLst>
        </pc:spChg>
        <pc:spChg chg="del mod">
          <ac:chgData name="Claudio Moncada" userId="S::cmoncada@usf.edu::d7080a77-2ea8-4685-acb3-0777e875f6f5" providerId="AD" clId="Web-{C300AA46-0375-41F2-B732-3442FC6EA35E}" dt="2021-11-01T15:57:06.922" v="69"/>
          <ac:spMkLst>
            <pc:docMk/>
            <pc:sldMk cId="2895550406" sldId="263"/>
            <ac:spMk id="3" creationId="{53D27041-2B71-4984-BFE7-EBCBE2942892}"/>
          </ac:spMkLst>
        </pc:spChg>
        <pc:spChg chg="add">
          <ac:chgData name="Claudio Moncada" userId="S::cmoncada@usf.edu::d7080a77-2ea8-4685-acb3-0777e875f6f5" providerId="AD" clId="Web-{C300AA46-0375-41F2-B732-3442FC6EA35E}" dt="2021-11-01T15:31:32.114" v="25"/>
          <ac:spMkLst>
            <pc:docMk/>
            <pc:sldMk cId="2895550406" sldId="263"/>
            <ac:spMk id="8" creationId="{74CD14DB-BB81-479F-A1FC-1C75640E9F84}"/>
          </ac:spMkLst>
        </pc:spChg>
        <pc:spChg chg="add">
          <ac:chgData name="Claudio Moncada" userId="S::cmoncada@usf.edu::d7080a77-2ea8-4685-acb3-0777e875f6f5" providerId="AD" clId="Web-{C300AA46-0375-41F2-B732-3442FC6EA35E}" dt="2021-11-01T15:31:32.114" v="25"/>
          <ac:spMkLst>
            <pc:docMk/>
            <pc:sldMk cId="2895550406" sldId="263"/>
            <ac:spMk id="10" creationId="{C943A91B-7CA7-4592-A975-73B1BF8C4C74}"/>
          </ac:spMkLst>
        </pc:spChg>
        <pc:spChg chg="add">
          <ac:chgData name="Claudio Moncada" userId="S::cmoncada@usf.edu::d7080a77-2ea8-4685-acb3-0777e875f6f5" providerId="AD" clId="Web-{C300AA46-0375-41F2-B732-3442FC6EA35E}" dt="2021-11-01T15:31:32.114" v="25"/>
          <ac:spMkLst>
            <pc:docMk/>
            <pc:sldMk cId="2895550406" sldId="263"/>
            <ac:spMk id="12" creationId="{EC471314-E46A-414B-8D91-74880E84F187}"/>
          </ac:spMkLst>
        </pc:spChg>
        <pc:spChg chg="add">
          <ac:chgData name="Claudio Moncada" userId="S::cmoncada@usf.edu::d7080a77-2ea8-4685-acb3-0777e875f6f5" providerId="AD" clId="Web-{C300AA46-0375-41F2-B732-3442FC6EA35E}" dt="2021-11-01T15:31:32.114" v="25"/>
          <ac:spMkLst>
            <pc:docMk/>
            <pc:sldMk cId="2895550406" sldId="263"/>
            <ac:spMk id="14" creationId="{6A681326-1C9D-44A3-A627-3871BDAE4127}"/>
          </ac:spMkLst>
        </pc:spChg>
        <pc:picChg chg="add mod ord">
          <ac:chgData name="Claudio Moncada" userId="S::cmoncada@usf.edu::d7080a77-2ea8-4685-acb3-0777e875f6f5" providerId="AD" clId="Web-{C300AA46-0375-41F2-B732-3442FC6EA35E}" dt="2021-11-01T15:57:16.844" v="72" actId="14100"/>
          <ac:picMkLst>
            <pc:docMk/>
            <pc:sldMk cId="2895550406" sldId="263"/>
            <ac:picMk id="4" creationId="{E5BAD8F4-DA57-4EB8-9DDE-E0A06A05633F}"/>
          </ac:picMkLst>
        </pc:picChg>
      </pc:sldChg>
      <pc:sldChg chg="addSp delSp modSp new mod setBg setClrOvrMap">
        <pc:chgData name="Claudio Moncada" userId="S::cmoncada@usf.edu::d7080a77-2ea8-4685-acb3-0777e875f6f5" providerId="AD" clId="Web-{C300AA46-0375-41F2-B732-3442FC6EA35E}" dt="2021-11-01T15:58:40.033" v="75" actId="1076"/>
        <pc:sldMkLst>
          <pc:docMk/>
          <pc:sldMk cId="2155912472" sldId="264"/>
        </pc:sldMkLst>
        <pc:spChg chg="mod">
          <ac:chgData name="Claudio Moncada" userId="S::cmoncada@usf.edu::d7080a77-2ea8-4685-acb3-0777e875f6f5" providerId="AD" clId="Web-{C300AA46-0375-41F2-B732-3442FC6EA35E}" dt="2021-11-01T15:35:53.747" v="51" actId="20577"/>
          <ac:spMkLst>
            <pc:docMk/>
            <pc:sldMk cId="2155912472" sldId="264"/>
            <ac:spMk id="2" creationId="{9431FF94-213A-47E9-8FEB-B024EB4107C2}"/>
          </ac:spMkLst>
        </pc:spChg>
        <pc:spChg chg="del mod">
          <ac:chgData name="Claudio Moncada" userId="S::cmoncada@usf.edu::d7080a77-2ea8-4685-acb3-0777e875f6f5" providerId="AD" clId="Web-{C300AA46-0375-41F2-B732-3442FC6EA35E}" dt="2021-11-01T15:58:31.705" v="73"/>
          <ac:spMkLst>
            <pc:docMk/>
            <pc:sldMk cId="2155912472" sldId="264"/>
            <ac:spMk id="3" creationId="{1BAFF4F6-9AD3-42BB-84AD-5C2C66E16C4F}"/>
          </ac:spMkLst>
        </pc:spChg>
        <pc:spChg chg="add">
          <ac:chgData name="Claudio Moncada" userId="S::cmoncada@usf.edu::d7080a77-2ea8-4685-acb3-0777e875f6f5" providerId="AD" clId="Web-{C300AA46-0375-41F2-B732-3442FC6EA35E}" dt="2021-11-01T15:31:55.131" v="42"/>
          <ac:spMkLst>
            <pc:docMk/>
            <pc:sldMk cId="2155912472" sldId="264"/>
            <ac:spMk id="8" creationId="{74CD14DB-BB81-479F-A1FC-1C75640E9F84}"/>
          </ac:spMkLst>
        </pc:spChg>
        <pc:spChg chg="add">
          <ac:chgData name="Claudio Moncada" userId="S::cmoncada@usf.edu::d7080a77-2ea8-4685-acb3-0777e875f6f5" providerId="AD" clId="Web-{C300AA46-0375-41F2-B732-3442FC6EA35E}" dt="2021-11-01T15:31:55.131" v="42"/>
          <ac:spMkLst>
            <pc:docMk/>
            <pc:sldMk cId="2155912472" sldId="264"/>
            <ac:spMk id="10" creationId="{C943A91B-7CA7-4592-A975-73B1BF8C4C74}"/>
          </ac:spMkLst>
        </pc:spChg>
        <pc:spChg chg="add">
          <ac:chgData name="Claudio Moncada" userId="S::cmoncada@usf.edu::d7080a77-2ea8-4685-acb3-0777e875f6f5" providerId="AD" clId="Web-{C300AA46-0375-41F2-B732-3442FC6EA35E}" dt="2021-11-01T15:31:55.131" v="42"/>
          <ac:spMkLst>
            <pc:docMk/>
            <pc:sldMk cId="2155912472" sldId="264"/>
            <ac:spMk id="12" creationId="{EC471314-E46A-414B-8D91-74880E84F187}"/>
          </ac:spMkLst>
        </pc:spChg>
        <pc:spChg chg="add">
          <ac:chgData name="Claudio Moncada" userId="S::cmoncada@usf.edu::d7080a77-2ea8-4685-acb3-0777e875f6f5" providerId="AD" clId="Web-{C300AA46-0375-41F2-B732-3442FC6EA35E}" dt="2021-11-01T15:31:55.131" v="42"/>
          <ac:spMkLst>
            <pc:docMk/>
            <pc:sldMk cId="2155912472" sldId="264"/>
            <ac:spMk id="14" creationId="{6A681326-1C9D-44A3-A627-3871BDAE4127}"/>
          </ac:spMkLst>
        </pc:spChg>
        <pc:picChg chg="add mod ord">
          <ac:chgData name="Claudio Moncada" userId="S::cmoncada@usf.edu::d7080a77-2ea8-4685-acb3-0777e875f6f5" providerId="AD" clId="Web-{C300AA46-0375-41F2-B732-3442FC6EA35E}" dt="2021-11-01T15:58:40.033" v="75" actId="1076"/>
          <ac:picMkLst>
            <pc:docMk/>
            <pc:sldMk cId="2155912472" sldId="264"/>
            <ac:picMk id="4" creationId="{0BE1300A-BB24-446E-976B-D0B924267E23}"/>
          </ac:picMkLst>
        </pc:picChg>
      </pc:sldChg>
      <pc:sldChg chg="addSp modSp new mod setBg setClrOvrMap">
        <pc:chgData name="Claudio Moncada" userId="S::cmoncada@usf.edu::d7080a77-2ea8-4685-acb3-0777e875f6f5" providerId="AD" clId="Web-{C300AA46-0375-41F2-B732-3442FC6EA35E}" dt="2021-11-01T16:00:08.942" v="77" actId="20577"/>
        <pc:sldMkLst>
          <pc:docMk/>
          <pc:sldMk cId="3207885640" sldId="265"/>
        </pc:sldMkLst>
        <pc:spChg chg="mod">
          <ac:chgData name="Claudio Moncada" userId="S::cmoncada@usf.edu::d7080a77-2ea8-4685-acb3-0777e875f6f5" providerId="AD" clId="Web-{C300AA46-0375-41F2-B732-3442FC6EA35E}" dt="2021-11-01T15:36:10.872" v="60"/>
          <ac:spMkLst>
            <pc:docMk/>
            <pc:sldMk cId="3207885640" sldId="265"/>
            <ac:spMk id="2" creationId="{5DB04F84-0485-4E74-A2FD-1E5FFD93C03E}"/>
          </ac:spMkLst>
        </pc:spChg>
        <pc:spChg chg="mod">
          <ac:chgData name="Claudio Moncada" userId="S::cmoncada@usf.edu::d7080a77-2ea8-4685-acb3-0777e875f6f5" providerId="AD" clId="Web-{C300AA46-0375-41F2-B732-3442FC6EA35E}" dt="2021-11-01T16:00:08.942" v="77" actId="20577"/>
          <ac:spMkLst>
            <pc:docMk/>
            <pc:sldMk cId="3207885640" sldId="265"/>
            <ac:spMk id="3" creationId="{65D8C642-907D-4133-9366-C010492C2260}"/>
          </ac:spMkLst>
        </pc:spChg>
        <pc:spChg chg="add">
          <ac:chgData name="Claudio Moncada" userId="S::cmoncada@usf.edu::d7080a77-2ea8-4685-acb3-0777e875f6f5" providerId="AD" clId="Web-{C300AA46-0375-41F2-B732-3442FC6EA35E}" dt="2021-11-01T15:36:10.872" v="60"/>
          <ac:spMkLst>
            <pc:docMk/>
            <pc:sldMk cId="3207885640" sldId="265"/>
            <ac:spMk id="8" creationId="{74CD14DB-BB81-479F-A1FC-1C75640E9F84}"/>
          </ac:spMkLst>
        </pc:spChg>
        <pc:spChg chg="add">
          <ac:chgData name="Claudio Moncada" userId="S::cmoncada@usf.edu::d7080a77-2ea8-4685-acb3-0777e875f6f5" providerId="AD" clId="Web-{C300AA46-0375-41F2-B732-3442FC6EA35E}" dt="2021-11-01T15:36:10.872" v="60"/>
          <ac:spMkLst>
            <pc:docMk/>
            <pc:sldMk cId="3207885640" sldId="265"/>
            <ac:spMk id="10" creationId="{C943A91B-7CA7-4592-A975-73B1BF8C4C74}"/>
          </ac:spMkLst>
        </pc:spChg>
        <pc:spChg chg="add">
          <ac:chgData name="Claudio Moncada" userId="S::cmoncada@usf.edu::d7080a77-2ea8-4685-acb3-0777e875f6f5" providerId="AD" clId="Web-{C300AA46-0375-41F2-B732-3442FC6EA35E}" dt="2021-11-01T15:36:10.872" v="60"/>
          <ac:spMkLst>
            <pc:docMk/>
            <pc:sldMk cId="3207885640" sldId="265"/>
            <ac:spMk id="12" creationId="{EC471314-E46A-414B-8D91-74880E84F187}"/>
          </ac:spMkLst>
        </pc:spChg>
        <pc:spChg chg="add">
          <ac:chgData name="Claudio Moncada" userId="S::cmoncada@usf.edu::d7080a77-2ea8-4685-acb3-0777e875f6f5" providerId="AD" clId="Web-{C300AA46-0375-41F2-B732-3442FC6EA35E}" dt="2021-11-01T15:36:10.872" v="60"/>
          <ac:spMkLst>
            <pc:docMk/>
            <pc:sldMk cId="3207885640" sldId="265"/>
            <ac:spMk id="14" creationId="{6A681326-1C9D-44A3-A627-3871BDAE4127}"/>
          </ac:spMkLst>
        </pc:spChg>
      </pc:sldChg>
    </pc:docChg>
  </pc:docChgLst>
  <pc:docChgLst>
    <pc:chgData name="Claudio Moncada" userId="S::cmoncada@usf.edu::d7080a77-2ea8-4685-acb3-0777e875f6f5" providerId="AD" clId="Web-{421FF0A1-DF1E-4DB2-8464-26F38122A5B2}"/>
    <pc:docChg chg="modSld">
      <pc:chgData name="Claudio Moncada" userId="S::cmoncada@usf.edu::d7080a77-2ea8-4685-acb3-0777e875f6f5" providerId="AD" clId="Web-{421FF0A1-DF1E-4DB2-8464-26F38122A5B2}" dt="2021-10-31T19:51:08.603" v="14" actId="20577"/>
      <pc:docMkLst>
        <pc:docMk/>
      </pc:docMkLst>
      <pc:sldChg chg="modSp">
        <pc:chgData name="Claudio Moncada" userId="S::cmoncada@usf.edu::d7080a77-2ea8-4685-acb3-0777e875f6f5" providerId="AD" clId="Web-{421FF0A1-DF1E-4DB2-8464-26F38122A5B2}" dt="2021-10-31T19:51:08.603" v="14" actId="20577"/>
        <pc:sldMkLst>
          <pc:docMk/>
          <pc:sldMk cId="1873794532" sldId="256"/>
        </pc:sldMkLst>
        <pc:spChg chg="mod">
          <ac:chgData name="Claudio Moncada" userId="S::cmoncada@usf.edu::d7080a77-2ea8-4685-acb3-0777e875f6f5" providerId="AD" clId="Web-{421FF0A1-DF1E-4DB2-8464-26F38122A5B2}" dt="2021-10-31T19:51:08.603" v="14" actId="20577"/>
          <ac:spMkLst>
            <pc:docMk/>
            <pc:sldMk cId="1873794532" sldId="256"/>
            <ac:spMk id="2" creationId="{A3E79651-3B99-4182-B59B-93FDCB4A3F59}"/>
          </ac:spMkLst>
        </pc:spChg>
      </pc:sldChg>
    </pc:docChg>
  </pc:docChgLst>
  <pc:docChgLst>
    <pc:chgData name="Claudio Moncada" userId="d7080a77-2ea8-4685-acb3-0777e875f6f5" providerId="ADAL" clId="{B82501FD-0DC1-488A-B2A1-34CD3300A332}"/>
    <pc:docChg chg="custSel modSld">
      <pc:chgData name="Claudio Moncada" userId="d7080a77-2ea8-4685-acb3-0777e875f6f5" providerId="ADAL" clId="{B82501FD-0DC1-488A-B2A1-34CD3300A332}" dt="2021-11-01T15:01:56.931" v="3" actId="1076"/>
      <pc:docMkLst>
        <pc:docMk/>
      </pc:docMkLst>
      <pc:sldChg chg="addSp delSp modSp mod">
        <pc:chgData name="Claudio Moncada" userId="d7080a77-2ea8-4685-acb3-0777e875f6f5" providerId="ADAL" clId="{B82501FD-0DC1-488A-B2A1-34CD3300A332}" dt="2021-11-01T15:01:56.931" v="3" actId="1076"/>
        <pc:sldMkLst>
          <pc:docMk/>
          <pc:sldMk cId="2477125273" sldId="261"/>
        </pc:sldMkLst>
        <pc:spChg chg="add del mod">
          <ac:chgData name="Claudio Moncada" userId="d7080a77-2ea8-4685-acb3-0777e875f6f5" providerId="ADAL" clId="{B82501FD-0DC1-488A-B2A1-34CD3300A332}" dt="2021-11-01T15:01:50.161" v="1" actId="478"/>
          <ac:spMkLst>
            <pc:docMk/>
            <pc:sldMk cId="2477125273" sldId="261"/>
            <ac:spMk id="4" creationId="{B01E6A56-AE62-4F2E-ABF6-BEADD28CCACA}"/>
          </ac:spMkLst>
        </pc:spChg>
        <pc:picChg chg="mod">
          <ac:chgData name="Claudio Moncada" userId="d7080a77-2ea8-4685-acb3-0777e875f6f5" providerId="ADAL" clId="{B82501FD-0DC1-488A-B2A1-34CD3300A332}" dt="2021-11-01T15:01:56.931" v="3" actId="1076"/>
          <ac:picMkLst>
            <pc:docMk/>
            <pc:sldMk cId="2477125273" sldId="261"/>
            <ac:picMk id="5" creationId="{5C068793-A50F-4368-AD3F-5A376EC47EF9}"/>
          </ac:picMkLst>
        </pc:picChg>
        <pc:picChg chg="del">
          <ac:chgData name="Claudio Moncada" userId="d7080a77-2ea8-4685-acb3-0777e875f6f5" providerId="ADAL" clId="{B82501FD-0DC1-488A-B2A1-34CD3300A332}" dt="2021-11-01T15:01:43.735" v="0" actId="478"/>
          <ac:picMkLst>
            <pc:docMk/>
            <pc:sldMk cId="2477125273" sldId="261"/>
            <ac:picMk id="9" creationId="{A0B6CEE1-C2AA-4316-BAA4-264DB90BFBDB}"/>
          </ac:picMkLst>
        </pc:picChg>
      </pc:sldChg>
    </pc:docChg>
  </pc:docChgLst>
  <pc:docChgLst>
    <pc:chgData name="Claudio Moncada" userId="S::cmoncada@usf.edu::d7080a77-2ea8-4685-acb3-0777e875f6f5" providerId="AD" clId="Web-{130F8416-8849-4170-927F-B83B93EF47F8}"/>
    <pc:docChg chg="addSld modSld addMainMaster delMainMaster">
      <pc:chgData name="Claudio Moncada" userId="S::cmoncada@usf.edu::d7080a77-2ea8-4685-acb3-0777e875f6f5" providerId="AD" clId="Web-{130F8416-8849-4170-927F-B83B93EF47F8}" dt="2021-11-01T14:19:41.003" v="193"/>
      <pc:docMkLst>
        <pc:docMk/>
      </pc:docMkLst>
      <pc:sldChg chg="modSp mod modClrScheme chgLayout">
        <pc:chgData name="Claudio Moncada" userId="S::cmoncada@usf.edu::d7080a77-2ea8-4685-acb3-0777e875f6f5" providerId="AD" clId="Web-{130F8416-8849-4170-927F-B83B93EF47F8}" dt="2021-11-01T14:19:18.534" v="189"/>
        <pc:sldMkLst>
          <pc:docMk/>
          <pc:sldMk cId="1873794532" sldId="256"/>
        </pc:sldMkLst>
        <pc:spChg chg="mod ord">
          <ac:chgData name="Claudio Moncada" userId="S::cmoncada@usf.edu::d7080a77-2ea8-4685-acb3-0777e875f6f5" providerId="AD" clId="Web-{130F8416-8849-4170-927F-B83B93EF47F8}" dt="2021-11-01T14:19:18.534" v="189"/>
          <ac:spMkLst>
            <pc:docMk/>
            <pc:sldMk cId="1873794532" sldId="256"/>
            <ac:spMk id="2" creationId="{A3E79651-3B99-4182-B59B-93FDCB4A3F59}"/>
          </ac:spMkLst>
        </pc:spChg>
        <pc:spChg chg="mod ord">
          <ac:chgData name="Claudio Moncada" userId="S::cmoncada@usf.edu::d7080a77-2ea8-4685-acb3-0777e875f6f5" providerId="AD" clId="Web-{130F8416-8849-4170-927F-B83B93EF47F8}" dt="2021-11-01T14:19:18.534" v="189"/>
          <ac:spMkLst>
            <pc:docMk/>
            <pc:sldMk cId="1873794532" sldId="256"/>
            <ac:spMk id="3" creationId="{6C5A35E5-4772-4BE0-AA21-0CA6FD11EBF4}"/>
          </ac:spMkLst>
        </pc:spChg>
      </pc:sldChg>
      <pc:sldChg chg="addSp delSp modSp mod modClrScheme delDesignElem chgLayout">
        <pc:chgData name="Claudio Moncada" userId="S::cmoncada@usf.edu::d7080a77-2ea8-4685-acb3-0777e875f6f5" providerId="AD" clId="Web-{130F8416-8849-4170-927F-B83B93EF47F8}" dt="2021-11-01T14:19:41.003" v="193"/>
        <pc:sldMkLst>
          <pc:docMk/>
          <pc:sldMk cId="2382110230" sldId="257"/>
        </pc:sldMkLst>
        <pc:spChg chg="mod ord">
          <ac:chgData name="Claudio Moncada" userId="S::cmoncada@usf.edu::d7080a77-2ea8-4685-acb3-0777e875f6f5" providerId="AD" clId="Web-{130F8416-8849-4170-927F-B83B93EF47F8}" dt="2021-11-01T14:19:18.534" v="189"/>
          <ac:spMkLst>
            <pc:docMk/>
            <pc:sldMk cId="2382110230" sldId="257"/>
            <ac:spMk id="2" creationId="{03AA95B3-EC24-400C-BF37-3E8A7F3C5802}"/>
          </ac:spMkLst>
        </pc:spChg>
        <pc:spChg chg="mod ord">
          <ac:chgData name="Claudio Moncada" userId="S::cmoncada@usf.edu::d7080a77-2ea8-4685-acb3-0777e875f6f5" providerId="AD" clId="Web-{130F8416-8849-4170-927F-B83B93EF47F8}" dt="2021-11-01T14:19:41.003" v="193"/>
          <ac:spMkLst>
            <pc:docMk/>
            <pc:sldMk cId="2382110230" sldId="257"/>
            <ac:spMk id="3" creationId="{AF385171-F4F3-462A-821F-C09E86AC3573}"/>
          </ac:spMkLst>
        </pc:spChg>
        <pc:spChg chg="add">
          <ac:chgData name="Claudio Moncada" userId="S::cmoncada@usf.edu::d7080a77-2ea8-4685-acb3-0777e875f6f5" providerId="AD" clId="Web-{130F8416-8849-4170-927F-B83B93EF47F8}" dt="2021-11-01T14:19:41.003" v="193"/>
          <ac:spMkLst>
            <pc:docMk/>
            <pc:sldMk cId="2382110230" sldId="257"/>
            <ac:spMk id="5" creationId="{74CD14DB-BB81-479F-A1FC-1C75640E9F84}"/>
          </ac:spMkLst>
        </pc:spChg>
        <pc:spChg chg="add">
          <ac:chgData name="Claudio Moncada" userId="S::cmoncada@usf.edu::d7080a77-2ea8-4685-acb3-0777e875f6f5" providerId="AD" clId="Web-{130F8416-8849-4170-927F-B83B93EF47F8}" dt="2021-11-01T14:19:41.003" v="193"/>
          <ac:spMkLst>
            <pc:docMk/>
            <pc:sldMk cId="2382110230" sldId="257"/>
            <ac:spMk id="6" creationId="{C943A91B-7CA7-4592-A975-73B1BF8C4C74}"/>
          </ac:spMkLst>
        </pc:spChg>
        <pc:spChg chg="add">
          <ac:chgData name="Claudio Moncada" userId="S::cmoncada@usf.edu::d7080a77-2ea8-4685-acb3-0777e875f6f5" providerId="AD" clId="Web-{130F8416-8849-4170-927F-B83B93EF47F8}" dt="2021-11-01T14:19:41.003" v="193"/>
          <ac:spMkLst>
            <pc:docMk/>
            <pc:sldMk cId="2382110230" sldId="257"/>
            <ac:spMk id="7" creationId="{EC471314-E46A-414B-8D91-74880E84F187}"/>
          </ac:spMkLst>
        </pc:spChg>
        <pc:spChg chg="del">
          <ac:chgData name="Claudio Moncada" userId="S::cmoncada@usf.edu::d7080a77-2ea8-4685-acb3-0777e875f6f5" providerId="AD" clId="Web-{130F8416-8849-4170-927F-B83B93EF47F8}" dt="2021-11-01T14:19:14.425" v="188"/>
          <ac:spMkLst>
            <pc:docMk/>
            <pc:sldMk cId="2382110230" sldId="257"/>
            <ac:spMk id="8" creationId="{74CD14DB-BB81-479F-A1FC-1C75640E9F84}"/>
          </ac:spMkLst>
        </pc:spChg>
        <pc:spChg chg="add">
          <ac:chgData name="Claudio Moncada" userId="S::cmoncada@usf.edu::d7080a77-2ea8-4685-acb3-0777e875f6f5" providerId="AD" clId="Web-{130F8416-8849-4170-927F-B83B93EF47F8}" dt="2021-11-01T14:19:41.003" v="193"/>
          <ac:spMkLst>
            <pc:docMk/>
            <pc:sldMk cId="2382110230" sldId="257"/>
            <ac:spMk id="9" creationId="{6A681326-1C9D-44A3-A627-3871BDAE4127}"/>
          </ac:spMkLst>
        </pc:spChg>
        <pc:spChg chg="del">
          <ac:chgData name="Claudio Moncada" userId="S::cmoncada@usf.edu::d7080a77-2ea8-4685-acb3-0777e875f6f5" providerId="AD" clId="Web-{130F8416-8849-4170-927F-B83B93EF47F8}" dt="2021-11-01T14:19:14.425" v="188"/>
          <ac:spMkLst>
            <pc:docMk/>
            <pc:sldMk cId="2382110230" sldId="257"/>
            <ac:spMk id="10" creationId="{C943A91B-7CA7-4592-A975-73B1BF8C4C74}"/>
          </ac:spMkLst>
        </pc:spChg>
        <pc:spChg chg="del">
          <ac:chgData name="Claudio Moncada" userId="S::cmoncada@usf.edu::d7080a77-2ea8-4685-acb3-0777e875f6f5" providerId="AD" clId="Web-{130F8416-8849-4170-927F-B83B93EF47F8}" dt="2021-11-01T14:19:14.425" v="188"/>
          <ac:spMkLst>
            <pc:docMk/>
            <pc:sldMk cId="2382110230" sldId="257"/>
            <ac:spMk id="12" creationId="{EC471314-E46A-414B-8D91-74880E84F187}"/>
          </ac:spMkLst>
        </pc:spChg>
        <pc:spChg chg="del">
          <ac:chgData name="Claudio Moncada" userId="S::cmoncada@usf.edu::d7080a77-2ea8-4685-acb3-0777e875f6f5" providerId="AD" clId="Web-{130F8416-8849-4170-927F-B83B93EF47F8}" dt="2021-11-01T14:19:14.425" v="188"/>
          <ac:spMkLst>
            <pc:docMk/>
            <pc:sldMk cId="2382110230" sldId="257"/>
            <ac:spMk id="14" creationId="{6A681326-1C9D-44A3-A627-3871BDAE4127}"/>
          </ac:spMkLst>
        </pc:spChg>
      </pc:sldChg>
      <pc:sldChg chg="addSp delSp modSp mod modClrScheme delDesignElem chgLayout">
        <pc:chgData name="Claudio Moncada" userId="S::cmoncada@usf.edu::d7080a77-2ea8-4685-acb3-0777e875f6f5" providerId="AD" clId="Web-{130F8416-8849-4170-927F-B83B93EF47F8}" dt="2021-11-01T14:19:33.269" v="192"/>
        <pc:sldMkLst>
          <pc:docMk/>
          <pc:sldMk cId="3580881285" sldId="258"/>
        </pc:sldMkLst>
        <pc:spChg chg="mod ord">
          <ac:chgData name="Claudio Moncada" userId="S::cmoncada@usf.edu::d7080a77-2ea8-4685-acb3-0777e875f6f5" providerId="AD" clId="Web-{130F8416-8849-4170-927F-B83B93EF47F8}" dt="2021-11-01T14:19:18.534" v="189"/>
          <ac:spMkLst>
            <pc:docMk/>
            <pc:sldMk cId="3580881285" sldId="258"/>
            <ac:spMk id="2" creationId="{EE1545B9-E06B-463E-9D3E-05DD1B670862}"/>
          </ac:spMkLst>
        </pc:spChg>
        <pc:spChg chg="mod ord">
          <ac:chgData name="Claudio Moncada" userId="S::cmoncada@usf.edu::d7080a77-2ea8-4685-acb3-0777e875f6f5" providerId="AD" clId="Web-{130F8416-8849-4170-927F-B83B93EF47F8}" dt="2021-11-01T14:19:33.269" v="192"/>
          <ac:spMkLst>
            <pc:docMk/>
            <pc:sldMk cId="3580881285" sldId="258"/>
            <ac:spMk id="3" creationId="{DCA983C0-8E19-4DAE-B777-7EE9F9F949FB}"/>
          </ac:spMkLst>
        </pc:spChg>
        <pc:spChg chg="add">
          <ac:chgData name="Claudio Moncada" userId="S::cmoncada@usf.edu::d7080a77-2ea8-4685-acb3-0777e875f6f5" providerId="AD" clId="Web-{130F8416-8849-4170-927F-B83B93EF47F8}" dt="2021-11-01T14:19:33.269" v="192"/>
          <ac:spMkLst>
            <pc:docMk/>
            <pc:sldMk cId="3580881285" sldId="258"/>
            <ac:spMk id="5" creationId="{74CD14DB-BB81-479F-A1FC-1C75640E9F84}"/>
          </ac:spMkLst>
        </pc:spChg>
        <pc:spChg chg="add">
          <ac:chgData name="Claudio Moncada" userId="S::cmoncada@usf.edu::d7080a77-2ea8-4685-acb3-0777e875f6f5" providerId="AD" clId="Web-{130F8416-8849-4170-927F-B83B93EF47F8}" dt="2021-11-01T14:19:33.269" v="192"/>
          <ac:spMkLst>
            <pc:docMk/>
            <pc:sldMk cId="3580881285" sldId="258"/>
            <ac:spMk id="6" creationId="{C943A91B-7CA7-4592-A975-73B1BF8C4C74}"/>
          </ac:spMkLst>
        </pc:spChg>
        <pc:spChg chg="add">
          <ac:chgData name="Claudio Moncada" userId="S::cmoncada@usf.edu::d7080a77-2ea8-4685-acb3-0777e875f6f5" providerId="AD" clId="Web-{130F8416-8849-4170-927F-B83B93EF47F8}" dt="2021-11-01T14:19:33.269" v="192"/>
          <ac:spMkLst>
            <pc:docMk/>
            <pc:sldMk cId="3580881285" sldId="258"/>
            <ac:spMk id="7" creationId="{EC471314-E46A-414B-8D91-74880E84F187}"/>
          </ac:spMkLst>
        </pc:spChg>
        <pc:spChg chg="del">
          <ac:chgData name="Claudio Moncada" userId="S::cmoncada@usf.edu::d7080a77-2ea8-4685-acb3-0777e875f6f5" providerId="AD" clId="Web-{130F8416-8849-4170-927F-B83B93EF47F8}" dt="2021-11-01T14:19:14.425" v="188"/>
          <ac:spMkLst>
            <pc:docMk/>
            <pc:sldMk cId="3580881285" sldId="258"/>
            <ac:spMk id="8" creationId="{74CD14DB-BB81-479F-A1FC-1C75640E9F84}"/>
          </ac:spMkLst>
        </pc:spChg>
        <pc:spChg chg="add">
          <ac:chgData name="Claudio Moncada" userId="S::cmoncada@usf.edu::d7080a77-2ea8-4685-acb3-0777e875f6f5" providerId="AD" clId="Web-{130F8416-8849-4170-927F-B83B93EF47F8}" dt="2021-11-01T14:19:33.269" v="192"/>
          <ac:spMkLst>
            <pc:docMk/>
            <pc:sldMk cId="3580881285" sldId="258"/>
            <ac:spMk id="9" creationId="{6A681326-1C9D-44A3-A627-3871BDAE4127}"/>
          </ac:spMkLst>
        </pc:spChg>
        <pc:spChg chg="del">
          <ac:chgData name="Claudio Moncada" userId="S::cmoncada@usf.edu::d7080a77-2ea8-4685-acb3-0777e875f6f5" providerId="AD" clId="Web-{130F8416-8849-4170-927F-B83B93EF47F8}" dt="2021-11-01T14:19:14.425" v="188"/>
          <ac:spMkLst>
            <pc:docMk/>
            <pc:sldMk cId="3580881285" sldId="258"/>
            <ac:spMk id="10" creationId="{C943A91B-7CA7-4592-A975-73B1BF8C4C74}"/>
          </ac:spMkLst>
        </pc:spChg>
        <pc:spChg chg="del">
          <ac:chgData name="Claudio Moncada" userId="S::cmoncada@usf.edu::d7080a77-2ea8-4685-acb3-0777e875f6f5" providerId="AD" clId="Web-{130F8416-8849-4170-927F-B83B93EF47F8}" dt="2021-11-01T14:19:14.425" v="188"/>
          <ac:spMkLst>
            <pc:docMk/>
            <pc:sldMk cId="3580881285" sldId="258"/>
            <ac:spMk id="12" creationId="{EC471314-E46A-414B-8D91-74880E84F187}"/>
          </ac:spMkLst>
        </pc:spChg>
        <pc:spChg chg="del">
          <ac:chgData name="Claudio Moncada" userId="S::cmoncada@usf.edu::d7080a77-2ea8-4685-acb3-0777e875f6f5" providerId="AD" clId="Web-{130F8416-8849-4170-927F-B83B93EF47F8}" dt="2021-11-01T14:19:14.425" v="188"/>
          <ac:spMkLst>
            <pc:docMk/>
            <pc:sldMk cId="3580881285" sldId="258"/>
            <ac:spMk id="14" creationId="{6A681326-1C9D-44A3-A627-3871BDAE4127}"/>
          </ac:spMkLst>
        </pc:spChg>
      </pc:sldChg>
      <pc:sldChg chg="addSp delSp modSp mod modClrScheme delDesignElem chgLayout">
        <pc:chgData name="Claudio Moncada" userId="S::cmoncada@usf.edu::d7080a77-2ea8-4685-acb3-0777e875f6f5" providerId="AD" clId="Web-{130F8416-8849-4170-927F-B83B93EF47F8}" dt="2021-11-01T14:19:29.253" v="191"/>
        <pc:sldMkLst>
          <pc:docMk/>
          <pc:sldMk cId="2962614068" sldId="259"/>
        </pc:sldMkLst>
        <pc:spChg chg="mod ord">
          <ac:chgData name="Claudio Moncada" userId="S::cmoncada@usf.edu::d7080a77-2ea8-4685-acb3-0777e875f6f5" providerId="AD" clId="Web-{130F8416-8849-4170-927F-B83B93EF47F8}" dt="2021-11-01T14:19:18.534" v="189"/>
          <ac:spMkLst>
            <pc:docMk/>
            <pc:sldMk cId="2962614068" sldId="259"/>
            <ac:spMk id="2" creationId="{2341E45D-8090-49F0-9A78-E4F34D34E485}"/>
          </ac:spMkLst>
        </pc:spChg>
        <pc:spChg chg="add del mod ord">
          <ac:chgData name="Claudio Moncada" userId="S::cmoncada@usf.edu::d7080a77-2ea8-4685-acb3-0777e875f6f5" providerId="AD" clId="Web-{130F8416-8849-4170-927F-B83B93EF47F8}" dt="2021-11-01T14:19:29.253" v="191"/>
          <ac:spMkLst>
            <pc:docMk/>
            <pc:sldMk cId="2962614068" sldId="259"/>
            <ac:spMk id="3" creationId="{8DA7D404-60DE-4FB8-8AB7-7889E1FCC58A}"/>
          </ac:spMkLst>
        </pc:spChg>
        <pc:spChg chg="add">
          <ac:chgData name="Claudio Moncada" userId="S::cmoncada@usf.edu::d7080a77-2ea8-4685-acb3-0777e875f6f5" providerId="AD" clId="Web-{130F8416-8849-4170-927F-B83B93EF47F8}" dt="2021-11-01T14:19:29.253" v="191"/>
          <ac:spMkLst>
            <pc:docMk/>
            <pc:sldMk cId="2962614068" sldId="259"/>
            <ac:spMk id="5" creationId="{74CD14DB-BB81-479F-A1FC-1C75640E9F84}"/>
          </ac:spMkLst>
        </pc:spChg>
        <pc:spChg chg="add">
          <ac:chgData name="Claudio Moncada" userId="S::cmoncada@usf.edu::d7080a77-2ea8-4685-acb3-0777e875f6f5" providerId="AD" clId="Web-{130F8416-8849-4170-927F-B83B93EF47F8}" dt="2021-11-01T14:19:29.253" v="191"/>
          <ac:spMkLst>
            <pc:docMk/>
            <pc:sldMk cId="2962614068" sldId="259"/>
            <ac:spMk id="6" creationId="{C943A91B-7CA7-4592-A975-73B1BF8C4C74}"/>
          </ac:spMkLst>
        </pc:spChg>
        <pc:spChg chg="add">
          <ac:chgData name="Claudio Moncada" userId="S::cmoncada@usf.edu::d7080a77-2ea8-4685-acb3-0777e875f6f5" providerId="AD" clId="Web-{130F8416-8849-4170-927F-B83B93EF47F8}" dt="2021-11-01T14:19:29.253" v="191"/>
          <ac:spMkLst>
            <pc:docMk/>
            <pc:sldMk cId="2962614068" sldId="259"/>
            <ac:spMk id="7" creationId="{EC471314-E46A-414B-8D91-74880E84F187}"/>
          </ac:spMkLst>
        </pc:spChg>
        <pc:spChg chg="del">
          <ac:chgData name="Claudio Moncada" userId="S::cmoncada@usf.edu::d7080a77-2ea8-4685-acb3-0777e875f6f5" providerId="AD" clId="Web-{130F8416-8849-4170-927F-B83B93EF47F8}" dt="2021-11-01T14:19:14.425" v="188"/>
          <ac:spMkLst>
            <pc:docMk/>
            <pc:sldMk cId="2962614068" sldId="259"/>
            <ac:spMk id="8" creationId="{74CD14DB-BB81-479F-A1FC-1C75640E9F84}"/>
          </ac:spMkLst>
        </pc:spChg>
        <pc:spChg chg="add">
          <ac:chgData name="Claudio Moncada" userId="S::cmoncada@usf.edu::d7080a77-2ea8-4685-acb3-0777e875f6f5" providerId="AD" clId="Web-{130F8416-8849-4170-927F-B83B93EF47F8}" dt="2021-11-01T14:19:29.253" v="191"/>
          <ac:spMkLst>
            <pc:docMk/>
            <pc:sldMk cId="2962614068" sldId="259"/>
            <ac:spMk id="9" creationId="{6A681326-1C9D-44A3-A627-3871BDAE4127}"/>
          </ac:spMkLst>
        </pc:spChg>
        <pc:spChg chg="del">
          <ac:chgData name="Claudio Moncada" userId="S::cmoncada@usf.edu::d7080a77-2ea8-4685-acb3-0777e875f6f5" providerId="AD" clId="Web-{130F8416-8849-4170-927F-B83B93EF47F8}" dt="2021-11-01T14:19:14.425" v="188"/>
          <ac:spMkLst>
            <pc:docMk/>
            <pc:sldMk cId="2962614068" sldId="259"/>
            <ac:spMk id="10" creationId="{C943A91B-7CA7-4592-A975-73B1BF8C4C74}"/>
          </ac:spMkLst>
        </pc:spChg>
        <pc:spChg chg="del">
          <ac:chgData name="Claudio Moncada" userId="S::cmoncada@usf.edu::d7080a77-2ea8-4685-acb3-0777e875f6f5" providerId="AD" clId="Web-{130F8416-8849-4170-927F-B83B93EF47F8}" dt="2021-11-01T14:19:14.425" v="188"/>
          <ac:spMkLst>
            <pc:docMk/>
            <pc:sldMk cId="2962614068" sldId="259"/>
            <ac:spMk id="12" creationId="{EC471314-E46A-414B-8D91-74880E84F187}"/>
          </ac:spMkLst>
        </pc:spChg>
        <pc:spChg chg="del">
          <ac:chgData name="Claudio Moncada" userId="S::cmoncada@usf.edu::d7080a77-2ea8-4685-acb3-0777e875f6f5" providerId="AD" clId="Web-{130F8416-8849-4170-927F-B83B93EF47F8}" dt="2021-11-01T14:19:14.425" v="188"/>
          <ac:spMkLst>
            <pc:docMk/>
            <pc:sldMk cId="2962614068" sldId="259"/>
            <ac:spMk id="14" creationId="{6A681326-1C9D-44A3-A627-3871BDAE4127}"/>
          </ac:spMkLst>
        </pc:spChg>
        <pc:graphicFrameChg chg="add del mod ord modGraphic">
          <ac:chgData name="Claudio Moncada" userId="S::cmoncada@usf.edu::d7080a77-2ea8-4685-acb3-0777e875f6f5" providerId="AD" clId="Web-{130F8416-8849-4170-927F-B83B93EF47F8}" dt="2021-11-01T14:18:44.377" v="184"/>
          <ac:graphicFrameMkLst>
            <pc:docMk/>
            <pc:sldMk cId="2962614068" sldId="259"/>
            <ac:graphicFrameMk id="4" creationId="{62A270CC-1503-4A51-A417-466B34DE0010}"/>
          </ac:graphicFrameMkLst>
        </pc:graphicFrameChg>
      </pc:sldChg>
      <pc:sldChg chg="addSp modSp new mod setBg modClrScheme setClrOvrMap chgLayout">
        <pc:chgData name="Claudio Moncada" userId="S::cmoncada@usf.edu::d7080a77-2ea8-4685-acb3-0777e875f6f5" providerId="AD" clId="Web-{130F8416-8849-4170-927F-B83B93EF47F8}" dt="2021-11-01T14:19:25.144" v="190"/>
        <pc:sldMkLst>
          <pc:docMk/>
          <pc:sldMk cId="39740942" sldId="260"/>
        </pc:sldMkLst>
        <pc:spChg chg="mod ord">
          <ac:chgData name="Claudio Moncada" userId="S::cmoncada@usf.edu::d7080a77-2ea8-4685-acb3-0777e875f6f5" providerId="AD" clId="Web-{130F8416-8849-4170-927F-B83B93EF47F8}" dt="2021-11-01T14:19:25.144" v="190"/>
          <ac:spMkLst>
            <pc:docMk/>
            <pc:sldMk cId="39740942" sldId="260"/>
            <ac:spMk id="2" creationId="{0D69C4AD-F0F0-439A-B85B-70E0C7EF509B}"/>
          </ac:spMkLst>
        </pc:spChg>
        <pc:spChg chg="mod ord">
          <ac:chgData name="Claudio Moncada" userId="S::cmoncada@usf.edu::d7080a77-2ea8-4685-acb3-0777e875f6f5" providerId="AD" clId="Web-{130F8416-8849-4170-927F-B83B93EF47F8}" dt="2021-11-01T14:19:25.144" v="190"/>
          <ac:spMkLst>
            <pc:docMk/>
            <pc:sldMk cId="39740942" sldId="260"/>
            <ac:spMk id="3" creationId="{BDEA636F-DF5B-4914-BB92-D5556E2907F0}"/>
          </ac:spMkLst>
        </pc:spChg>
        <pc:spChg chg="add">
          <ac:chgData name="Claudio Moncada" userId="S::cmoncada@usf.edu::d7080a77-2ea8-4685-acb3-0777e875f6f5" providerId="AD" clId="Web-{130F8416-8849-4170-927F-B83B93EF47F8}" dt="2021-11-01T14:19:25.144" v="190"/>
          <ac:spMkLst>
            <pc:docMk/>
            <pc:sldMk cId="39740942" sldId="260"/>
            <ac:spMk id="8" creationId="{74CD14DB-BB81-479F-A1FC-1C75640E9F84}"/>
          </ac:spMkLst>
        </pc:spChg>
        <pc:spChg chg="add">
          <ac:chgData name="Claudio Moncada" userId="S::cmoncada@usf.edu::d7080a77-2ea8-4685-acb3-0777e875f6f5" providerId="AD" clId="Web-{130F8416-8849-4170-927F-B83B93EF47F8}" dt="2021-11-01T14:19:25.144" v="190"/>
          <ac:spMkLst>
            <pc:docMk/>
            <pc:sldMk cId="39740942" sldId="260"/>
            <ac:spMk id="10" creationId="{C943A91B-7CA7-4592-A975-73B1BF8C4C74}"/>
          </ac:spMkLst>
        </pc:spChg>
        <pc:spChg chg="add">
          <ac:chgData name="Claudio Moncada" userId="S::cmoncada@usf.edu::d7080a77-2ea8-4685-acb3-0777e875f6f5" providerId="AD" clId="Web-{130F8416-8849-4170-927F-B83B93EF47F8}" dt="2021-11-01T14:19:25.144" v="190"/>
          <ac:spMkLst>
            <pc:docMk/>
            <pc:sldMk cId="39740942" sldId="260"/>
            <ac:spMk id="12" creationId="{EC471314-E46A-414B-8D91-74880E84F187}"/>
          </ac:spMkLst>
        </pc:spChg>
        <pc:spChg chg="add">
          <ac:chgData name="Claudio Moncada" userId="S::cmoncada@usf.edu::d7080a77-2ea8-4685-acb3-0777e875f6f5" providerId="AD" clId="Web-{130F8416-8849-4170-927F-B83B93EF47F8}" dt="2021-11-01T14:19:25.144" v="190"/>
          <ac:spMkLst>
            <pc:docMk/>
            <pc:sldMk cId="39740942" sldId="260"/>
            <ac:spMk id="14" creationId="{6A681326-1C9D-44A3-A627-3871BDAE4127}"/>
          </ac:spMkLst>
        </pc:spChg>
      </pc:sldChg>
      <pc:sldMasterChg chg="del delSldLayout">
        <pc:chgData name="Claudio Moncada" userId="S::cmoncada@usf.edu::d7080a77-2ea8-4685-acb3-0777e875f6f5" providerId="AD" clId="Web-{130F8416-8849-4170-927F-B83B93EF47F8}" dt="2021-11-01T14:19:14.425" v="188"/>
        <pc:sldMasterMkLst>
          <pc:docMk/>
          <pc:sldMasterMk cId="3317639818" sldId="2147483684"/>
        </pc:sldMasterMkLst>
        <pc:sldLayoutChg chg="del">
          <pc:chgData name="Claudio Moncada" userId="S::cmoncada@usf.edu::d7080a77-2ea8-4685-acb3-0777e875f6f5" providerId="AD" clId="Web-{130F8416-8849-4170-927F-B83B93EF47F8}" dt="2021-11-01T14:19:14.425" v="188"/>
          <pc:sldLayoutMkLst>
            <pc:docMk/>
            <pc:sldMasterMk cId="3317639818" sldId="2147483684"/>
            <pc:sldLayoutMk cId="3906158142" sldId="2147483685"/>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1572997715" sldId="2147483686"/>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1226213152" sldId="2147483687"/>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2434224270" sldId="2147483688"/>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1359063299" sldId="2147483689"/>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2521965350" sldId="2147483690"/>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868237577" sldId="2147483691"/>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3604005284" sldId="2147483692"/>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721860683" sldId="2147483693"/>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3902714461" sldId="2147483694"/>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2550793144" sldId="2147483695"/>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3900580351" sldId="2147483696"/>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158812302" sldId="2147483697"/>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2825584814" sldId="2147483698"/>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3826932450" sldId="2147483699"/>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1589185385" sldId="2147483700"/>
          </pc:sldLayoutMkLst>
        </pc:sldLayoutChg>
        <pc:sldLayoutChg chg="del">
          <pc:chgData name="Claudio Moncada" userId="S::cmoncada@usf.edu::d7080a77-2ea8-4685-acb3-0777e875f6f5" providerId="AD" clId="Web-{130F8416-8849-4170-927F-B83B93EF47F8}" dt="2021-11-01T14:19:14.425" v="188"/>
          <pc:sldLayoutMkLst>
            <pc:docMk/>
            <pc:sldMasterMk cId="3317639818" sldId="2147483684"/>
            <pc:sldLayoutMk cId="3523569289" sldId="2147483701"/>
          </pc:sldLayoutMkLst>
        </pc:sldLayoutChg>
      </pc:sldMasterChg>
      <pc:sldMasterChg chg="add del addSldLayout delSldLayout modSldLayout">
        <pc:chgData name="Claudio Moncada" userId="S::cmoncada@usf.edu::d7080a77-2ea8-4685-acb3-0777e875f6f5" providerId="AD" clId="Web-{130F8416-8849-4170-927F-B83B93EF47F8}" dt="2021-11-01T14:19:18.534" v="189"/>
        <pc:sldMasterMkLst>
          <pc:docMk/>
          <pc:sldMasterMk cId="328422915" sldId="2147483702"/>
        </pc:sldMasterMkLst>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576286587" sldId="2147483703"/>
          </pc:sldLayoutMkLst>
        </pc:sldLayoutChg>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3820903539" sldId="2147483704"/>
          </pc:sldLayoutMkLst>
        </pc:sldLayoutChg>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3607717342" sldId="2147483705"/>
          </pc:sldLayoutMkLst>
        </pc:sldLayoutChg>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1922485746" sldId="2147483706"/>
          </pc:sldLayoutMkLst>
        </pc:sldLayoutChg>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346957062" sldId="2147483707"/>
          </pc:sldLayoutMkLst>
        </pc:sldLayoutChg>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4179057325" sldId="2147483708"/>
          </pc:sldLayoutMkLst>
        </pc:sldLayoutChg>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692079882" sldId="2147483709"/>
          </pc:sldLayoutMkLst>
        </pc:sldLayoutChg>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3934069933" sldId="2147483710"/>
          </pc:sldLayoutMkLst>
        </pc:sldLayoutChg>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2459840463" sldId="2147483711"/>
          </pc:sldLayoutMkLst>
        </pc:sldLayoutChg>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3143778524" sldId="2147483712"/>
          </pc:sldLayoutMkLst>
        </pc:sldLayoutChg>
        <pc:sldLayoutChg chg="add del mod replId">
          <pc:chgData name="Claudio Moncada" userId="S::cmoncada@usf.edu::d7080a77-2ea8-4685-acb3-0777e875f6f5" providerId="AD" clId="Web-{130F8416-8849-4170-927F-B83B93EF47F8}" dt="2021-11-01T14:19:18.534" v="189"/>
          <pc:sldLayoutMkLst>
            <pc:docMk/>
            <pc:sldMasterMk cId="328422915" sldId="2147483702"/>
            <pc:sldLayoutMk cId="4098940818" sldId="2147483713"/>
          </pc:sldLayoutMkLst>
        </pc:sldLayoutChg>
      </pc:sldMasterChg>
      <pc:sldMasterChg chg="add addSldLayout modSldLayout">
        <pc:chgData name="Claudio Moncada" userId="S::cmoncada@usf.edu::d7080a77-2ea8-4685-acb3-0777e875f6f5" providerId="AD" clId="Web-{130F8416-8849-4170-927F-B83B93EF47F8}" dt="2021-11-01T14:19:18.534" v="189"/>
        <pc:sldMasterMkLst>
          <pc:docMk/>
          <pc:sldMasterMk cId="2960721197" sldId="2147483714"/>
        </pc:sldMasterMkLst>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1875503161" sldId="2147483715"/>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2970741820" sldId="2147483716"/>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2540633708" sldId="2147483717"/>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1462278884" sldId="2147483718"/>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1044594220" sldId="2147483719"/>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154349429" sldId="2147483720"/>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3586357108" sldId="2147483721"/>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2411928227" sldId="2147483722"/>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2937315050" sldId="2147483723"/>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1742540594" sldId="2147483724"/>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4233873098" sldId="2147483725"/>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2932014566" sldId="2147483726"/>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840830900" sldId="2147483727"/>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936993239" sldId="2147483728"/>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2345406980" sldId="2147483729"/>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2542184433" sldId="2147483730"/>
          </pc:sldLayoutMkLst>
        </pc:sldLayoutChg>
        <pc:sldLayoutChg chg="add mod replId">
          <pc:chgData name="Claudio Moncada" userId="S::cmoncada@usf.edu::d7080a77-2ea8-4685-acb3-0777e875f6f5" providerId="AD" clId="Web-{130F8416-8849-4170-927F-B83B93EF47F8}" dt="2021-11-01T14:19:18.534" v="189"/>
          <pc:sldLayoutMkLst>
            <pc:docMk/>
            <pc:sldMasterMk cId="2960721197" sldId="2147483714"/>
            <pc:sldLayoutMk cId="988678026" sldId="2147483731"/>
          </pc:sldLayoutMkLst>
        </pc:sldLayoutChg>
      </pc:sldMasterChg>
    </pc:docChg>
  </pc:docChgLst>
  <pc:docChgLst>
    <pc:chgData name="Claudio Moncada" userId="S::cmoncada@usf.edu::d7080a77-2ea8-4685-acb3-0777e875f6f5" providerId="AD" clId="Web-{E095E293-E431-4EE1-8AA9-92B9970A8345}"/>
    <pc:docChg chg="addSld modSld addMainMaster delMainMaster">
      <pc:chgData name="Claudio Moncada" userId="S::cmoncada@usf.edu::d7080a77-2ea8-4685-acb3-0777e875f6f5" providerId="AD" clId="Web-{E095E293-E431-4EE1-8AA9-92B9970A8345}" dt="2021-10-31T19:54:31.503" v="13"/>
      <pc:docMkLst>
        <pc:docMk/>
      </pc:docMkLst>
      <pc:sldChg chg="modSp mod modClrScheme chgLayout">
        <pc:chgData name="Claudio Moncada" userId="S::cmoncada@usf.edu::d7080a77-2ea8-4685-acb3-0777e875f6f5" providerId="AD" clId="Web-{E095E293-E431-4EE1-8AA9-92B9970A8345}" dt="2021-10-31T19:54:14.393" v="8"/>
        <pc:sldMkLst>
          <pc:docMk/>
          <pc:sldMk cId="1873794532" sldId="256"/>
        </pc:sldMkLst>
        <pc:spChg chg="mod ord">
          <ac:chgData name="Claudio Moncada" userId="S::cmoncada@usf.edu::d7080a77-2ea8-4685-acb3-0777e875f6f5" providerId="AD" clId="Web-{E095E293-E431-4EE1-8AA9-92B9970A8345}" dt="2021-10-31T19:54:14.393" v="8"/>
          <ac:spMkLst>
            <pc:docMk/>
            <pc:sldMk cId="1873794532" sldId="256"/>
            <ac:spMk id="2" creationId="{A3E79651-3B99-4182-B59B-93FDCB4A3F59}"/>
          </ac:spMkLst>
        </pc:spChg>
        <pc:spChg chg="mod ord">
          <ac:chgData name="Claudio Moncada" userId="S::cmoncada@usf.edu::d7080a77-2ea8-4685-acb3-0777e875f6f5" providerId="AD" clId="Web-{E095E293-E431-4EE1-8AA9-92B9970A8345}" dt="2021-10-31T19:54:14.393" v="8"/>
          <ac:spMkLst>
            <pc:docMk/>
            <pc:sldMk cId="1873794532" sldId="256"/>
            <ac:spMk id="3" creationId="{6C5A35E5-4772-4BE0-AA21-0CA6FD11EBF4}"/>
          </ac:spMkLst>
        </pc:spChg>
      </pc:sldChg>
      <pc:sldChg chg="addSp modSp new mod setBg modClrScheme setClrOvrMap chgLayout">
        <pc:chgData name="Claudio Moncada" userId="S::cmoncada@usf.edu::d7080a77-2ea8-4685-acb3-0777e875f6f5" providerId="AD" clId="Web-{E095E293-E431-4EE1-8AA9-92B9970A8345}" dt="2021-10-31T19:54:20.330" v="9"/>
        <pc:sldMkLst>
          <pc:docMk/>
          <pc:sldMk cId="2382110230" sldId="257"/>
        </pc:sldMkLst>
        <pc:spChg chg="mod ord">
          <ac:chgData name="Claudio Moncada" userId="S::cmoncada@usf.edu::d7080a77-2ea8-4685-acb3-0777e875f6f5" providerId="AD" clId="Web-{E095E293-E431-4EE1-8AA9-92B9970A8345}" dt="2021-10-31T19:54:20.330" v="9"/>
          <ac:spMkLst>
            <pc:docMk/>
            <pc:sldMk cId="2382110230" sldId="257"/>
            <ac:spMk id="2" creationId="{03AA95B3-EC24-400C-BF37-3E8A7F3C5802}"/>
          </ac:spMkLst>
        </pc:spChg>
        <pc:spChg chg="mod ord">
          <ac:chgData name="Claudio Moncada" userId="S::cmoncada@usf.edu::d7080a77-2ea8-4685-acb3-0777e875f6f5" providerId="AD" clId="Web-{E095E293-E431-4EE1-8AA9-92B9970A8345}" dt="2021-10-31T19:54:20.330" v="9"/>
          <ac:spMkLst>
            <pc:docMk/>
            <pc:sldMk cId="2382110230" sldId="257"/>
            <ac:spMk id="3" creationId="{AF385171-F4F3-462A-821F-C09E86AC3573}"/>
          </ac:spMkLst>
        </pc:spChg>
        <pc:spChg chg="add">
          <ac:chgData name="Claudio Moncada" userId="S::cmoncada@usf.edu::d7080a77-2ea8-4685-acb3-0777e875f6f5" providerId="AD" clId="Web-{E095E293-E431-4EE1-8AA9-92B9970A8345}" dt="2021-10-31T19:54:20.330" v="9"/>
          <ac:spMkLst>
            <pc:docMk/>
            <pc:sldMk cId="2382110230" sldId="257"/>
            <ac:spMk id="8" creationId="{74CD14DB-BB81-479F-A1FC-1C75640E9F84}"/>
          </ac:spMkLst>
        </pc:spChg>
        <pc:spChg chg="add">
          <ac:chgData name="Claudio Moncada" userId="S::cmoncada@usf.edu::d7080a77-2ea8-4685-acb3-0777e875f6f5" providerId="AD" clId="Web-{E095E293-E431-4EE1-8AA9-92B9970A8345}" dt="2021-10-31T19:54:20.330" v="9"/>
          <ac:spMkLst>
            <pc:docMk/>
            <pc:sldMk cId="2382110230" sldId="257"/>
            <ac:spMk id="10" creationId="{C943A91B-7CA7-4592-A975-73B1BF8C4C74}"/>
          </ac:spMkLst>
        </pc:spChg>
        <pc:spChg chg="add">
          <ac:chgData name="Claudio Moncada" userId="S::cmoncada@usf.edu::d7080a77-2ea8-4685-acb3-0777e875f6f5" providerId="AD" clId="Web-{E095E293-E431-4EE1-8AA9-92B9970A8345}" dt="2021-10-31T19:54:20.330" v="9"/>
          <ac:spMkLst>
            <pc:docMk/>
            <pc:sldMk cId="2382110230" sldId="257"/>
            <ac:spMk id="12" creationId="{EC471314-E46A-414B-8D91-74880E84F187}"/>
          </ac:spMkLst>
        </pc:spChg>
        <pc:spChg chg="add">
          <ac:chgData name="Claudio Moncada" userId="S::cmoncada@usf.edu::d7080a77-2ea8-4685-acb3-0777e875f6f5" providerId="AD" clId="Web-{E095E293-E431-4EE1-8AA9-92B9970A8345}" dt="2021-10-31T19:54:20.330" v="9"/>
          <ac:spMkLst>
            <pc:docMk/>
            <pc:sldMk cId="2382110230" sldId="257"/>
            <ac:spMk id="14" creationId="{6A681326-1C9D-44A3-A627-3871BDAE4127}"/>
          </ac:spMkLst>
        </pc:spChg>
      </pc:sldChg>
      <pc:sldChg chg="addSp modSp new mod setBg setClrOvrMap">
        <pc:chgData name="Claudio Moncada" userId="S::cmoncada@usf.edu::d7080a77-2ea8-4685-acb3-0777e875f6f5" providerId="AD" clId="Web-{E095E293-E431-4EE1-8AA9-92B9970A8345}" dt="2021-10-31T19:54:27.487" v="11"/>
        <pc:sldMkLst>
          <pc:docMk/>
          <pc:sldMk cId="3580881285" sldId="258"/>
        </pc:sldMkLst>
        <pc:spChg chg="mod">
          <ac:chgData name="Claudio Moncada" userId="S::cmoncada@usf.edu::d7080a77-2ea8-4685-acb3-0777e875f6f5" providerId="AD" clId="Web-{E095E293-E431-4EE1-8AA9-92B9970A8345}" dt="2021-10-31T19:54:27.487" v="11"/>
          <ac:spMkLst>
            <pc:docMk/>
            <pc:sldMk cId="3580881285" sldId="258"/>
            <ac:spMk id="2" creationId="{EE1545B9-E06B-463E-9D3E-05DD1B670862}"/>
          </ac:spMkLst>
        </pc:spChg>
        <pc:spChg chg="mod">
          <ac:chgData name="Claudio Moncada" userId="S::cmoncada@usf.edu::d7080a77-2ea8-4685-acb3-0777e875f6f5" providerId="AD" clId="Web-{E095E293-E431-4EE1-8AA9-92B9970A8345}" dt="2021-10-31T19:54:27.487" v="11"/>
          <ac:spMkLst>
            <pc:docMk/>
            <pc:sldMk cId="3580881285" sldId="258"/>
            <ac:spMk id="3" creationId="{DCA983C0-8E19-4DAE-B777-7EE9F9F949FB}"/>
          </ac:spMkLst>
        </pc:spChg>
        <pc:spChg chg="add">
          <ac:chgData name="Claudio Moncada" userId="S::cmoncada@usf.edu::d7080a77-2ea8-4685-acb3-0777e875f6f5" providerId="AD" clId="Web-{E095E293-E431-4EE1-8AA9-92B9970A8345}" dt="2021-10-31T19:54:27.487" v="11"/>
          <ac:spMkLst>
            <pc:docMk/>
            <pc:sldMk cId="3580881285" sldId="258"/>
            <ac:spMk id="8" creationId="{74CD14DB-BB81-479F-A1FC-1C75640E9F84}"/>
          </ac:spMkLst>
        </pc:spChg>
        <pc:spChg chg="add">
          <ac:chgData name="Claudio Moncada" userId="S::cmoncada@usf.edu::d7080a77-2ea8-4685-acb3-0777e875f6f5" providerId="AD" clId="Web-{E095E293-E431-4EE1-8AA9-92B9970A8345}" dt="2021-10-31T19:54:27.487" v="11"/>
          <ac:spMkLst>
            <pc:docMk/>
            <pc:sldMk cId="3580881285" sldId="258"/>
            <ac:spMk id="10" creationId="{C943A91B-7CA7-4592-A975-73B1BF8C4C74}"/>
          </ac:spMkLst>
        </pc:spChg>
        <pc:spChg chg="add">
          <ac:chgData name="Claudio Moncada" userId="S::cmoncada@usf.edu::d7080a77-2ea8-4685-acb3-0777e875f6f5" providerId="AD" clId="Web-{E095E293-E431-4EE1-8AA9-92B9970A8345}" dt="2021-10-31T19:54:27.487" v="11"/>
          <ac:spMkLst>
            <pc:docMk/>
            <pc:sldMk cId="3580881285" sldId="258"/>
            <ac:spMk id="12" creationId="{EC471314-E46A-414B-8D91-74880E84F187}"/>
          </ac:spMkLst>
        </pc:spChg>
        <pc:spChg chg="add">
          <ac:chgData name="Claudio Moncada" userId="S::cmoncada@usf.edu::d7080a77-2ea8-4685-acb3-0777e875f6f5" providerId="AD" clId="Web-{E095E293-E431-4EE1-8AA9-92B9970A8345}" dt="2021-10-31T19:54:27.487" v="11"/>
          <ac:spMkLst>
            <pc:docMk/>
            <pc:sldMk cId="3580881285" sldId="258"/>
            <ac:spMk id="14" creationId="{6A681326-1C9D-44A3-A627-3871BDAE4127}"/>
          </ac:spMkLst>
        </pc:spChg>
      </pc:sldChg>
      <pc:sldChg chg="addSp modSp new mod setBg setClrOvrMap">
        <pc:chgData name="Claudio Moncada" userId="S::cmoncada@usf.edu::d7080a77-2ea8-4685-acb3-0777e875f6f5" providerId="AD" clId="Web-{E095E293-E431-4EE1-8AA9-92B9970A8345}" dt="2021-10-31T19:54:31.503" v="13"/>
        <pc:sldMkLst>
          <pc:docMk/>
          <pc:sldMk cId="2962614068" sldId="259"/>
        </pc:sldMkLst>
        <pc:spChg chg="mod">
          <ac:chgData name="Claudio Moncada" userId="S::cmoncada@usf.edu::d7080a77-2ea8-4685-acb3-0777e875f6f5" providerId="AD" clId="Web-{E095E293-E431-4EE1-8AA9-92B9970A8345}" dt="2021-10-31T19:54:31.503" v="13"/>
          <ac:spMkLst>
            <pc:docMk/>
            <pc:sldMk cId="2962614068" sldId="259"/>
            <ac:spMk id="2" creationId="{2341E45D-8090-49F0-9A78-E4F34D34E485}"/>
          </ac:spMkLst>
        </pc:spChg>
        <pc:spChg chg="mod">
          <ac:chgData name="Claudio Moncada" userId="S::cmoncada@usf.edu::d7080a77-2ea8-4685-acb3-0777e875f6f5" providerId="AD" clId="Web-{E095E293-E431-4EE1-8AA9-92B9970A8345}" dt="2021-10-31T19:54:31.503" v="13"/>
          <ac:spMkLst>
            <pc:docMk/>
            <pc:sldMk cId="2962614068" sldId="259"/>
            <ac:spMk id="3" creationId="{8DA7D404-60DE-4FB8-8AB7-7889E1FCC58A}"/>
          </ac:spMkLst>
        </pc:spChg>
        <pc:spChg chg="add">
          <ac:chgData name="Claudio Moncada" userId="S::cmoncada@usf.edu::d7080a77-2ea8-4685-acb3-0777e875f6f5" providerId="AD" clId="Web-{E095E293-E431-4EE1-8AA9-92B9970A8345}" dt="2021-10-31T19:54:31.503" v="13"/>
          <ac:spMkLst>
            <pc:docMk/>
            <pc:sldMk cId="2962614068" sldId="259"/>
            <ac:spMk id="8" creationId="{74CD14DB-BB81-479F-A1FC-1C75640E9F84}"/>
          </ac:spMkLst>
        </pc:spChg>
        <pc:spChg chg="add">
          <ac:chgData name="Claudio Moncada" userId="S::cmoncada@usf.edu::d7080a77-2ea8-4685-acb3-0777e875f6f5" providerId="AD" clId="Web-{E095E293-E431-4EE1-8AA9-92B9970A8345}" dt="2021-10-31T19:54:31.503" v="13"/>
          <ac:spMkLst>
            <pc:docMk/>
            <pc:sldMk cId="2962614068" sldId="259"/>
            <ac:spMk id="10" creationId="{C943A91B-7CA7-4592-A975-73B1BF8C4C74}"/>
          </ac:spMkLst>
        </pc:spChg>
        <pc:spChg chg="add">
          <ac:chgData name="Claudio Moncada" userId="S::cmoncada@usf.edu::d7080a77-2ea8-4685-acb3-0777e875f6f5" providerId="AD" clId="Web-{E095E293-E431-4EE1-8AA9-92B9970A8345}" dt="2021-10-31T19:54:31.503" v="13"/>
          <ac:spMkLst>
            <pc:docMk/>
            <pc:sldMk cId="2962614068" sldId="259"/>
            <ac:spMk id="12" creationId="{EC471314-E46A-414B-8D91-74880E84F187}"/>
          </ac:spMkLst>
        </pc:spChg>
        <pc:spChg chg="add">
          <ac:chgData name="Claudio Moncada" userId="S::cmoncada@usf.edu::d7080a77-2ea8-4685-acb3-0777e875f6f5" providerId="AD" clId="Web-{E095E293-E431-4EE1-8AA9-92B9970A8345}" dt="2021-10-31T19:54:31.503" v="13"/>
          <ac:spMkLst>
            <pc:docMk/>
            <pc:sldMk cId="2962614068" sldId="259"/>
            <ac:spMk id="14" creationId="{6A681326-1C9D-44A3-A627-3871BDAE4127}"/>
          </ac:spMkLst>
        </pc:spChg>
      </pc:sldChg>
      <pc:sldMasterChg chg="del delSldLayout">
        <pc:chgData name="Claudio Moncada" userId="S::cmoncada@usf.edu::d7080a77-2ea8-4685-acb3-0777e875f6f5" providerId="AD" clId="Web-{E095E293-E431-4EE1-8AA9-92B9970A8345}" dt="2021-10-31T19:53:58.408" v="6"/>
        <pc:sldMasterMkLst>
          <pc:docMk/>
          <pc:sldMasterMk cId="378539392" sldId="2147483648"/>
        </pc:sldMasterMkLst>
        <pc:sldLayoutChg chg="del">
          <pc:chgData name="Claudio Moncada" userId="S::cmoncada@usf.edu::d7080a77-2ea8-4685-acb3-0777e875f6f5" providerId="AD" clId="Web-{E095E293-E431-4EE1-8AA9-92B9970A8345}" dt="2021-10-31T19:53:58.408" v="6"/>
          <pc:sldLayoutMkLst>
            <pc:docMk/>
            <pc:sldMasterMk cId="378539392" sldId="2147483648"/>
            <pc:sldLayoutMk cId="3813696992" sldId="2147483649"/>
          </pc:sldLayoutMkLst>
        </pc:sldLayoutChg>
        <pc:sldLayoutChg chg="del">
          <pc:chgData name="Claudio Moncada" userId="S::cmoncada@usf.edu::d7080a77-2ea8-4685-acb3-0777e875f6f5" providerId="AD" clId="Web-{E095E293-E431-4EE1-8AA9-92B9970A8345}" dt="2021-10-31T19:53:58.408" v="6"/>
          <pc:sldLayoutMkLst>
            <pc:docMk/>
            <pc:sldMasterMk cId="378539392" sldId="2147483648"/>
            <pc:sldLayoutMk cId="1740945094" sldId="2147483650"/>
          </pc:sldLayoutMkLst>
        </pc:sldLayoutChg>
        <pc:sldLayoutChg chg="del">
          <pc:chgData name="Claudio Moncada" userId="S::cmoncada@usf.edu::d7080a77-2ea8-4685-acb3-0777e875f6f5" providerId="AD" clId="Web-{E095E293-E431-4EE1-8AA9-92B9970A8345}" dt="2021-10-31T19:53:58.408" v="6"/>
          <pc:sldLayoutMkLst>
            <pc:docMk/>
            <pc:sldMasterMk cId="378539392" sldId="2147483648"/>
            <pc:sldLayoutMk cId="239064903" sldId="2147483651"/>
          </pc:sldLayoutMkLst>
        </pc:sldLayoutChg>
        <pc:sldLayoutChg chg="del">
          <pc:chgData name="Claudio Moncada" userId="S::cmoncada@usf.edu::d7080a77-2ea8-4685-acb3-0777e875f6f5" providerId="AD" clId="Web-{E095E293-E431-4EE1-8AA9-92B9970A8345}" dt="2021-10-31T19:53:58.408" v="6"/>
          <pc:sldLayoutMkLst>
            <pc:docMk/>
            <pc:sldMasterMk cId="378539392" sldId="2147483648"/>
            <pc:sldLayoutMk cId="2710322315" sldId="2147483652"/>
          </pc:sldLayoutMkLst>
        </pc:sldLayoutChg>
        <pc:sldLayoutChg chg="del">
          <pc:chgData name="Claudio Moncada" userId="S::cmoncada@usf.edu::d7080a77-2ea8-4685-acb3-0777e875f6f5" providerId="AD" clId="Web-{E095E293-E431-4EE1-8AA9-92B9970A8345}" dt="2021-10-31T19:53:58.408" v="6"/>
          <pc:sldLayoutMkLst>
            <pc:docMk/>
            <pc:sldMasterMk cId="378539392" sldId="2147483648"/>
            <pc:sldLayoutMk cId="3706017317" sldId="2147483653"/>
          </pc:sldLayoutMkLst>
        </pc:sldLayoutChg>
        <pc:sldLayoutChg chg="del">
          <pc:chgData name="Claudio Moncada" userId="S::cmoncada@usf.edu::d7080a77-2ea8-4685-acb3-0777e875f6f5" providerId="AD" clId="Web-{E095E293-E431-4EE1-8AA9-92B9970A8345}" dt="2021-10-31T19:53:58.408" v="6"/>
          <pc:sldLayoutMkLst>
            <pc:docMk/>
            <pc:sldMasterMk cId="378539392" sldId="2147483648"/>
            <pc:sldLayoutMk cId="373153355" sldId="2147483654"/>
          </pc:sldLayoutMkLst>
        </pc:sldLayoutChg>
        <pc:sldLayoutChg chg="del">
          <pc:chgData name="Claudio Moncada" userId="S::cmoncada@usf.edu::d7080a77-2ea8-4685-acb3-0777e875f6f5" providerId="AD" clId="Web-{E095E293-E431-4EE1-8AA9-92B9970A8345}" dt="2021-10-31T19:53:58.408" v="6"/>
          <pc:sldLayoutMkLst>
            <pc:docMk/>
            <pc:sldMasterMk cId="378539392" sldId="2147483648"/>
            <pc:sldLayoutMk cId="799244439" sldId="2147483655"/>
          </pc:sldLayoutMkLst>
        </pc:sldLayoutChg>
        <pc:sldLayoutChg chg="del">
          <pc:chgData name="Claudio Moncada" userId="S::cmoncada@usf.edu::d7080a77-2ea8-4685-acb3-0777e875f6f5" providerId="AD" clId="Web-{E095E293-E431-4EE1-8AA9-92B9970A8345}" dt="2021-10-31T19:53:58.408" v="6"/>
          <pc:sldLayoutMkLst>
            <pc:docMk/>
            <pc:sldMasterMk cId="378539392" sldId="2147483648"/>
            <pc:sldLayoutMk cId="2070256679" sldId="2147483656"/>
          </pc:sldLayoutMkLst>
        </pc:sldLayoutChg>
        <pc:sldLayoutChg chg="del">
          <pc:chgData name="Claudio Moncada" userId="S::cmoncada@usf.edu::d7080a77-2ea8-4685-acb3-0777e875f6f5" providerId="AD" clId="Web-{E095E293-E431-4EE1-8AA9-92B9970A8345}" dt="2021-10-31T19:53:58.408" v="6"/>
          <pc:sldLayoutMkLst>
            <pc:docMk/>
            <pc:sldMasterMk cId="378539392" sldId="2147483648"/>
            <pc:sldLayoutMk cId="1605044446" sldId="2147483657"/>
          </pc:sldLayoutMkLst>
        </pc:sldLayoutChg>
        <pc:sldLayoutChg chg="del">
          <pc:chgData name="Claudio Moncada" userId="S::cmoncada@usf.edu::d7080a77-2ea8-4685-acb3-0777e875f6f5" providerId="AD" clId="Web-{E095E293-E431-4EE1-8AA9-92B9970A8345}" dt="2021-10-31T19:53:58.408" v="6"/>
          <pc:sldLayoutMkLst>
            <pc:docMk/>
            <pc:sldMasterMk cId="378539392" sldId="2147483648"/>
            <pc:sldLayoutMk cId="2090967932" sldId="2147483658"/>
          </pc:sldLayoutMkLst>
        </pc:sldLayoutChg>
        <pc:sldLayoutChg chg="del">
          <pc:chgData name="Claudio Moncada" userId="S::cmoncada@usf.edu::d7080a77-2ea8-4685-acb3-0777e875f6f5" providerId="AD" clId="Web-{E095E293-E431-4EE1-8AA9-92B9970A8345}" dt="2021-10-31T19:53:58.408" v="6"/>
          <pc:sldLayoutMkLst>
            <pc:docMk/>
            <pc:sldMasterMk cId="378539392" sldId="2147483648"/>
            <pc:sldLayoutMk cId="792966963" sldId="2147483659"/>
          </pc:sldLayoutMkLst>
        </pc:sldLayoutChg>
      </pc:sldMasterChg>
      <pc:sldMasterChg chg="add del addSldLayout delSldLayout modSldLayout">
        <pc:chgData name="Claudio Moncada" userId="S::cmoncada@usf.edu::d7080a77-2ea8-4685-acb3-0777e875f6f5" providerId="AD" clId="Web-{E095E293-E431-4EE1-8AA9-92B9970A8345}" dt="2021-10-31T19:54:04.783" v="7"/>
        <pc:sldMasterMkLst>
          <pc:docMk/>
          <pc:sldMasterMk cId="655380274" sldId="2147483660"/>
        </pc:sldMasterMkLst>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609561270" sldId="2147483661"/>
          </pc:sldLayoutMkLst>
        </pc:sldLayoutChg>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2768328776" sldId="2147483662"/>
          </pc:sldLayoutMkLst>
        </pc:sldLayoutChg>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495887146" sldId="2147483663"/>
          </pc:sldLayoutMkLst>
        </pc:sldLayoutChg>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629992685" sldId="2147483664"/>
          </pc:sldLayoutMkLst>
        </pc:sldLayoutChg>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852004276" sldId="2147483665"/>
          </pc:sldLayoutMkLst>
        </pc:sldLayoutChg>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3788360654" sldId="2147483666"/>
          </pc:sldLayoutMkLst>
        </pc:sldLayoutChg>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3768535388" sldId="2147483667"/>
          </pc:sldLayoutMkLst>
        </pc:sldLayoutChg>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3756868853" sldId="2147483668"/>
          </pc:sldLayoutMkLst>
        </pc:sldLayoutChg>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1993653375" sldId="2147483669"/>
          </pc:sldLayoutMkLst>
        </pc:sldLayoutChg>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1062283203" sldId="2147483670"/>
          </pc:sldLayoutMkLst>
        </pc:sldLayoutChg>
        <pc:sldLayoutChg chg="add del mod replId">
          <pc:chgData name="Claudio Moncada" userId="S::cmoncada@usf.edu::d7080a77-2ea8-4685-acb3-0777e875f6f5" providerId="AD" clId="Web-{E095E293-E431-4EE1-8AA9-92B9970A8345}" dt="2021-10-31T19:54:04.783" v="7"/>
          <pc:sldLayoutMkLst>
            <pc:docMk/>
            <pc:sldMasterMk cId="655380274" sldId="2147483660"/>
            <pc:sldLayoutMk cId="2636654378" sldId="2147483671"/>
          </pc:sldLayoutMkLst>
        </pc:sldLayoutChg>
      </pc:sldMasterChg>
      <pc:sldMasterChg chg="add del addSldLayout delSldLayout modSldLayout">
        <pc:chgData name="Claudio Moncada" userId="S::cmoncada@usf.edu::d7080a77-2ea8-4685-acb3-0777e875f6f5" providerId="AD" clId="Web-{E095E293-E431-4EE1-8AA9-92B9970A8345}" dt="2021-10-31T19:54:14.393" v="8"/>
        <pc:sldMasterMkLst>
          <pc:docMk/>
          <pc:sldMasterMk cId="2359027072" sldId="2147483672"/>
        </pc:sldMasterMkLst>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192945826" sldId="2147483673"/>
          </pc:sldLayoutMkLst>
        </pc:sldLayoutChg>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4278130652" sldId="2147483674"/>
          </pc:sldLayoutMkLst>
        </pc:sldLayoutChg>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1784248899" sldId="2147483675"/>
          </pc:sldLayoutMkLst>
        </pc:sldLayoutChg>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458353678" sldId="2147483676"/>
          </pc:sldLayoutMkLst>
        </pc:sldLayoutChg>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1244855208" sldId="2147483677"/>
          </pc:sldLayoutMkLst>
        </pc:sldLayoutChg>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2467070770" sldId="2147483678"/>
          </pc:sldLayoutMkLst>
        </pc:sldLayoutChg>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2440635104" sldId="2147483679"/>
          </pc:sldLayoutMkLst>
        </pc:sldLayoutChg>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778132426" sldId="2147483680"/>
          </pc:sldLayoutMkLst>
        </pc:sldLayoutChg>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2610746277" sldId="2147483681"/>
          </pc:sldLayoutMkLst>
        </pc:sldLayoutChg>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3840458182" sldId="2147483682"/>
          </pc:sldLayoutMkLst>
        </pc:sldLayoutChg>
        <pc:sldLayoutChg chg="add del mod replId">
          <pc:chgData name="Claudio Moncada" userId="S::cmoncada@usf.edu::d7080a77-2ea8-4685-acb3-0777e875f6f5" providerId="AD" clId="Web-{E095E293-E431-4EE1-8AA9-92B9970A8345}" dt="2021-10-31T19:54:14.393" v="8"/>
          <pc:sldLayoutMkLst>
            <pc:docMk/>
            <pc:sldMasterMk cId="2359027072" sldId="2147483672"/>
            <pc:sldLayoutMk cId="994175445" sldId="2147483683"/>
          </pc:sldLayoutMkLst>
        </pc:sldLayoutChg>
      </pc:sldMasterChg>
      <pc:sldMasterChg chg="add addSldLayout modSldLayout">
        <pc:chgData name="Claudio Moncada" userId="S::cmoncada@usf.edu::d7080a77-2ea8-4685-acb3-0777e875f6f5" providerId="AD" clId="Web-{E095E293-E431-4EE1-8AA9-92B9970A8345}" dt="2021-10-31T19:54:14.393" v="8"/>
        <pc:sldMasterMkLst>
          <pc:docMk/>
          <pc:sldMasterMk cId="3317639818" sldId="2147483684"/>
        </pc:sldMasterMkLst>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3906158142" sldId="2147483685"/>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1572997715" sldId="2147483686"/>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1226213152" sldId="2147483687"/>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2434224270" sldId="2147483688"/>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1359063299" sldId="2147483689"/>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2521965350" sldId="2147483690"/>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868237577" sldId="2147483691"/>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3604005284" sldId="2147483692"/>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721860683" sldId="2147483693"/>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3902714461" sldId="2147483694"/>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2550793144" sldId="2147483695"/>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3900580351" sldId="2147483696"/>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158812302" sldId="2147483697"/>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2825584814" sldId="2147483698"/>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3826932450" sldId="2147483699"/>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1589185385" sldId="2147483700"/>
          </pc:sldLayoutMkLst>
        </pc:sldLayoutChg>
        <pc:sldLayoutChg chg="add mod replId">
          <pc:chgData name="Claudio Moncada" userId="S::cmoncada@usf.edu::d7080a77-2ea8-4685-acb3-0777e875f6f5" providerId="AD" clId="Web-{E095E293-E431-4EE1-8AA9-92B9970A8345}" dt="2021-10-31T19:54:14.393" v="8"/>
          <pc:sldLayoutMkLst>
            <pc:docMk/>
            <pc:sldMasterMk cId="3317639818" sldId="2147483684"/>
            <pc:sldLayoutMk cId="3523569289" sldId="2147483701"/>
          </pc:sldLayoutMkLst>
        </pc:sldLayoutChg>
      </pc:sldMasterChg>
    </pc:docChg>
  </pc:docChgLst>
  <pc:docChgLst>
    <pc:chgData name="Claudio Moncada" userId="S::cmoncada@usf.edu::d7080a77-2ea8-4685-acb3-0777e875f6f5" providerId="AD" clId="Web-{0E20EFF6-70F1-4C3F-924B-583DA5566003}"/>
    <pc:docChg chg="modSld">
      <pc:chgData name="Claudio Moncada" userId="S::cmoncada@usf.edu::d7080a77-2ea8-4685-acb3-0777e875f6f5" providerId="AD" clId="Web-{0E20EFF6-70F1-4C3F-924B-583DA5566003}" dt="2021-11-01T13:56:28.359" v="26" actId="20577"/>
      <pc:docMkLst>
        <pc:docMk/>
      </pc:docMkLst>
      <pc:sldChg chg="modSp">
        <pc:chgData name="Claudio Moncada" userId="S::cmoncada@usf.edu::d7080a77-2ea8-4685-acb3-0777e875f6f5" providerId="AD" clId="Web-{0E20EFF6-70F1-4C3F-924B-583DA5566003}" dt="2021-11-01T13:56:28.359" v="26" actId="20577"/>
        <pc:sldMkLst>
          <pc:docMk/>
          <pc:sldMk cId="2382110230" sldId="257"/>
        </pc:sldMkLst>
        <pc:spChg chg="mod">
          <ac:chgData name="Claudio Moncada" userId="S::cmoncada@usf.edu::d7080a77-2ea8-4685-acb3-0777e875f6f5" providerId="AD" clId="Web-{0E20EFF6-70F1-4C3F-924B-583DA5566003}" dt="2021-11-01T13:53:57.980" v="9" actId="20577"/>
          <ac:spMkLst>
            <pc:docMk/>
            <pc:sldMk cId="2382110230" sldId="257"/>
            <ac:spMk id="2" creationId="{03AA95B3-EC24-400C-BF37-3E8A7F3C5802}"/>
          </ac:spMkLst>
        </pc:spChg>
        <pc:spChg chg="mod">
          <ac:chgData name="Claudio Moncada" userId="S::cmoncada@usf.edu::d7080a77-2ea8-4685-acb3-0777e875f6f5" providerId="AD" clId="Web-{0E20EFF6-70F1-4C3F-924B-583DA5566003}" dt="2021-11-01T13:56:28.359" v="26" actId="20577"/>
          <ac:spMkLst>
            <pc:docMk/>
            <pc:sldMk cId="2382110230" sldId="257"/>
            <ac:spMk id="3" creationId="{AF385171-F4F3-462A-821F-C09E86AC3573}"/>
          </ac:spMkLst>
        </pc:spChg>
      </pc:sldChg>
    </pc:docChg>
  </pc:docChgLst>
  <pc:docChgLst>
    <pc:chgData name="Claudio Moncada" userId="S::cmoncada@usf.edu::d7080a77-2ea8-4685-acb3-0777e875f6f5" providerId="AD" clId="Web-{B9A00BEF-F74A-4A85-891A-6411C688C809}"/>
    <pc:docChg chg="modSld">
      <pc:chgData name="Claudio Moncada" userId="S::cmoncada@usf.edu::d7080a77-2ea8-4685-acb3-0777e875f6f5" providerId="AD" clId="Web-{B9A00BEF-F74A-4A85-891A-6411C688C809}" dt="2021-11-01T14:28:21.720" v="31" actId="1076"/>
      <pc:docMkLst>
        <pc:docMk/>
      </pc:docMkLst>
      <pc:sldChg chg="addSp delSp modSp">
        <pc:chgData name="Claudio Moncada" userId="S::cmoncada@usf.edu::d7080a77-2ea8-4685-acb3-0777e875f6f5" providerId="AD" clId="Web-{B9A00BEF-F74A-4A85-891A-6411C688C809}" dt="2021-11-01T14:28:21.720" v="31" actId="1076"/>
        <pc:sldMkLst>
          <pc:docMk/>
          <pc:sldMk cId="39740942" sldId="260"/>
        </pc:sldMkLst>
        <pc:spChg chg="mod">
          <ac:chgData name="Claudio Moncada" userId="S::cmoncada@usf.edu::d7080a77-2ea8-4685-acb3-0777e875f6f5" providerId="AD" clId="Web-{B9A00BEF-F74A-4A85-891A-6411C688C809}" dt="2021-11-01T14:20:56.579" v="8" actId="20577"/>
          <ac:spMkLst>
            <pc:docMk/>
            <pc:sldMk cId="39740942" sldId="260"/>
            <ac:spMk id="2" creationId="{0D69C4AD-F0F0-439A-B85B-70E0C7EF509B}"/>
          </ac:spMkLst>
        </pc:spChg>
        <pc:spChg chg="del">
          <ac:chgData name="Claudio Moncada" userId="S::cmoncada@usf.edu::d7080a77-2ea8-4685-acb3-0777e875f6f5" providerId="AD" clId="Web-{B9A00BEF-F74A-4A85-891A-6411C688C809}" dt="2021-11-01T14:21:12.298" v="9"/>
          <ac:spMkLst>
            <pc:docMk/>
            <pc:sldMk cId="39740942" sldId="260"/>
            <ac:spMk id="3" creationId="{BDEA636F-DF5B-4914-BB92-D5556E2907F0}"/>
          </ac:spMkLst>
        </pc:spChg>
        <pc:spChg chg="add del">
          <ac:chgData name="Claudio Moncada" userId="S::cmoncada@usf.edu::d7080a77-2ea8-4685-acb3-0777e875f6f5" providerId="AD" clId="Web-{B9A00BEF-F74A-4A85-891A-6411C688C809}" dt="2021-11-01T14:23:17.178" v="16"/>
          <ac:spMkLst>
            <pc:docMk/>
            <pc:sldMk cId="39740942" sldId="260"/>
            <ac:spMk id="5" creationId="{F1B2F96B-8AF2-412B-A8C8-F85013280213}"/>
          </ac:spMkLst>
        </pc:spChg>
        <pc:spChg chg="add del mod">
          <ac:chgData name="Claudio Moncada" userId="S::cmoncada@usf.edu::d7080a77-2ea8-4685-acb3-0777e875f6f5" providerId="AD" clId="Web-{B9A00BEF-F74A-4A85-891A-6411C688C809}" dt="2021-11-01T14:27:17.639" v="22"/>
          <ac:spMkLst>
            <pc:docMk/>
            <pc:sldMk cId="39740942" sldId="260"/>
            <ac:spMk id="9" creationId="{482A58D7-771D-4E40-ACAF-91D1EEF944C4}"/>
          </ac:spMkLst>
        </pc:spChg>
        <pc:picChg chg="add del mod ord">
          <ac:chgData name="Claudio Moncada" userId="S::cmoncada@usf.edu::d7080a77-2ea8-4685-acb3-0777e875f6f5" providerId="AD" clId="Web-{B9A00BEF-F74A-4A85-891A-6411C688C809}" dt="2021-11-01T14:27:09.139" v="21"/>
          <ac:picMkLst>
            <pc:docMk/>
            <pc:sldMk cId="39740942" sldId="260"/>
            <ac:picMk id="4" creationId="{753E467B-BD68-4380-8322-D0AD845D2607}"/>
          </ac:picMkLst>
        </pc:picChg>
        <pc:picChg chg="add del mod">
          <ac:chgData name="Claudio Moncada" userId="S::cmoncada@usf.edu::d7080a77-2ea8-4685-acb3-0777e875f6f5" providerId="AD" clId="Web-{B9A00BEF-F74A-4A85-891A-6411C688C809}" dt="2021-11-01T14:27:19.296" v="23"/>
          <ac:picMkLst>
            <pc:docMk/>
            <pc:sldMk cId="39740942" sldId="260"/>
            <ac:picMk id="6" creationId="{392A9C29-2EB6-4421-AC5A-3A061E79816F}"/>
          </ac:picMkLst>
        </pc:picChg>
        <pc:picChg chg="add mod">
          <ac:chgData name="Claudio Moncada" userId="S::cmoncada@usf.edu::d7080a77-2ea8-4685-acb3-0777e875f6f5" providerId="AD" clId="Web-{B9A00BEF-F74A-4A85-891A-6411C688C809}" dt="2021-11-01T14:27:41.437" v="27" actId="1076"/>
          <ac:picMkLst>
            <pc:docMk/>
            <pc:sldMk cId="39740942" sldId="260"/>
            <ac:picMk id="11" creationId="{F6653883-389F-42A2-B58E-524721CE184F}"/>
          </ac:picMkLst>
        </pc:picChg>
        <pc:picChg chg="add mod">
          <ac:chgData name="Claudio Moncada" userId="S::cmoncada@usf.edu::d7080a77-2ea8-4685-acb3-0777e875f6f5" providerId="AD" clId="Web-{B9A00BEF-F74A-4A85-891A-6411C688C809}" dt="2021-11-01T14:28:03.704" v="29" actId="1076"/>
          <ac:picMkLst>
            <pc:docMk/>
            <pc:sldMk cId="39740942" sldId="260"/>
            <ac:picMk id="13" creationId="{0D9B110F-463C-4465-A677-5EDA3356187D}"/>
          </ac:picMkLst>
        </pc:picChg>
        <pc:picChg chg="add mod">
          <ac:chgData name="Claudio Moncada" userId="S::cmoncada@usf.edu::d7080a77-2ea8-4685-acb3-0777e875f6f5" providerId="AD" clId="Web-{B9A00BEF-F74A-4A85-891A-6411C688C809}" dt="2021-11-01T14:28:21.720" v="31" actId="1076"/>
          <ac:picMkLst>
            <pc:docMk/>
            <pc:sldMk cId="39740942" sldId="260"/>
            <ac:picMk id="15" creationId="{A560E409-D7B3-4779-BB51-79FC2EE0CD6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75503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4254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33873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932014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4083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36993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45406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42184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8867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7074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4063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62278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4459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434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8635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1192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3731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96072119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9651-3B99-4182-B59B-93FDCB4A3F59}"/>
              </a:ext>
            </a:extLst>
          </p:cNvPr>
          <p:cNvSpPr>
            <a:spLocks noGrp="1"/>
          </p:cNvSpPr>
          <p:nvPr>
            <p:ph type="ctrTitle"/>
          </p:nvPr>
        </p:nvSpPr>
        <p:spPr/>
        <p:txBody>
          <a:bodyPr/>
          <a:lstStyle/>
          <a:p>
            <a:r>
              <a:rPr lang="en-US">
                <a:cs typeface="Calibri Light"/>
              </a:rPr>
              <a:t>Cardiovascular Disease Risk</a:t>
            </a:r>
            <a:endParaRPr lang="en-US"/>
          </a:p>
        </p:txBody>
      </p:sp>
      <p:sp>
        <p:nvSpPr>
          <p:cNvPr id="3" name="Subtitle 2">
            <a:extLst>
              <a:ext uri="{FF2B5EF4-FFF2-40B4-BE49-F238E27FC236}">
                <a16:creationId xmlns:a16="http://schemas.microsoft.com/office/drawing/2014/main" id="{6C5A35E5-4772-4BE0-AA21-0CA6FD11EBF4}"/>
              </a:ext>
            </a:extLst>
          </p:cNvPr>
          <p:cNvSpPr>
            <a:spLocks noGrp="1"/>
          </p:cNvSpPr>
          <p:nvPr>
            <p:ph type="subTitle" idx="1"/>
          </p:nvPr>
        </p:nvSpPr>
        <p:spPr/>
        <p:txBody>
          <a:bodyPr vert="horz" lIns="91440" tIns="45720" rIns="91440" bIns="45720" rtlCol="0" anchor="t">
            <a:normAutofit/>
          </a:bodyPr>
          <a:lstStyle/>
          <a:p>
            <a:pPr algn="l"/>
            <a:r>
              <a:rPr lang="en-US" cap="all">
                <a:ea typeface="+mn-lt"/>
                <a:cs typeface="+mn-lt"/>
              </a:rPr>
              <a:t>CLAUDIO MONCADA,SASHANTH EMBAKULA, SYED OMAR FAROOQ ALI</a:t>
            </a:r>
            <a:endParaRPr lang="en-US">
              <a:ea typeface="+mn-lt"/>
              <a:cs typeface="+mn-lt"/>
            </a:endParaRPr>
          </a:p>
          <a:p>
            <a:endParaRPr lang="en-US">
              <a:cs typeface="Calibri"/>
            </a:endParaRPr>
          </a:p>
        </p:txBody>
      </p:sp>
    </p:spTree>
    <p:extLst>
      <p:ext uri="{BB962C8B-B14F-4D97-AF65-F5344CB8AC3E}">
        <p14:creationId xmlns:p14="http://schemas.microsoft.com/office/powerpoint/2010/main" val="187379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DB04F84-0485-4E74-A2FD-1E5FFD93C03E}"/>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Conclusions</a:t>
            </a:r>
          </a:p>
        </p:txBody>
      </p:sp>
      <p:sp>
        <p:nvSpPr>
          <p:cNvPr id="3" name="Content Placeholder 2">
            <a:extLst>
              <a:ext uri="{FF2B5EF4-FFF2-40B4-BE49-F238E27FC236}">
                <a16:creationId xmlns:a16="http://schemas.microsoft.com/office/drawing/2014/main" id="{65D8C642-907D-4133-9366-C010492C2260}"/>
              </a:ext>
            </a:extLst>
          </p:cNvPr>
          <p:cNvSpPr>
            <a:spLocks noGrp="1"/>
          </p:cNvSpPr>
          <p:nvPr>
            <p:ph idx="1"/>
          </p:nvPr>
        </p:nvSpPr>
        <p:spPr>
          <a:xfrm>
            <a:off x="1103312" y="2763520"/>
            <a:ext cx="8946541" cy="3484879"/>
          </a:xfrm>
        </p:spPr>
        <p:txBody>
          <a:bodyPr vert="horz" lIns="91440" tIns="45720" rIns="91440" bIns="45720" rtlCol="0" anchor="t">
            <a:normAutofit/>
          </a:bodyPr>
          <a:lstStyle/>
          <a:p>
            <a:r>
              <a:rPr lang="en-US" dirty="0">
                <a:ea typeface="+mj-lt"/>
                <a:cs typeface="+mj-lt"/>
              </a:rPr>
              <a:t>The comparison between both algorithms with default parameters and a threshold of 0.5 shows the following results: It shows that the Two-Class Neural Network is comparatively better to predict if a patient is at risk of a heart disease. There’s a change in the No. of false positives.</a:t>
            </a:r>
            <a:endParaRPr lang="en-US" dirty="0"/>
          </a:p>
        </p:txBody>
      </p:sp>
    </p:spTree>
    <p:extLst>
      <p:ext uri="{BB962C8B-B14F-4D97-AF65-F5344CB8AC3E}">
        <p14:creationId xmlns:p14="http://schemas.microsoft.com/office/powerpoint/2010/main" val="32078856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3AA95B3-EC24-400C-BF37-3E8A7F3C580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Background of the Problem</a:t>
            </a:r>
          </a:p>
        </p:txBody>
      </p:sp>
      <p:sp>
        <p:nvSpPr>
          <p:cNvPr id="3" name="Content Placeholder 2">
            <a:extLst>
              <a:ext uri="{FF2B5EF4-FFF2-40B4-BE49-F238E27FC236}">
                <a16:creationId xmlns:a16="http://schemas.microsoft.com/office/drawing/2014/main" id="{AF385171-F4F3-462A-821F-C09E86AC3573}"/>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a:ea typeface="+mj-lt"/>
                <a:cs typeface="+mj-lt"/>
              </a:rPr>
              <a:t>Cardiovascular diseases (CVDs) are the </a:t>
            </a:r>
            <a:r>
              <a:rPr lang="en-US" b="1">
                <a:ea typeface="+mj-lt"/>
                <a:cs typeface="+mj-lt"/>
              </a:rPr>
              <a:t>number 1 cause of death globally</a:t>
            </a:r>
            <a:r>
              <a:rPr lang="en-US">
                <a:ea typeface="+mj-lt"/>
                <a:cs typeface="+mj-lt"/>
              </a:rPr>
              <a:t>, taking an estimated </a:t>
            </a:r>
            <a:r>
              <a:rPr lang="en-US" b="1">
                <a:ea typeface="+mj-lt"/>
                <a:cs typeface="+mj-lt"/>
              </a:rPr>
              <a:t>17.9 million lives each year</a:t>
            </a:r>
            <a:r>
              <a:rPr lang="en-US">
                <a:ea typeface="+mj-lt"/>
                <a:cs typeface="+mj-lt"/>
              </a:rPr>
              <a:t>, which accounts for </a:t>
            </a:r>
            <a:r>
              <a:rPr lang="en-US" b="1">
                <a:ea typeface="+mj-lt"/>
                <a:cs typeface="+mj-lt"/>
              </a:rPr>
              <a:t>31% of all deaths worldwide</a:t>
            </a:r>
            <a:r>
              <a:rPr lang="en-US">
                <a:ea typeface="+mj-lt"/>
                <a:cs typeface="+mj-lt"/>
              </a:rPr>
              <a:t>.</a:t>
            </a:r>
            <a:br>
              <a:rPr lang="en-US">
                <a:ea typeface="+mj-lt"/>
                <a:cs typeface="+mj-lt"/>
              </a:rPr>
            </a:br>
            <a:r>
              <a:rPr lang="en-US">
                <a:ea typeface="+mj-lt"/>
                <a:cs typeface="+mj-lt"/>
              </a:rPr>
              <a:t> </a:t>
            </a:r>
          </a:p>
          <a:p>
            <a:pPr>
              <a:buClr>
                <a:srgbClr val="F7F7F7"/>
              </a:buClr>
              <a:buFont typeface="Wingdings" charset="2"/>
              <a:buChar char="§"/>
            </a:pPr>
            <a:r>
              <a:rPr lang="en-US" b="1">
                <a:ea typeface="+mj-lt"/>
                <a:cs typeface="+mj-lt"/>
              </a:rPr>
              <a:t>ONE PERSON DIES ABOUT EVERY 37 SECONDS FROM CVD IN THE US.</a:t>
            </a:r>
            <a:r>
              <a:rPr lang="en-US">
                <a:ea typeface="+mj-lt"/>
                <a:cs typeface="+mj-lt"/>
              </a:rPr>
              <a:t> </a:t>
            </a:r>
            <a:r>
              <a:rPr lang="en-US" b="1">
                <a:ea typeface="+mj-lt"/>
                <a:cs typeface="+mj-lt"/>
              </a:rPr>
              <a:t>IT IS ESTIMATED BY 2030, OVER 1 MILLION PEOPLE IN THE US COULD DIE EACH YEAR FROM CVD.</a:t>
            </a:r>
            <a:r>
              <a:rPr lang="en-US">
                <a:ea typeface="+mj-lt"/>
                <a:cs typeface="+mj-lt"/>
              </a:rPr>
              <a:t> </a:t>
            </a:r>
            <a:endParaRPr lang="en-US"/>
          </a:p>
        </p:txBody>
      </p:sp>
    </p:spTree>
    <p:extLst>
      <p:ext uri="{BB962C8B-B14F-4D97-AF65-F5344CB8AC3E}">
        <p14:creationId xmlns:p14="http://schemas.microsoft.com/office/powerpoint/2010/main" val="23821102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EE1545B9-E06B-463E-9D3E-05DD1B67086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Motivation </a:t>
            </a:r>
          </a:p>
        </p:txBody>
      </p:sp>
      <p:sp>
        <p:nvSpPr>
          <p:cNvPr id="3" name="Content Placeholder 2">
            <a:extLst>
              <a:ext uri="{FF2B5EF4-FFF2-40B4-BE49-F238E27FC236}">
                <a16:creationId xmlns:a16="http://schemas.microsoft.com/office/drawing/2014/main" id="{DCA983C0-8E19-4DAE-B777-7EE9F9F949FB}"/>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a:ea typeface="+mj-lt"/>
                <a:cs typeface="+mj-lt"/>
              </a:rPr>
              <a:t> Cardiovascular Diseases are a major problem in many populations and with this study we want to help those that might be at risk. This is an unfortunate disease that millions suffer, and our plan is to find a way to improve the odd of finding those who could be at risk of a CVD.</a:t>
            </a:r>
            <a:endParaRPr lang="en-US"/>
          </a:p>
          <a:p>
            <a:pPr>
              <a:buClr>
                <a:srgbClr val="F7F7F7"/>
              </a:buClr>
            </a:pPr>
            <a:endParaRPr lang="en-US"/>
          </a:p>
        </p:txBody>
      </p:sp>
    </p:spTree>
    <p:extLst>
      <p:ext uri="{BB962C8B-B14F-4D97-AF65-F5344CB8AC3E}">
        <p14:creationId xmlns:p14="http://schemas.microsoft.com/office/powerpoint/2010/main" val="35808812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341E45D-8090-49F0-9A78-E4F34D34E485}"/>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Solution Methodology and Evaluation Metrics.</a:t>
            </a:r>
          </a:p>
        </p:txBody>
      </p:sp>
      <p:sp>
        <p:nvSpPr>
          <p:cNvPr id="3" name="Content Placeholder 2">
            <a:extLst>
              <a:ext uri="{FF2B5EF4-FFF2-40B4-BE49-F238E27FC236}">
                <a16:creationId xmlns:a16="http://schemas.microsoft.com/office/drawing/2014/main" id="{8DA7D404-60DE-4FB8-8AB7-7889E1FCC58A}"/>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a:ea typeface="+mj-lt"/>
                <a:cs typeface="+mj-lt"/>
              </a:rPr>
              <a:t> In evaluating the High-risk patients, we must identify if the patient is likely to succumb to the heart disease based on the data. The output column </a:t>
            </a:r>
            <a:r>
              <a:rPr lang="en-US" b="1">
                <a:ea typeface="+mj-lt"/>
                <a:cs typeface="+mj-lt"/>
              </a:rPr>
              <a:t>RISK</a:t>
            </a:r>
            <a:r>
              <a:rPr lang="en-US">
                <a:ea typeface="+mj-lt"/>
                <a:cs typeface="+mj-lt"/>
              </a:rPr>
              <a:t> would be used as a Y or a dependent variable. This is the prediction if the patient was tested positive for CVD or not. The variables would be used to understand how factors like Age, sex, diabetes, creatine and platelets levels etc. affect the decision of heart disease risk.</a:t>
            </a:r>
            <a:endParaRPr lang="en-US"/>
          </a:p>
        </p:txBody>
      </p:sp>
    </p:spTree>
    <p:extLst>
      <p:ext uri="{BB962C8B-B14F-4D97-AF65-F5344CB8AC3E}">
        <p14:creationId xmlns:p14="http://schemas.microsoft.com/office/powerpoint/2010/main" val="29626140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D69C4AD-F0F0-439A-B85B-70E0C7EF509B}"/>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Description of the Database</a:t>
            </a:r>
          </a:p>
        </p:txBody>
      </p:sp>
      <p:pic>
        <p:nvPicPr>
          <p:cNvPr id="11" name="Picture 12" descr="A picture containing text&#10;&#10;Description automatically generated">
            <a:extLst>
              <a:ext uri="{FF2B5EF4-FFF2-40B4-BE49-F238E27FC236}">
                <a16:creationId xmlns:a16="http://schemas.microsoft.com/office/drawing/2014/main" id="{F6653883-389F-42A2-B58E-524721CE184F}"/>
              </a:ext>
            </a:extLst>
          </p:cNvPr>
          <p:cNvPicPr>
            <a:picLocks noChangeAspect="1"/>
          </p:cNvPicPr>
          <p:nvPr/>
        </p:nvPicPr>
        <p:blipFill>
          <a:blip r:embed="rId2"/>
          <a:stretch>
            <a:fillRect/>
          </a:stretch>
        </p:blipFill>
        <p:spPr>
          <a:xfrm>
            <a:off x="1647645" y="2606264"/>
            <a:ext cx="3936520" cy="4118379"/>
          </a:xfrm>
          <a:prstGeom prst="rect">
            <a:avLst/>
          </a:prstGeom>
        </p:spPr>
      </p:pic>
      <p:pic>
        <p:nvPicPr>
          <p:cNvPr id="13" name="Picture 14" descr="A picture containing text&#10;&#10;Description automatically generated">
            <a:extLst>
              <a:ext uri="{FF2B5EF4-FFF2-40B4-BE49-F238E27FC236}">
                <a16:creationId xmlns:a16="http://schemas.microsoft.com/office/drawing/2014/main" id="{0D9B110F-463C-4465-A677-5EDA3356187D}"/>
              </a:ext>
            </a:extLst>
          </p:cNvPr>
          <p:cNvPicPr>
            <a:picLocks noChangeAspect="1"/>
          </p:cNvPicPr>
          <p:nvPr/>
        </p:nvPicPr>
        <p:blipFill>
          <a:blip r:embed="rId3"/>
          <a:stretch>
            <a:fillRect/>
          </a:stretch>
        </p:blipFill>
        <p:spPr>
          <a:xfrm>
            <a:off x="6780362" y="2602946"/>
            <a:ext cx="2743200" cy="4009993"/>
          </a:xfrm>
          <a:prstGeom prst="rect">
            <a:avLst/>
          </a:prstGeom>
        </p:spPr>
      </p:pic>
      <p:pic>
        <p:nvPicPr>
          <p:cNvPr id="15" name="Picture 15" descr="A picture containing text&#10;&#10;Description automatically generated">
            <a:extLst>
              <a:ext uri="{FF2B5EF4-FFF2-40B4-BE49-F238E27FC236}">
                <a16:creationId xmlns:a16="http://schemas.microsoft.com/office/drawing/2014/main" id="{A560E409-D7B3-4779-BB51-79FC2EE0CD66}"/>
              </a:ext>
            </a:extLst>
          </p:cNvPr>
          <p:cNvPicPr>
            <a:picLocks noChangeAspect="1"/>
          </p:cNvPicPr>
          <p:nvPr/>
        </p:nvPicPr>
        <p:blipFill>
          <a:blip r:embed="rId4"/>
          <a:stretch>
            <a:fillRect/>
          </a:stretch>
        </p:blipFill>
        <p:spPr>
          <a:xfrm>
            <a:off x="1532626" y="5851143"/>
            <a:ext cx="2743200" cy="561600"/>
          </a:xfrm>
          <a:prstGeom prst="rect">
            <a:avLst/>
          </a:prstGeom>
        </p:spPr>
      </p:pic>
    </p:spTree>
    <p:extLst>
      <p:ext uri="{BB962C8B-B14F-4D97-AF65-F5344CB8AC3E}">
        <p14:creationId xmlns:p14="http://schemas.microsoft.com/office/powerpoint/2010/main" val="397409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A03DF46-D6CF-4747-B192-8527179FF3F0}"/>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Two Class-Boosted Decision Tree</a:t>
            </a:r>
          </a:p>
        </p:txBody>
      </p:sp>
      <p:pic>
        <p:nvPicPr>
          <p:cNvPr id="5" name="Picture 5" descr="Chart, line chart&#10;&#10;Description automatically generated">
            <a:extLst>
              <a:ext uri="{FF2B5EF4-FFF2-40B4-BE49-F238E27FC236}">
                <a16:creationId xmlns:a16="http://schemas.microsoft.com/office/drawing/2014/main" id="{5C068793-A50F-4368-AD3F-5A376EC47EF9}"/>
              </a:ext>
            </a:extLst>
          </p:cNvPr>
          <p:cNvPicPr>
            <a:picLocks noChangeAspect="1"/>
          </p:cNvPicPr>
          <p:nvPr/>
        </p:nvPicPr>
        <p:blipFill>
          <a:blip r:embed="rId2"/>
          <a:stretch>
            <a:fillRect/>
          </a:stretch>
        </p:blipFill>
        <p:spPr>
          <a:xfrm>
            <a:off x="5855969" y="2618953"/>
            <a:ext cx="5727939" cy="3750174"/>
          </a:xfrm>
          <a:prstGeom prst="rect">
            <a:avLst/>
          </a:prstGeom>
        </p:spPr>
      </p:pic>
      <p:pic>
        <p:nvPicPr>
          <p:cNvPr id="4" name="Picture 5" descr="Table&#10;&#10;Description automatically generated">
            <a:extLst>
              <a:ext uri="{FF2B5EF4-FFF2-40B4-BE49-F238E27FC236}">
                <a16:creationId xmlns:a16="http://schemas.microsoft.com/office/drawing/2014/main" id="{122F2418-E71C-483A-97B2-61997FFC27E6}"/>
              </a:ext>
            </a:extLst>
          </p:cNvPr>
          <p:cNvPicPr>
            <a:picLocks noChangeAspect="1"/>
          </p:cNvPicPr>
          <p:nvPr/>
        </p:nvPicPr>
        <p:blipFill>
          <a:blip r:embed="rId3"/>
          <a:stretch>
            <a:fillRect/>
          </a:stretch>
        </p:blipFill>
        <p:spPr>
          <a:xfrm>
            <a:off x="483080" y="3375037"/>
            <a:ext cx="5144218" cy="1214985"/>
          </a:xfrm>
          <a:prstGeom prst="rect">
            <a:avLst/>
          </a:prstGeom>
        </p:spPr>
      </p:pic>
    </p:spTree>
    <p:extLst>
      <p:ext uri="{BB962C8B-B14F-4D97-AF65-F5344CB8AC3E}">
        <p14:creationId xmlns:p14="http://schemas.microsoft.com/office/powerpoint/2010/main" val="247712527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40D8084-1CAE-4385-806C-0817A9031B0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Two-Class Neural Network</a:t>
            </a:r>
          </a:p>
        </p:txBody>
      </p:sp>
      <p:pic>
        <p:nvPicPr>
          <p:cNvPr id="4" name="Picture 4" descr="Chart, line chart&#10;&#10;Description automatically generated">
            <a:extLst>
              <a:ext uri="{FF2B5EF4-FFF2-40B4-BE49-F238E27FC236}">
                <a16:creationId xmlns:a16="http://schemas.microsoft.com/office/drawing/2014/main" id="{F23A96B1-58D4-4F25-AD38-1301D96DEE4A}"/>
              </a:ext>
            </a:extLst>
          </p:cNvPr>
          <p:cNvPicPr>
            <a:picLocks noGrp="1" noChangeAspect="1"/>
          </p:cNvPicPr>
          <p:nvPr>
            <p:ph idx="1"/>
          </p:nvPr>
        </p:nvPicPr>
        <p:blipFill>
          <a:blip r:embed="rId2"/>
          <a:stretch>
            <a:fillRect/>
          </a:stretch>
        </p:blipFill>
        <p:spPr>
          <a:xfrm>
            <a:off x="6272861" y="2605369"/>
            <a:ext cx="5479820" cy="3786803"/>
          </a:xfrm>
        </p:spPr>
      </p:pic>
      <p:pic>
        <p:nvPicPr>
          <p:cNvPr id="5" name="Picture 5">
            <a:extLst>
              <a:ext uri="{FF2B5EF4-FFF2-40B4-BE49-F238E27FC236}">
                <a16:creationId xmlns:a16="http://schemas.microsoft.com/office/drawing/2014/main" id="{300D2EE4-09D3-4FB5-813F-A95D789E5C45}"/>
              </a:ext>
            </a:extLst>
          </p:cNvPr>
          <p:cNvPicPr>
            <a:picLocks noChangeAspect="1"/>
          </p:cNvPicPr>
          <p:nvPr/>
        </p:nvPicPr>
        <p:blipFill>
          <a:blip r:embed="rId3"/>
          <a:stretch>
            <a:fillRect/>
          </a:stretch>
        </p:blipFill>
        <p:spPr>
          <a:xfrm>
            <a:off x="238665" y="2876386"/>
            <a:ext cx="5604293" cy="1378398"/>
          </a:xfrm>
          <a:prstGeom prst="rect">
            <a:avLst/>
          </a:prstGeom>
        </p:spPr>
      </p:pic>
    </p:spTree>
    <p:extLst>
      <p:ext uri="{BB962C8B-B14F-4D97-AF65-F5344CB8AC3E}">
        <p14:creationId xmlns:p14="http://schemas.microsoft.com/office/powerpoint/2010/main" val="158418027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B3C5DF5-ADBE-4A56-84CB-86BEC3B2A975}"/>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Comparison of Both Models</a:t>
            </a:r>
          </a:p>
        </p:txBody>
      </p:sp>
      <p:pic>
        <p:nvPicPr>
          <p:cNvPr id="4" name="Picture 4" descr="Chart, line chart&#10;&#10;Description automatically generated">
            <a:extLst>
              <a:ext uri="{FF2B5EF4-FFF2-40B4-BE49-F238E27FC236}">
                <a16:creationId xmlns:a16="http://schemas.microsoft.com/office/drawing/2014/main" id="{E5BAD8F4-DA57-4EB8-9DDE-E0A06A05633F}"/>
              </a:ext>
            </a:extLst>
          </p:cNvPr>
          <p:cNvPicPr>
            <a:picLocks noGrp="1" noChangeAspect="1"/>
          </p:cNvPicPr>
          <p:nvPr>
            <p:ph idx="1"/>
          </p:nvPr>
        </p:nvPicPr>
        <p:blipFill>
          <a:blip r:embed="rId2"/>
          <a:stretch>
            <a:fillRect/>
          </a:stretch>
        </p:blipFill>
        <p:spPr>
          <a:xfrm>
            <a:off x="2802606" y="2375331"/>
            <a:ext cx="6942557" cy="4390651"/>
          </a:xfrm>
        </p:spPr>
      </p:pic>
    </p:spTree>
    <p:extLst>
      <p:ext uri="{BB962C8B-B14F-4D97-AF65-F5344CB8AC3E}">
        <p14:creationId xmlns:p14="http://schemas.microsoft.com/office/powerpoint/2010/main" val="28955504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431FF94-213A-47E9-8FEB-B024EB4107C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Monetary Value</a:t>
            </a:r>
          </a:p>
        </p:txBody>
      </p:sp>
      <p:pic>
        <p:nvPicPr>
          <p:cNvPr id="4" name="Picture 4" descr="Table&#10;&#10;Description automatically generated">
            <a:extLst>
              <a:ext uri="{FF2B5EF4-FFF2-40B4-BE49-F238E27FC236}">
                <a16:creationId xmlns:a16="http://schemas.microsoft.com/office/drawing/2014/main" id="{0BE1300A-BB24-446E-976B-D0B924267E23}"/>
              </a:ext>
            </a:extLst>
          </p:cNvPr>
          <p:cNvPicPr>
            <a:picLocks noGrp="1" noChangeAspect="1"/>
          </p:cNvPicPr>
          <p:nvPr>
            <p:ph idx="1"/>
          </p:nvPr>
        </p:nvPicPr>
        <p:blipFill>
          <a:blip r:embed="rId2"/>
          <a:stretch>
            <a:fillRect/>
          </a:stretch>
        </p:blipFill>
        <p:spPr>
          <a:xfrm>
            <a:off x="1907840" y="2572834"/>
            <a:ext cx="7351862" cy="3463685"/>
          </a:xfrm>
        </p:spPr>
      </p:pic>
    </p:spTree>
    <p:extLst>
      <p:ext uri="{BB962C8B-B14F-4D97-AF65-F5344CB8AC3E}">
        <p14:creationId xmlns:p14="http://schemas.microsoft.com/office/powerpoint/2010/main" val="215591247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Cardiovascular Disease Risk</vt:lpstr>
      <vt:lpstr>Background of the Problem</vt:lpstr>
      <vt:lpstr>Motivation </vt:lpstr>
      <vt:lpstr>Solution Methodology and Evaluation Metrics.</vt:lpstr>
      <vt:lpstr>Description of the Database</vt:lpstr>
      <vt:lpstr>Two Class-Boosted Decision Tree</vt:lpstr>
      <vt:lpstr>Two-Class Neural Network</vt:lpstr>
      <vt:lpstr>Comparison of Both Models</vt:lpstr>
      <vt:lpstr>Monetary Value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Claudio Moncada</dc:creator>
  <cp:revision>31</cp:revision>
  <dcterms:created xsi:type="dcterms:W3CDTF">2021-10-31T19:18:09Z</dcterms:created>
  <dcterms:modified xsi:type="dcterms:W3CDTF">2021-11-01T16:00:16Z</dcterms:modified>
</cp:coreProperties>
</file>