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80" r:id="rId3"/>
    <p:sldId id="284" r:id="rId4"/>
    <p:sldId id="288" r:id="rId5"/>
    <p:sldId id="283" r:id="rId6"/>
    <p:sldId id="279" r:id="rId7"/>
  </p:sldIdLst>
  <p:sldSz cx="138176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6"/>
  </p:normalViewPr>
  <p:slideViewPr>
    <p:cSldViewPr>
      <p:cViewPr varScale="1">
        <p:scale>
          <a:sx n="79" d="100"/>
          <a:sy n="79" d="100"/>
        </p:scale>
        <p:origin x="920" y="192"/>
      </p:cViewPr>
      <p:guideLst>
        <p:guide orient="horz" pos="2880"/>
        <p:guide pos="29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ais Raza" userId="37d9069e0091083a" providerId="LiveId" clId="{339EC439-DD2B-4746-9C60-EAD0E466E555}"/>
    <pc:docChg chg="undo redo custSel addSld delSld modSld sldOrd">
      <pc:chgData name="Owais Raza" userId="37d9069e0091083a" providerId="LiveId" clId="{339EC439-DD2B-4746-9C60-EAD0E466E555}" dt="2023-11-17T18:52:44.582" v="2126" actId="1076"/>
      <pc:docMkLst>
        <pc:docMk/>
      </pc:docMkLst>
      <pc:sldChg chg="addSp delSp modSp mod">
        <pc:chgData name="Owais Raza" userId="37d9069e0091083a" providerId="LiveId" clId="{339EC439-DD2B-4746-9C60-EAD0E466E555}" dt="2023-11-17T15:24:11.540" v="2112" actId="1035"/>
        <pc:sldMkLst>
          <pc:docMk/>
          <pc:sldMk cId="0" sldId="256"/>
        </pc:sldMkLst>
        <pc:spChg chg="del mod topLvl">
          <ac:chgData name="Owais Raza" userId="37d9069e0091083a" providerId="LiveId" clId="{339EC439-DD2B-4746-9C60-EAD0E466E555}" dt="2023-11-16T22:10:14.734" v="757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Owais Raza" userId="37d9069e0091083a" providerId="LiveId" clId="{339EC439-DD2B-4746-9C60-EAD0E466E555}" dt="2023-11-16T20:13:53.472" v="47" actId="478"/>
          <ac:spMkLst>
            <pc:docMk/>
            <pc:sldMk cId="0" sldId="256"/>
            <ac:spMk id="4" creationId="{00000000-0000-0000-0000-000000000000}"/>
          </ac:spMkLst>
        </pc:spChg>
        <pc:spChg chg="del mod topLvl">
          <ac:chgData name="Owais Raza" userId="37d9069e0091083a" providerId="LiveId" clId="{339EC439-DD2B-4746-9C60-EAD0E466E555}" dt="2023-11-16T20:49:54.119" v="410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Owais Raza" userId="37d9069e0091083a" providerId="LiveId" clId="{339EC439-DD2B-4746-9C60-EAD0E466E555}" dt="2023-11-16T23:08:12.288" v="1141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Owais Raza" userId="37d9069e0091083a" providerId="LiveId" clId="{339EC439-DD2B-4746-9C60-EAD0E466E555}" dt="2023-11-16T20:16:13.500" v="54" actId="1076"/>
          <ac:spMkLst>
            <pc:docMk/>
            <pc:sldMk cId="0" sldId="256"/>
            <ac:spMk id="9" creationId="{00000000-0000-0000-0000-000000000000}"/>
          </ac:spMkLst>
        </pc:spChg>
        <pc:spChg chg="del mod">
          <ac:chgData name="Owais Raza" userId="37d9069e0091083a" providerId="LiveId" clId="{339EC439-DD2B-4746-9C60-EAD0E466E555}" dt="2023-11-16T20:16:17.706" v="55" actId="478"/>
          <ac:spMkLst>
            <pc:docMk/>
            <pc:sldMk cId="0" sldId="256"/>
            <ac:spMk id="10" creationId="{00000000-0000-0000-0000-000000000000}"/>
          </ac:spMkLst>
        </pc:spChg>
        <pc:spChg chg="mod">
          <ac:chgData name="Owais Raza" userId="37d9069e0091083a" providerId="LiveId" clId="{339EC439-DD2B-4746-9C60-EAD0E466E555}" dt="2023-11-16T20:14:21.378" v="49" actId="571"/>
          <ac:spMkLst>
            <pc:docMk/>
            <pc:sldMk cId="0" sldId="256"/>
            <ac:spMk id="12" creationId="{B116F93E-B9E0-A3C3-5098-C2372F9E16C6}"/>
          </ac:spMkLst>
        </pc:spChg>
        <pc:spChg chg="mod">
          <ac:chgData name="Owais Raza" userId="37d9069e0091083a" providerId="LiveId" clId="{339EC439-DD2B-4746-9C60-EAD0E466E555}" dt="2023-11-16T20:14:21.378" v="49" actId="571"/>
          <ac:spMkLst>
            <pc:docMk/>
            <pc:sldMk cId="0" sldId="256"/>
            <ac:spMk id="13" creationId="{9FBABB4F-B83B-FF78-C0D6-E084D24C22E6}"/>
          </ac:spMkLst>
        </pc:spChg>
        <pc:spChg chg="add del mod">
          <ac:chgData name="Owais Raza" userId="37d9069e0091083a" providerId="LiveId" clId="{339EC439-DD2B-4746-9C60-EAD0E466E555}" dt="2023-11-16T20:19:48.594" v="71"/>
          <ac:spMkLst>
            <pc:docMk/>
            <pc:sldMk cId="0" sldId="256"/>
            <ac:spMk id="14" creationId="{04C9923D-BAFA-0A00-582B-FB46D977B19D}"/>
          </ac:spMkLst>
        </pc:spChg>
        <pc:spChg chg="add del mod">
          <ac:chgData name="Owais Raza" userId="37d9069e0091083a" providerId="LiveId" clId="{339EC439-DD2B-4746-9C60-EAD0E466E555}" dt="2023-11-16T20:19:48.594" v="71"/>
          <ac:spMkLst>
            <pc:docMk/>
            <pc:sldMk cId="0" sldId="256"/>
            <ac:spMk id="15" creationId="{50B2C1E5-FC93-FAEF-619A-1711902733A7}"/>
          </ac:spMkLst>
        </pc:spChg>
        <pc:spChg chg="add mod">
          <ac:chgData name="Owais Raza" userId="37d9069e0091083a" providerId="LiveId" clId="{339EC439-DD2B-4746-9C60-EAD0E466E555}" dt="2023-11-17T00:34:08.916" v="1551" actId="1076"/>
          <ac:spMkLst>
            <pc:docMk/>
            <pc:sldMk cId="0" sldId="256"/>
            <ac:spMk id="16" creationId="{067B72A6-14BC-E13F-FFC0-6B20D6C835A6}"/>
          </ac:spMkLst>
        </pc:spChg>
        <pc:spChg chg="add del mod">
          <ac:chgData name="Owais Raza" userId="37d9069e0091083a" providerId="LiveId" clId="{339EC439-DD2B-4746-9C60-EAD0E466E555}" dt="2023-11-16T21:51:31.348" v="626"/>
          <ac:spMkLst>
            <pc:docMk/>
            <pc:sldMk cId="0" sldId="256"/>
            <ac:spMk id="17" creationId="{72A377A2-41B1-C197-612D-12AD291F5CEC}"/>
          </ac:spMkLst>
        </pc:spChg>
        <pc:grpChg chg="del mod">
          <ac:chgData name="Owais Raza" userId="37d9069e0091083a" providerId="LiveId" clId="{339EC439-DD2B-4746-9C60-EAD0E466E555}" dt="2023-11-16T20:49:54.119" v="410" actId="478"/>
          <ac:grpSpMkLst>
            <pc:docMk/>
            <pc:sldMk cId="0" sldId="256"/>
            <ac:grpSpMk id="2" creationId="{00000000-0000-0000-0000-000000000000}"/>
          </ac:grpSpMkLst>
        </pc:grpChg>
        <pc:grpChg chg="add mod">
          <ac:chgData name="Owais Raza" userId="37d9069e0091083a" providerId="LiveId" clId="{339EC439-DD2B-4746-9C60-EAD0E466E555}" dt="2023-11-16T20:14:21.378" v="49" actId="571"/>
          <ac:grpSpMkLst>
            <pc:docMk/>
            <pc:sldMk cId="0" sldId="256"/>
            <ac:grpSpMk id="6" creationId="{0C5D9A69-ECE4-37DC-133F-148A5FF0180D}"/>
          </ac:grpSpMkLst>
        </pc:grpChg>
        <pc:grpChg chg="del mod">
          <ac:chgData name="Owais Raza" userId="37d9069e0091083a" providerId="LiveId" clId="{339EC439-DD2B-4746-9C60-EAD0E466E555}" dt="2023-11-16T20:50:17.090" v="415" actId="478"/>
          <ac:grpSpMkLst>
            <pc:docMk/>
            <pc:sldMk cId="0" sldId="256"/>
            <ac:grpSpMk id="8" creationId="{00000000-0000-0000-0000-000000000000}"/>
          </ac:grpSpMkLst>
        </pc:grpChg>
        <pc:picChg chg="add mod">
          <ac:chgData name="Owais Raza" userId="37d9069e0091083a" providerId="LiveId" clId="{339EC439-DD2B-4746-9C60-EAD0E466E555}" dt="2023-11-17T00:34:00.141" v="1550" actId="1076"/>
          <ac:picMkLst>
            <pc:docMk/>
            <pc:sldMk cId="0" sldId="256"/>
            <ac:picMk id="1026" creationId="{ED2C9995-C24F-0D03-258E-326B8AA95BC4}"/>
          </ac:picMkLst>
        </pc:picChg>
        <pc:picChg chg="add del mod">
          <ac:chgData name="Owais Raza" userId="37d9069e0091083a" providerId="LiveId" clId="{339EC439-DD2B-4746-9C60-EAD0E466E555}" dt="2023-11-16T21:57:46.617" v="671" actId="478"/>
          <ac:picMkLst>
            <pc:docMk/>
            <pc:sldMk cId="0" sldId="256"/>
            <ac:picMk id="1028" creationId="{6FD4B0E8-DAF2-408F-06F5-728B56E10F4E}"/>
          </ac:picMkLst>
        </pc:picChg>
        <pc:picChg chg="add del mod">
          <ac:chgData name="Owais Raza" userId="37d9069e0091083a" providerId="LiveId" clId="{339EC439-DD2B-4746-9C60-EAD0E466E555}" dt="2023-11-16T21:57:58.798" v="675" actId="478"/>
          <ac:picMkLst>
            <pc:docMk/>
            <pc:sldMk cId="0" sldId="256"/>
            <ac:picMk id="1030" creationId="{C745A7F6-20A7-7141-852B-9A7B6ACE9213}"/>
          </ac:picMkLst>
        </pc:picChg>
        <pc:picChg chg="add mod">
          <ac:chgData name="Owais Raza" userId="37d9069e0091083a" providerId="LiveId" clId="{339EC439-DD2B-4746-9C60-EAD0E466E555}" dt="2023-11-17T15:24:11.540" v="2112" actId="1035"/>
          <ac:picMkLst>
            <pc:docMk/>
            <pc:sldMk cId="0" sldId="256"/>
            <ac:picMk id="1032" creationId="{B95C5ABA-2FC2-83C4-9081-2F4755F2F075}"/>
          </ac:picMkLst>
        </pc:picChg>
      </pc:sldChg>
      <pc:sldChg chg="addSp delSp modSp del mod">
        <pc:chgData name="Owais Raza" userId="37d9069e0091083a" providerId="LiveId" clId="{339EC439-DD2B-4746-9C60-EAD0E466E555}" dt="2023-11-16T20:27:42.566" v="172" actId="2696"/>
        <pc:sldMkLst>
          <pc:docMk/>
          <pc:sldMk cId="0" sldId="258"/>
        </pc:sldMkLst>
        <pc:spChg chg="mod">
          <ac:chgData name="Owais Raza" userId="37d9069e0091083a" providerId="LiveId" clId="{339EC439-DD2B-4746-9C60-EAD0E466E555}" dt="2023-11-16T20:25:50.806" v="147" actId="20577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Owais Raza" userId="37d9069e0091083a" providerId="LiveId" clId="{339EC439-DD2B-4746-9C60-EAD0E466E555}" dt="2023-11-16T20:25:20.431" v="129"/>
          <ac:spMkLst>
            <pc:docMk/>
            <pc:sldMk cId="0" sldId="258"/>
            <ac:spMk id="30" creationId="{293C8B33-7FD4-1B9A-0AED-DA4638E4CBC1}"/>
          </ac:spMkLst>
        </pc:spChg>
        <pc:spChg chg="add del mod">
          <ac:chgData name="Owais Raza" userId="37d9069e0091083a" providerId="LiveId" clId="{339EC439-DD2B-4746-9C60-EAD0E466E555}" dt="2023-11-16T20:25:58.873" v="151"/>
          <ac:spMkLst>
            <pc:docMk/>
            <pc:sldMk cId="0" sldId="258"/>
            <ac:spMk id="32" creationId="{B3D3BD1F-8AD8-B4BD-C86A-6013657CAB4F}"/>
          </ac:spMkLst>
        </pc:spChg>
        <pc:spChg chg="add del mod">
          <ac:chgData name="Owais Raza" userId="37d9069e0091083a" providerId="LiveId" clId="{339EC439-DD2B-4746-9C60-EAD0E466E555}" dt="2023-11-16T20:25:59.990" v="153"/>
          <ac:spMkLst>
            <pc:docMk/>
            <pc:sldMk cId="0" sldId="258"/>
            <ac:spMk id="33" creationId="{4412A49A-0514-5CF4-8869-A2C0173BD585}"/>
          </ac:spMkLst>
        </pc:spChg>
        <pc:picChg chg="add mod">
          <ac:chgData name="Owais Raza" userId="37d9069e0091083a" providerId="LiveId" clId="{339EC439-DD2B-4746-9C60-EAD0E466E555}" dt="2023-11-16T20:23:33.167" v="93" actId="207"/>
          <ac:picMkLst>
            <pc:docMk/>
            <pc:sldMk cId="0" sldId="258"/>
            <ac:picMk id="29" creationId="{60D0DF5C-3CBD-9510-7ED5-6998B6EB8237}"/>
          </ac:picMkLst>
        </pc:picChg>
        <pc:picChg chg="del">
          <ac:chgData name="Owais Raza" userId="37d9069e0091083a" providerId="LiveId" clId="{339EC439-DD2B-4746-9C60-EAD0E466E555}" dt="2023-11-16T20:27:30.188" v="170" actId="21"/>
          <ac:picMkLst>
            <pc:docMk/>
            <pc:sldMk cId="0" sldId="258"/>
            <ac:picMk id="31" creationId="{8B837402-ADA9-0782-B430-A757636F20B4}"/>
          </ac:picMkLst>
        </pc:picChg>
        <pc:picChg chg="del">
          <ac:chgData name="Owais Raza" userId="37d9069e0091083a" providerId="LiveId" clId="{339EC439-DD2B-4746-9C60-EAD0E466E555}" dt="2023-11-16T20:27:30.188" v="170" actId="21"/>
          <ac:picMkLst>
            <pc:docMk/>
            <pc:sldMk cId="0" sldId="258"/>
            <ac:picMk id="1028" creationId="{D273730A-9B65-FF57-B0F5-57B3D7BE98D3}"/>
          </ac:picMkLst>
        </pc:picChg>
        <pc:picChg chg="del">
          <ac:chgData name="Owais Raza" userId="37d9069e0091083a" providerId="LiveId" clId="{339EC439-DD2B-4746-9C60-EAD0E466E555}" dt="2023-11-16T20:27:30.188" v="170" actId="21"/>
          <ac:picMkLst>
            <pc:docMk/>
            <pc:sldMk cId="0" sldId="258"/>
            <ac:picMk id="1030" creationId="{00913B4A-0238-94A1-991A-2C20D4E29A4A}"/>
          </ac:picMkLst>
        </pc:picChg>
        <pc:picChg chg="del">
          <ac:chgData name="Owais Raza" userId="37d9069e0091083a" providerId="LiveId" clId="{339EC439-DD2B-4746-9C60-EAD0E466E555}" dt="2023-11-16T20:27:30.188" v="170" actId="21"/>
          <ac:picMkLst>
            <pc:docMk/>
            <pc:sldMk cId="0" sldId="258"/>
            <ac:picMk id="1032" creationId="{06779CBF-D1BF-A357-C517-1429E5889C7F}"/>
          </ac:picMkLst>
        </pc:picChg>
      </pc:sldChg>
      <pc:sldChg chg="addSp delSp modSp del mod">
        <pc:chgData name="Owais Raza" userId="37d9069e0091083a" providerId="LiveId" clId="{339EC439-DD2B-4746-9C60-EAD0E466E555}" dt="2023-11-16T20:30:35.920" v="194" actId="2696"/>
        <pc:sldMkLst>
          <pc:docMk/>
          <pc:sldMk cId="0" sldId="259"/>
        </pc:sldMkLst>
        <pc:spChg chg="mod">
          <ac:chgData name="Owais Raza" userId="37d9069e0091083a" providerId="LiveId" clId="{339EC439-DD2B-4746-9C60-EAD0E466E555}" dt="2023-11-16T20:29:38.711" v="188" actId="21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Owais Raza" userId="37d9069e0091083a" providerId="LiveId" clId="{339EC439-DD2B-4746-9C60-EAD0E466E555}" dt="2023-11-16T20:29:34.570" v="187"/>
          <ac:spMkLst>
            <pc:docMk/>
            <pc:sldMk cId="0" sldId="259"/>
            <ac:spMk id="19" creationId="{00000000-0000-0000-0000-000000000000}"/>
          </ac:spMkLst>
        </pc:spChg>
        <pc:spChg chg="del">
          <ac:chgData name="Owais Raza" userId="37d9069e0091083a" providerId="LiveId" clId="{339EC439-DD2B-4746-9C60-EAD0E466E555}" dt="2023-11-16T20:25:10.583" v="126" actId="478"/>
          <ac:spMkLst>
            <pc:docMk/>
            <pc:sldMk cId="0" sldId="259"/>
            <ac:spMk id="20" creationId="{00000000-0000-0000-0000-000000000000}"/>
          </ac:spMkLst>
        </pc:spChg>
        <pc:picChg chg="add mod">
          <ac:chgData name="Owais Raza" userId="37d9069e0091083a" providerId="LiveId" clId="{339EC439-DD2B-4746-9C60-EAD0E466E555}" dt="2023-11-16T20:24:02.967" v="98" actId="167"/>
          <ac:picMkLst>
            <pc:docMk/>
            <pc:sldMk cId="0" sldId="259"/>
            <ac:picMk id="3" creationId="{F289EA62-63ED-807E-5DE7-C67B9690A882}"/>
          </ac:picMkLst>
        </pc:picChg>
      </pc:sldChg>
      <pc:sldChg chg="addSp delSp modSp del mod">
        <pc:chgData name="Owais Raza" userId="37d9069e0091083a" providerId="LiveId" clId="{339EC439-DD2B-4746-9C60-EAD0E466E555}" dt="2023-11-16T20:28:11.769" v="176" actId="2696"/>
        <pc:sldMkLst>
          <pc:docMk/>
          <pc:sldMk cId="0" sldId="260"/>
        </pc:sldMkLst>
        <pc:spChg chg="add del mod">
          <ac:chgData name="Owais Raza" userId="37d9069e0091083a" providerId="LiveId" clId="{339EC439-DD2B-4746-9C60-EAD0E466E555}" dt="2023-11-16T20:25:24.687" v="132"/>
          <ac:spMkLst>
            <pc:docMk/>
            <pc:sldMk cId="0" sldId="260"/>
            <ac:spMk id="47" creationId="{C5D8D00F-AF60-DDFB-DEC3-9FF01E874FE1}"/>
          </ac:spMkLst>
        </pc:spChg>
        <pc:picChg chg="add mod">
          <ac:chgData name="Owais Raza" userId="37d9069e0091083a" providerId="LiveId" clId="{339EC439-DD2B-4746-9C60-EAD0E466E555}" dt="2023-11-16T20:23:54.848" v="96" actId="167"/>
          <ac:picMkLst>
            <pc:docMk/>
            <pc:sldMk cId="0" sldId="260"/>
            <ac:picMk id="44" creationId="{F1509127-291D-38EF-B863-7F4442C4A031}"/>
          </ac:picMkLst>
        </pc:picChg>
        <pc:picChg chg="del">
          <ac:chgData name="Owais Raza" userId="37d9069e0091083a" providerId="LiveId" clId="{339EC439-DD2B-4746-9C60-EAD0E466E555}" dt="2023-11-16T20:27:49.658" v="173" actId="21"/>
          <ac:picMkLst>
            <pc:docMk/>
            <pc:sldMk cId="0" sldId="260"/>
            <ac:picMk id="45" creationId="{A88ECF27-14EE-52FC-0937-A6D936BE4C32}"/>
          </ac:picMkLst>
        </pc:picChg>
        <pc:picChg chg="del">
          <ac:chgData name="Owais Raza" userId="37d9069e0091083a" providerId="LiveId" clId="{339EC439-DD2B-4746-9C60-EAD0E466E555}" dt="2023-11-16T20:27:49.658" v="173" actId="21"/>
          <ac:picMkLst>
            <pc:docMk/>
            <pc:sldMk cId="0" sldId="260"/>
            <ac:picMk id="46" creationId="{71B6E9F4-ADE4-DA07-E743-732DD6619189}"/>
          </ac:picMkLst>
        </pc:picChg>
      </pc:sldChg>
      <pc:sldChg chg="addSp delSp modSp del mod">
        <pc:chgData name="Owais Raza" userId="37d9069e0091083a" providerId="LiveId" clId="{339EC439-DD2B-4746-9C60-EAD0E466E555}" dt="2023-11-16T20:39:36.611" v="238" actId="2696"/>
        <pc:sldMkLst>
          <pc:docMk/>
          <pc:sldMk cId="0" sldId="261"/>
        </pc:sldMkLst>
        <pc:spChg chg="del mod">
          <ac:chgData name="Owais Raza" userId="37d9069e0091083a" providerId="LiveId" clId="{339EC439-DD2B-4746-9C60-EAD0E466E555}" dt="2023-11-16T20:24:45.543" v="119" actId="478"/>
          <ac:spMkLst>
            <pc:docMk/>
            <pc:sldMk cId="0" sldId="261"/>
            <ac:spMk id="34" creationId="{00000000-0000-0000-0000-000000000000}"/>
          </ac:spMkLst>
        </pc:spChg>
        <pc:spChg chg="add del mod">
          <ac:chgData name="Owais Raza" userId="37d9069e0091083a" providerId="LiveId" clId="{339EC439-DD2B-4746-9C60-EAD0E466E555}" dt="2023-11-16T20:24:41.146" v="115"/>
          <ac:spMkLst>
            <pc:docMk/>
            <pc:sldMk cId="0" sldId="261"/>
            <ac:spMk id="36" creationId="{4BFA9B60-0C02-4148-CCD8-9FAA1E2DA5CE}"/>
          </ac:spMkLst>
        </pc:spChg>
        <pc:spChg chg="add del mod">
          <ac:chgData name="Owais Raza" userId="37d9069e0091083a" providerId="LiveId" clId="{339EC439-DD2B-4746-9C60-EAD0E466E555}" dt="2023-11-16T20:24:43.325" v="117"/>
          <ac:spMkLst>
            <pc:docMk/>
            <pc:sldMk cId="0" sldId="261"/>
            <ac:spMk id="37" creationId="{5DCC9E6D-F662-B2D4-258D-3BBC9C0CFDE9}"/>
          </ac:spMkLst>
        </pc:spChg>
        <pc:spChg chg="add del mod">
          <ac:chgData name="Owais Raza" userId="37d9069e0091083a" providerId="LiveId" clId="{339EC439-DD2B-4746-9C60-EAD0E466E555}" dt="2023-11-16T20:24:52.333" v="122" actId="478"/>
          <ac:spMkLst>
            <pc:docMk/>
            <pc:sldMk cId="0" sldId="261"/>
            <ac:spMk id="38" creationId="{CAC01630-89C8-B0AB-55FD-57DD05AB0017}"/>
          </ac:spMkLst>
        </pc:spChg>
        <pc:spChg chg="add del mod">
          <ac:chgData name="Owais Raza" userId="37d9069e0091083a" providerId="LiveId" clId="{339EC439-DD2B-4746-9C60-EAD0E466E555}" dt="2023-11-16T20:24:59.884" v="125"/>
          <ac:spMkLst>
            <pc:docMk/>
            <pc:sldMk cId="0" sldId="261"/>
            <ac:spMk id="39" creationId="{A724C681-F5A2-AEE1-7496-CD8602D44244}"/>
          </ac:spMkLst>
        </pc:spChg>
        <pc:spChg chg="add del mod">
          <ac:chgData name="Owais Raza" userId="37d9069e0091083a" providerId="LiveId" clId="{339EC439-DD2B-4746-9C60-EAD0E466E555}" dt="2023-11-16T20:38:54.641" v="228"/>
          <ac:spMkLst>
            <pc:docMk/>
            <pc:sldMk cId="0" sldId="261"/>
            <ac:spMk id="40" creationId="{1BDB77E3-8782-B18F-0CF3-1C59ABB2C21C}"/>
          </ac:spMkLst>
        </pc:spChg>
        <pc:spChg chg="add del mod">
          <ac:chgData name="Owais Raza" userId="37d9069e0091083a" providerId="LiveId" clId="{339EC439-DD2B-4746-9C60-EAD0E466E555}" dt="2023-11-16T20:38:59.228" v="231"/>
          <ac:spMkLst>
            <pc:docMk/>
            <pc:sldMk cId="0" sldId="261"/>
            <ac:spMk id="41" creationId="{8276BBEA-675F-266A-3B65-C92D5136A52A}"/>
          </ac:spMkLst>
        </pc:spChg>
        <pc:picChg chg="add mod">
          <ac:chgData name="Owais Raza" userId="37d9069e0091083a" providerId="LiveId" clId="{339EC439-DD2B-4746-9C60-EAD0E466E555}" dt="2023-11-16T20:30:57.953" v="197" actId="1076"/>
          <ac:picMkLst>
            <pc:docMk/>
            <pc:sldMk cId="0" sldId="261"/>
            <ac:picMk id="35" creationId="{E8916762-CDFE-3B5D-6143-D05EC0D1A1FE}"/>
          </ac:picMkLst>
        </pc:picChg>
      </pc:sldChg>
      <pc:sldChg chg="addSp delSp modSp add del mod">
        <pc:chgData name="Owais Raza" userId="37d9069e0091083a" providerId="LiveId" clId="{339EC439-DD2B-4746-9C60-EAD0E466E555}" dt="2023-11-16T23:57:09.804" v="1324" actId="2696"/>
        <pc:sldMkLst>
          <pc:docMk/>
          <pc:sldMk cId="113007386" sldId="264"/>
        </pc:sldMkLst>
        <pc:spChg chg="del">
          <ac:chgData name="Owais Raza" userId="37d9069e0091083a" providerId="LiveId" clId="{339EC439-DD2B-4746-9C60-EAD0E466E555}" dt="2023-11-16T23:56:55.208" v="1318" actId="478"/>
          <ac:spMkLst>
            <pc:docMk/>
            <pc:sldMk cId="113007386" sldId="264"/>
            <ac:spMk id="3" creationId="{4059C294-73AF-9BEB-AEB6-49D0E43147DE}"/>
          </ac:spMkLst>
        </pc:spChg>
        <pc:spChg chg="add del mod">
          <ac:chgData name="Owais Raza" userId="37d9069e0091083a" providerId="LiveId" clId="{339EC439-DD2B-4746-9C60-EAD0E466E555}" dt="2023-11-16T23:56:57.121" v="1319" actId="478"/>
          <ac:spMkLst>
            <pc:docMk/>
            <pc:sldMk cId="113007386" sldId="264"/>
            <ac:spMk id="4" creationId="{5CB07BC6-03DD-531B-5D51-3A9C6E47ECBA}"/>
          </ac:spMkLst>
        </pc:spChg>
        <pc:spChg chg="add del mod">
          <ac:chgData name="Owais Raza" userId="37d9069e0091083a" providerId="LiveId" clId="{339EC439-DD2B-4746-9C60-EAD0E466E555}" dt="2023-11-16T23:57:02.666" v="1322"/>
          <ac:spMkLst>
            <pc:docMk/>
            <pc:sldMk cId="113007386" sldId="264"/>
            <ac:spMk id="5" creationId="{0C44BECC-8776-91C5-928F-2FD96E2398BD}"/>
          </ac:spMkLst>
        </pc:spChg>
        <pc:spChg chg="del">
          <ac:chgData name="Owais Raza" userId="37d9069e0091083a" providerId="LiveId" clId="{339EC439-DD2B-4746-9C60-EAD0E466E555}" dt="2023-11-16T23:56:55.208" v="1318" actId="478"/>
          <ac:spMkLst>
            <pc:docMk/>
            <pc:sldMk cId="113007386" sldId="264"/>
            <ac:spMk id="102" creationId="{3EA43805-4CF5-FB92-50D5-EF309222AE7D}"/>
          </ac:spMkLst>
        </pc:spChg>
        <pc:spChg chg="del">
          <ac:chgData name="Owais Raza" userId="37d9069e0091083a" providerId="LiveId" clId="{339EC439-DD2B-4746-9C60-EAD0E466E555}" dt="2023-11-16T23:56:55.208" v="1318" actId="478"/>
          <ac:spMkLst>
            <pc:docMk/>
            <pc:sldMk cId="113007386" sldId="264"/>
            <ac:spMk id="110" creationId="{78B03DCF-1453-644E-9E19-890E93D9F761}"/>
          </ac:spMkLst>
        </pc:spChg>
        <pc:spChg chg="del">
          <ac:chgData name="Owais Raza" userId="37d9069e0091083a" providerId="LiveId" clId="{339EC439-DD2B-4746-9C60-EAD0E466E555}" dt="2023-11-16T23:56:55.208" v="1318" actId="478"/>
          <ac:spMkLst>
            <pc:docMk/>
            <pc:sldMk cId="113007386" sldId="264"/>
            <ac:spMk id="114" creationId="{43916489-76E2-E746-AAB6-92E2415267A7}"/>
          </ac:spMkLst>
        </pc:spChg>
        <pc:spChg chg="del">
          <ac:chgData name="Owais Raza" userId="37d9069e0091083a" providerId="LiveId" clId="{339EC439-DD2B-4746-9C60-EAD0E466E555}" dt="2023-11-16T23:56:55.208" v="1318" actId="478"/>
          <ac:spMkLst>
            <pc:docMk/>
            <pc:sldMk cId="113007386" sldId="264"/>
            <ac:spMk id="115" creationId="{B23106CA-5CA1-6143-ACF0-7287D5E06542}"/>
          </ac:spMkLst>
        </pc:spChg>
        <pc:grpChg chg="del">
          <ac:chgData name="Owais Raza" userId="37d9069e0091083a" providerId="LiveId" clId="{339EC439-DD2B-4746-9C60-EAD0E466E555}" dt="2023-11-16T23:56:55.208" v="1318" actId="478"/>
          <ac:grpSpMkLst>
            <pc:docMk/>
            <pc:sldMk cId="113007386" sldId="264"/>
            <ac:grpSpMk id="1110" creationId="{20F967F7-3504-D0EA-CC9E-1BA510AA65FA}"/>
          </ac:grpSpMkLst>
        </pc:grpChg>
        <pc:graphicFrameChg chg="del">
          <ac:chgData name="Owais Raza" userId="37d9069e0091083a" providerId="LiveId" clId="{339EC439-DD2B-4746-9C60-EAD0E466E555}" dt="2023-11-16T23:56:55.208" v="1318" actId="478"/>
          <ac:graphicFrameMkLst>
            <pc:docMk/>
            <pc:sldMk cId="113007386" sldId="264"/>
            <ac:graphicFrameMk id="40" creationId="{35943419-554C-6AB7-0F3E-3E1DDFE35D5D}"/>
          </ac:graphicFrameMkLst>
        </pc:graphicFrameChg>
        <pc:picChg chg="del">
          <ac:chgData name="Owais Raza" userId="37d9069e0091083a" providerId="LiveId" clId="{339EC439-DD2B-4746-9C60-EAD0E466E555}" dt="2023-11-16T23:56:55.208" v="1318" actId="478"/>
          <ac:picMkLst>
            <pc:docMk/>
            <pc:sldMk cId="113007386" sldId="264"/>
            <ac:picMk id="165" creationId="{F2C13715-57F4-8E49-F41E-5B7761080F61}"/>
          </ac:picMkLst>
        </pc:picChg>
        <pc:picChg chg="del">
          <ac:chgData name="Owais Raza" userId="37d9069e0091083a" providerId="LiveId" clId="{339EC439-DD2B-4746-9C60-EAD0E466E555}" dt="2023-11-16T23:56:55.208" v="1318" actId="478"/>
          <ac:picMkLst>
            <pc:docMk/>
            <pc:sldMk cId="113007386" sldId="264"/>
            <ac:picMk id="1109" creationId="{EA971DA4-5C8E-6F35-96CC-2F60C00F1472}"/>
          </ac:picMkLst>
        </pc:picChg>
      </pc:sldChg>
      <pc:sldChg chg="addSp delSp modSp mod">
        <pc:chgData name="Owais Raza" userId="37d9069e0091083a" providerId="LiveId" clId="{339EC439-DD2B-4746-9C60-EAD0E466E555}" dt="2023-11-17T00:30:43.081" v="1544" actId="1076"/>
        <pc:sldMkLst>
          <pc:docMk/>
          <pc:sldMk cId="0" sldId="279"/>
        </pc:sldMkLst>
        <pc:spChg chg="del mod">
          <ac:chgData name="Owais Raza" userId="37d9069e0091083a" providerId="LiveId" clId="{339EC439-DD2B-4746-9C60-EAD0E466E555}" dt="2023-11-16T20:50:59.654" v="425" actId="478"/>
          <ac:spMkLst>
            <pc:docMk/>
            <pc:sldMk cId="0" sldId="279"/>
            <ac:spMk id="2" creationId="{00000000-0000-0000-0000-000000000000}"/>
          </ac:spMkLst>
        </pc:spChg>
        <pc:spChg chg="del mod">
          <ac:chgData name="Owais Raza" userId="37d9069e0091083a" providerId="LiveId" clId="{339EC439-DD2B-4746-9C60-EAD0E466E555}" dt="2023-11-16T22:18:39.861" v="843" actId="478"/>
          <ac:spMkLst>
            <pc:docMk/>
            <pc:sldMk cId="0" sldId="279"/>
            <ac:spMk id="3" creationId="{00000000-0000-0000-0000-000000000000}"/>
          </ac:spMkLst>
        </pc:spChg>
        <pc:spChg chg="del mod">
          <ac:chgData name="Owais Raza" userId="37d9069e0091083a" providerId="LiveId" clId="{339EC439-DD2B-4746-9C60-EAD0E466E555}" dt="2023-11-16T22:18:28.174" v="838" actId="478"/>
          <ac:spMkLst>
            <pc:docMk/>
            <pc:sldMk cId="0" sldId="279"/>
            <ac:spMk id="4" creationId="{00000000-0000-0000-0000-000000000000}"/>
          </ac:spMkLst>
        </pc:spChg>
        <pc:spChg chg="del">
          <ac:chgData name="Owais Raza" userId="37d9069e0091083a" providerId="LiveId" clId="{339EC439-DD2B-4746-9C60-EAD0E466E555}" dt="2023-11-16T20:24:23.291" v="103" actId="478"/>
          <ac:spMkLst>
            <pc:docMk/>
            <pc:sldMk cId="0" sldId="279"/>
            <ac:spMk id="5" creationId="{00000000-0000-0000-0000-000000000000}"/>
          </ac:spMkLst>
        </pc:spChg>
        <pc:spChg chg="add mod">
          <ac:chgData name="Owais Raza" userId="37d9069e0091083a" providerId="LiveId" clId="{339EC439-DD2B-4746-9C60-EAD0E466E555}" dt="2023-11-16T23:02:08.492" v="1079" actId="20577"/>
          <ac:spMkLst>
            <pc:docMk/>
            <pc:sldMk cId="0" sldId="279"/>
            <ac:spMk id="11" creationId="{A0AB470F-58D2-4D3F-1133-AACC3503BB5D}"/>
          </ac:spMkLst>
        </pc:spChg>
        <pc:spChg chg="add del mod">
          <ac:chgData name="Owais Raza" userId="37d9069e0091083a" providerId="LiveId" clId="{339EC439-DD2B-4746-9C60-EAD0E466E555}" dt="2023-11-16T22:18:35.600" v="842" actId="478"/>
          <ac:spMkLst>
            <pc:docMk/>
            <pc:sldMk cId="0" sldId="279"/>
            <ac:spMk id="13" creationId="{AC0874C2-FE3C-3163-C3E8-F0933B525E20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15" creationId="{CBCA04C9-B69E-5A9F-0471-89080C8B6C69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16" creationId="{4BED0B10-ECD3-4ACA-927A-D87238EE0A82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17" creationId="{CE6A8F6A-9645-396E-CEB3-F7CE98D0D9EC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18" creationId="{02AA813C-7EF6-BB6B-BCC6-76BAE54D2487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19" creationId="{6619A7F3-C069-6A69-48CC-E01430FBB0E4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20" creationId="{C484CFC2-6C02-6365-D667-8CD526526D7A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21" creationId="{42D4812B-6D46-883A-87F7-06D581E1CF33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22" creationId="{4905682D-4C7F-FEC9-ACBF-154695B3D1C3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23" creationId="{A0E9EB52-0AA6-615E-5904-65090B7DA9DA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24" creationId="{6431143D-E311-E4FB-C636-1B9A9532EE71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25" creationId="{2685D44E-092B-47B0-FA11-A8D61F69413A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26" creationId="{1F6A99EF-4A24-F3DE-821E-3E9F8D669B32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27" creationId="{F468873E-89A6-F040-D055-BCA1D31EECFB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28" creationId="{4AA3831A-362D-7B8D-0D8A-A0A3D5C80509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29" creationId="{EDC052A9-2075-A9C8-2B5F-6F5A7EB6DCA7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30" creationId="{4BFB6AE5-7197-1FA3-FFA9-D8A7B7059F28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31" creationId="{B29BC354-8120-B63D-A6FE-04861EE704E8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32" creationId="{FECD3949-BB3F-910A-BA6D-FC5888EA0C45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33" creationId="{89A4B261-0358-C65F-8C3B-B0A0265351A6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34" creationId="{735C999D-BE9F-3D58-BDD4-4B050AF3627B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35" creationId="{1BFB08A3-8FA0-EFB0-36CD-4A9691D8B0F4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36" creationId="{0A464F7A-D9D5-33D1-92DA-76784BAC5FFE}"/>
          </ac:spMkLst>
        </pc:spChg>
        <pc:spChg chg="mod">
          <ac:chgData name="Owais Raza" userId="37d9069e0091083a" providerId="LiveId" clId="{339EC439-DD2B-4746-9C60-EAD0E466E555}" dt="2023-11-16T23:17:16.790" v="1148"/>
          <ac:spMkLst>
            <pc:docMk/>
            <pc:sldMk cId="0" sldId="279"/>
            <ac:spMk id="37" creationId="{A67CF78D-DC35-E6DA-6CB5-2D912B67973D}"/>
          </ac:spMkLst>
        </pc:spChg>
        <pc:grpChg chg="add del mod">
          <ac:chgData name="Owais Raza" userId="37d9069e0091083a" providerId="LiveId" clId="{339EC439-DD2B-4746-9C60-EAD0E466E555}" dt="2023-11-16T23:17:18.588" v="1149"/>
          <ac:grpSpMkLst>
            <pc:docMk/>
            <pc:sldMk cId="0" sldId="279"/>
            <ac:grpSpMk id="14" creationId="{485B7269-21D5-39DC-CFD1-0C5A5DC72F22}"/>
          </ac:grpSpMkLst>
        </pc:grpChg>
        <pc:picChg chg="add del mod">
          <ac:chgData name="Owais Raza" userId="37d9069e0091083a" providerId="LiveId" clId="{339EC439-DD2B-4746-9C60-EAD0E466E555}" dt="2023-11-16T22:17:38.630" v="822" actId="478"/>
          <ac:picMkLst>
            <pc:docMk/>
            <pc:sldMk cId="0" sldId="279"/>
            <ac:picMk id="6" creationId="{89EFC6CC-734F-441F-1D9E-D69AA65FC7E6}"/>
          </ac:picMkLst>
        </pc:picChg>
        <pc:picChg chg="add del mod">
          <ac:chgData name="Owais Raza" userId="37d9069e0091083a" providerId="LiveId" clId="{339EC439-DD2B-4746-9C60-EAD0E466E555}" dt="2023-11-16T20:52:01.889" v="440" actId="478"/>
          <ac:picMkLst>
            <pc:docMk/>
            <pc:sldMk cId="0" sldId="279"/>
            <ac:picMk id="7" creationId="{867EF9B9-A44A-FB45-D566-D45855CEE40B}"/>
          </ac:picMkLst>
        </pc:picChg>
        <pc:picChg chg="add del mod">
          <ac:chgData name="Owais Raza" userId="37d9069e0091083a" providerId="LiveId" clId="{339EC439-DD2B-4746-9C60-EAD0E466E555}" dt="2023-11-16T20:52:21.979" v="454"/>
          <ac:picMkLst>
            <pc:docMk/>
            <pc:sldMk cId="0" sldId="279"/>
            <ac:picMk id="8" creationId="{312A5C76-B991-AB7E-EBBB-7D75F6DE0754}"/>
          </ac:picMkLst>
        </pc:picChg>
        <pc:picChg chg="add mod">
          <ac:chgData name="Owais Raza" userId="37d9069e0091083a" providerId="LiveId" clId="{339EC439-DD2B-4746-9C60-EAD0E466E555}" dt="2023-11-17T00:30:43.081" v="1544" actId="1076"/>
          <ac:picMkLst>
            <pc:docMk/>
            <pc:sldMk cId="0" sldId="279"/>
            <ac:picMk id="9" creationId="{C060ED9E-23FF-9A9F-344C-C788F55E6951}"/>
          </ac:picMkLst>
        </pc:picChg>
        <pc:picChg chg="add del mod">
          <ac:chgData name="Owais Raza" userId="37d9069e0091083a" providerId="LiveId" clId="{339EC439-DD2B-4746-9C60-EAD0E466E555}" dt="2023-11-17T00:30:28.964" v="1543" actId="1035"/>
          <ac:picMkLst>
            <pc:docMk/>
            <pc:sldMk cId="0" sldId="279"/>
            <ac:picMk id="10" creationId="{27A9AC0C-F671-ECC0-1A60-4A3447D5EB3D}"/>
          </ac:picMkLst>
        </pc:picChg>
        <pc:picChg chg="mod">
          <ac:chgData name="Owais Raza" userId="37d9069e0091083a" providerId="LiveId" clId="{339EC439-DD2B-4746-9C60-EAD0E466E555}" dt="2023-11-16T23:17:16.790" v="1148"/>
          <ac:picMkLst>
            <pc:docMk/>
            <pc:sldMk cId="0" sldId="279"/>
            <ac:picMk id="38" creationId="{796AD4F7-49F7-1620-A70C-6EA98C67890C}"/>
          </ac:picMkLst>
        </pc:picChg>
        <pc:picChg chg="mod">
          <ac:chgData name="Owais Raza" userId="37d9069e0091083a" providerId="LiveId" clId="{339EC439-DD2B-4746-9C60-EAD0E466E555}" dt="2023-11-16T23:17:16.790" v="1148"/>
          <ac:picMkLst>
            <pc:docMk/>
            <pc:sldMk cId="0" sldId="279"/>
            <ac:picMk id="39" creationId="{10B62971-45D8-F53C-C87A-B84E85E1B18C}"/>
          </ac:picMkLst>
        </pc:picChg>
        <pc:picChg chg="mod">
          <ac:chgData name="Owais Raza" userId="37d9069e0091083a" providerId="LiveId" clId="{339EC439-DD2B-4746-9C60-EAD0E466E555}" dt="2023-11-16T23:17:16.790" v="1148"/>
          <ac:picMkLst>
            <pc:docMk/>
            <pc:sldMk cId="0" sldId="279"/>
            <ac:picMk id="40" creationId="{F3F886FD-B152-688C-68E1-F7733F5FF85F}"/>
          </ac:picMkLst>
        </pc:picChg>
        <pc:picChg chg="mod">
          <ac:chgData name="Owais Raza" userId="37d9069e0091083a" providerId="LiveId" clId="{339EC439-DD2B-4746-9C60-EAD0E466E555}" dt="2023-11-16T23:17:16.790" v="1148"/>
          <ac:picMkLst>
            <pc:docMk/>
            <pc:sldMk cId="0" sldId="279"/>
            <ac:picMk id="41" creationId="{522A9645-0A48-60F8-5FE1-145BA90A247A}"/>
          </ac:picMkLst>
        </pc:picChg>
        <pc:picChg chg="mod">
          <ac:chgData name="Owais Raza" userId="37d9069e0091083a" providerId="LiveId" clId="{339EC439-DD2B-4746-9C60-EAD0E466E555}" dt="2023-11-16T23:17:16.790" v="1148"/>
          <ac:picMkLst>
            <pc:docMk/>
            <pc:sldMk cId="0" sldId="279"/>
            <ac:picMk id="42" creationId="{61652C30-5E2A-4636-1A3F-A082BA3BFFFB}"/>
          </ac:picMkLst>
        </pc:picChg>
        <pc:picChg chg="mod">
          <ac:chgData name="Owais Raza" userId="37d9069e0091083a" providerId="LiveId" clId="{339EC439-DD2B-4746-9C60-EAD0E466E555}" dt="2023-11-16T23:17:16.790" v="1148"/>
          <ac:picMkLst>
            <pc:docMk/>
            <pc:sldMk cId="0" sldId="279"/>
            <ac:picMk id="43" creationId="{0CDA9861-C475-D3EA-67CE-2DD9BC9F9C80}"/>
          </ac:picMkLst>
        </pc:picChg>
        <pc:picChg chg="mod">
          <ac:chgData name="Owais Raza" userId="37d9069e0091083a" providerId="LiveId" clId="{339EC439-DD2B-4746-9C60-EAD0E466E555}" dt="2023-11-16T23:17:16.790" v="1148"/>
          <ac:picMkLst>
            <pc:docMk/>
            <pc:sldMk cId="0" sldId="279"/>
            <ac:picMk id="44" creationId="{3FEB3C11-AEA7-DDBE-34F6-FDC66A40C982}"/>
          </ac:picMkLst>
        </pc:picChg>
      </pc:sldChg>
      <pc:sldChg chg="addSp delSp modSp add mod ord">
        <pc:chgData name="Owais Raza" userId="37d9069e0091083a" providerId="LiveId" clId="{339EC439-DD2B-4746-9C60-EAD0E466E555}" dt="2023-11-17T17:37:07.612" v="2113" actId="1035"/>
        <pc:sldMkLst>
          <pc:docMk/>
          <pc:sldMk cId="4131320028" sldId="280"/>
        </pc:sldMkLst>
        <pc:spChg chg="del">
          <ac:chgData name="Owais Raza" userId="37d9069e0091083a" providerId="LiveId" clId="{339EC439-DD2B-4746-9C60-EAD0E466E555}" dt="2023-11-16T20:50:34.453" v="418" actId="478"/>
          <ac:spMkLst>
            <pc:docMk/>
            <pc:sldMk cId="4131320028" sldId="280"/>
            <ac:spMk id="2" creationId="{00000000-0000-0000-0000-000000000000}"/>
          </ac:spMkLst>
        </pc:spChg>
        <pc:spChg chg="add mod">
          <ac:chgData name="Owais Raza" userId="37d9069e0091083a" providerId="LiveId" clId="{339EC439-DD2B-4746-9C60-EAD0E466E555}" dt="2023-11-17T15:10:45.758" v="2083" actId="1076"/>
          <ac:spMkLst>
            <pc:docMk/>
            <pc:sldMk cId="4131320028" sldId="280"/>
            <ac:spMk id="2" creationId="{7B499642-E18B-9913-86D2-20B0AB7A3419}"/>
          </ac:spMkLst>
        </pc:spChg>
        <pc:spChg chg="mod">
          <ac:chgData name="Owais Raza" userId="37d9069e0091083a" providerId="LiveId" clId="{339EC439-DD2B-4746-9C60-EAD0E466E555}" dt="2023-11-16T23:03:38.183" v="1101" actId="1036"/>
          <ac:spMkLst>
            <pc:docMk/>
            <pc:sldMk cId="4131320028" sldId="280"/>
            <ac:spMk id="3" creationId="{00000000-0000-0000-0000-000000000000}"/>
          </ac:spMkLst>
        </pc:spChg>
        <pc:spChg chg="mod">
          <ac:chgData name="Owais Raza" userId="37d9069e0091083a" providerId="LiveId" clId="{339EC439-DD2B-4746-9C60-EAD0E466E555}" dt="2023-11-16T23:06:18.429" v="1122" actId="1076"/>
          <ac:spMkLst>
            <pc:docMk/>
            <pc:sldMk cId="4131320028" sldId="280"/>
            <ac:spMk id="4" creationId="{00000000-0000-0000-0000-000000000000}"/>
          </ac:spMkLst>
        </pc:spChg>
        <pc:spChg chg="add mod">
          <ac:chgData name="Owais Raza" userId="37d9069e0091083a" providerId="LiveId" clId="{339EC439-DD2B-4746-9C60-EAD0E466E555}" dt="2023-11-17T15:11:24.923" v="2084" actId="1076"/>
          <ac:spMkLst>
            <pc:docMk/>
            <pc:sldMk cId="4131320028" sldId="280"/>
            <ac:spMk id="9" creationId="{CD21F2B9-C505-554D-8A7A-3A5F0CA05F17}"/>
          </ac:spMkLst>
        </pc:spChg>
        <pc:spChg chg="add mod">
          <ac:chgData name="Owais Raza" userId="37d9069e0091083a" providerId="LiveId" clId="{339EC439-DD2B-4746-9C60-EAD0E466E555}" dt="2023-11-17T15:11:51.787" v="2100" actId="20577"/>
          <ac:spMkLst>
            <pc:docMk/>
            <pc:sldMk cId="4131320028" sldId="280"/>
            <ac:spMk id="10" creationId="{394E75DB-602D-6FBF-2456-8F5DBE8C3483}"/>
          </ac:spMkLst>
        </pc:spChg>
        <pc:spChg chg="add mod">
          <ac:chgData name="Owais Raza" userId="37d9069e0091083a" providerId="LiveId" clId="{339EC439-DD2B-4746-9C60-EAD0E466E555}" dt="2023-11-16T22:59:21.410" v="1043" actId="2711"/>
          <ac:spMkLst>
            <pc:docMk/>
            <pc:sldMk cId="4131320028" sldId="280"/>
            <ac:spMk id="12" creationId="{CE6657CD-2CED-CD88-E0D6-608F756EFA46}"/>
          </ac:spMkLst>
        </pc:spChg>
        <pc:spChg chg="add mod">
          <ac:chgData name="Owais Raza" userId="37d9069e0091083a" providerId="LiveId" clId="{339EC439-DD2B-4746-9C60-EAD0E466E555}" dt="2023-11-17T02:55:26.198" v="1713" actId="14100"/>
          <ac:spMkLst>
            <pc:docMk/>
            <pc:sldMk cId="4131320028" sldId="280"/>
            <ac:spMk id="13" creationId="{2E6C772C-74AB-7B86-42E1-252F12A2C989}"/>
          </ac:spMkLst>
        </pc:spChg>
        <pc:spChg chg="add mod">
          <ac:chgData name="Owais Raza" userId="37d9069e0091083a" providerId="LiveId" clId="{339EC439-DD2B-4746-9C60-EAD0E466E555}" dt="2023-11-16T22:56:22.669" v="1001" actId="164"/>
          <ac:spMkLst>
            <pc:docMk/>
            <pc:sldMk cId="4131320028" sldId="280"/>
            <ac:spMk id="14" creationId="{2E3548A9-D45B-DE7B-F5CF-F611B2372FFE}"/>
          </ac:spMkLst>
        </pc:spChg>
        <pc:spChg chg="add mod">
          <ac:chgData name="Owais Raza" userId="37d9069e0091083a" providerId="LiveId" clId="{339EC439-DD2B-4746-9C60-EAD0E466E555}" dt="2023-11-17T02:55:16.329" v="1711" actId="14100"/>
          <ac:spMkLst>
            <pc:docMk/>
            <pc:sldMk cId="4131320028" sldId="280"/>
            <ac:spMk id="15" creationId="{E63FCC7F-4C12-DFA4-377E-E0740E67D303}"/>
          </ac:spMkLst>
        </pc:spChg>
        <pc:spChg chg="add mod">
          <ac:chgData name="Owais Raza" userId="37d9069e0091083a" providerId="LiveId" clId="{339EC439-DD2B-4746-9C60-EAD0E466E555}" dt="2023-11-16T22:55:12.644" v="984" actId="164"/>
          <ac:spMkLst>
            <pc:docMk/>
            <pc:sldMk cId="4131320028" sldId="280"/>
            <ac:spMk id="16" creationId="{2445A555-38D8-31D2-E90F-87FDA8B245EE}"/>
          </ac:spMkLst>
        </pc:spChg>
        <pc:spChg chg="add del mod">
          <ac:chgData name="Owais Raza" userId="37d9069e0091083a" providerId="LiveId" clId="{339EC439-DD2B-4746-9C60-EAD0E466E555}" dt="2023-11-16T22:04:54.493" v="716"/>
          <ac:spMkLst>
            <pc:docMk/>
            <pc:sldMk cId="4131320028" sldId="280"/>
            <ac:spMk id="17" creationId="{65E8EFC1-1DCA-B38A-9343-A7C4B2948F16}"/>
          </ac:spMkLst>
        </pc:spChg>
        <pc:spChg chg="add mod">
          <ac:chgData name="Owais Raza" userId="37d9069e0091083a" providerId="LiveId" clId="{339EC439-DD2B-4746-9C60-EAD0E466E555}" dt="2023-11-16T22:59:39.200" v="1048" actId="1076"/>
          <ac:spMkLst>
            <pc:docMk/>
            <pc:sldMk cId="4131320028" sldId="280"/>
            <ac:spMk id="18" creationId="{DED13AC3-D580-A1AA-730C-3B01762716AF}"/>
          </ac:spMkLst>
        </pc:spChg>
        <pc:spChg chg="add del mod">
          <ac:chgData name="Owais Raza" userId="37d9069e0091083a" providerId="LiveId" clId="{339EC439-DD2B-4746-9C60-EAD0E466E555}" dt="2023-11-16T22:55:55.291" v="996" actId="767"/>
          <ac:spMkLst>
            <pc:docMk/>
            <pc:sldMk cId="4131320028" sldId="280"/>
            <ac:spMk id="21" creationId="{2E040FAE-381B-77F4-78C1-2BFBCCE7F846}"/>
          </ac:spMkLst>
        </pc:spChg>
        <pc:grpChg chg="add mod">
          <ac:chgData name="Owais Raza" userId="37d9069e0091083a" providerId="LiveId" clId="{339EC439-DD2B-4746-9C60-EAD0E466E555}" dt="2023-11-16T22:55:28.130" v="987" actId="1076"/>
          <ac:grpSpMkLst>
            <pc:docMk/>
            <pc:sldMk cId="4131320028" sldId="280"/>
            <ac:grpSpMk id="19" creationId="{6709DF7F-7B45-DCE1-2DD1-B819BCE58750}"/>
          </ac:grpSpMkLst>
        </pc:grpChg>
        <pc:grpChg chg="add mod">
          <ac:chgData name="Owais Raza" userId="37d9069e0091083a" providerId="LiveId" clId="{339EC439-DD2B-4746-9C60-EAD0E466E555}" dt="2023-11-16T22:56:22.669" v="1001" actId="164"/>
          <ac:grpSpMkLst>
            <pc:docMk/>
            <pc:sldMk cId="4131320028" sldId="280"/>
            <ac:grpSpMk id="20" creationId="{9F87222E-BAB8-2651-05B9-D07E1AD06D14}"/>
          </ac:grpSpMkLst>
        </pc:grpChg>
        <pc:grpChg chg="add mod">
          <ac:chgData name="Owais Raza" userId="37d9069e0091083a" providerId="LiveId" clId="{339EC439-DD2B-4746-9C60-EAD0E466E555}" dt="2023-11-16T22:56:26.241" v="1002" actId="1076"/>
          <ac:grpSpMkLst>
            <pc:docMk/>
            <pc:sldMk cId="4131320028" sldId="280"/>
            <ac:grpSpMk id="22" creationId="{04798132-1840-1B35-6EB8-48DDCAE0AF7C}"/>
          </ac:grpSpMkLst>
        </pc:grpChg>
        <pc:picChg chg="add del mod">
          <ac:chgData name="Owais Raza" userId="37d9069e0091083a" providerId="LiveId" clId="{339EC439-DD2B-4746-9C60-EAD0E466E555}" dt="2023-11-17T14:47:16.043" v="1899" actId="478"/>
          <ac:picMkLst>
            <pc:docMk/>
            <pc:sldMk cId="4131320028" sldId="280"/>
            <ac:picMk id="5" creationId="{4C4FE269-A313-310F-DBB7-CE619BBC7FD7}"/>
          </ac:picMkLst>
        </pc:picChg>
        <pc:picChg chg="mod">
          <ac:chgData name="Owais Raza" userId="37d9069e0091083a" providerId="LiveId" clId="{339EC439-DD2B-4746-9C60-EAD0E466E555}" dt="2023-11-17T17:37:07.612" v="2113" actId="1035"/>
          <ac:picMkLst>
            <pc:docMk/>
            <pc:sldMk cId="4131320028" sldId="280"/>
            <ac:picMk id="6" creationId="{89EFC6CC-734F-441F-1D9E-D69AA65FC7E6}"/>
          </ac:picMkLst>
        </pc:picChg>
        <pc:picChg chg="add mod">
          <ac:chgData name="Owais Raza" userId="37d9069e0091083a" providerId="LiveId" clId="{339EC439-DD2B-4746-9C60-EAD0E466E555}" dt="2023-11-16T23:05:38.490" v="1119" actId="1036"/>
          <ac:picMkLst>
            <pc:docMk/>
            <pc:sldMk cId="4131320028" sldId="280"/>
            <ac:picMk id="7" creationId="{96E2D56C-394F-CD0B-A21D-6D7DF2FE516B}"/>
          </ac:picMkLst>
        </pc:picChg>
        <pc:picChg chg="add mod">
          <ac:chgData name="Owais Raza" userId="37d9069e0091083a" providerId="LiveId" clId="{339EC439-DD2B-4746-9C60-EAD0E466E555}" dt="2023-11-16T23:05:41.582" v="1120" actId="1035"/>
          <ac:picMkLst>
            <pc:docMk/>
            <pc:sldMk cId="4131320028" sldId="280"/>
            <ac:picMk id="8" creationId="{6E6A3C27-F446-73D4-D333-F50EC8E42BD0}"/>
          </ac:picMkLst>
        </pc:picChg>
        <pc:picChg chg="add del mod">
          <ac:chgData name="Owais Raza" userId="37d9069e0091083a" providerId="LiveId" clId="{339EC439-DD2B-4746-9C60-EAD0E466E555}" dt="2023-11-16T20:56:51.456" v="475" actId="478"/>
          <ac:picMkLst>
            <pc:docMk/>
            <pc:sldMk cId="4131320028" sldId="280"/>
            <ac:picMk id="9" creationId="{73095692-151D-5176-4E5F-71836650DC2F}"/>
          </ac:picMkLst>
        </pc:picChg>
        <pc:picChg chg="add del mod">
          <ac:chgData name="Owais Raza" userId="37d9069e0091083a" providerId="LiveId" clId="{339EC439-DD2B-4746-9C60-EAD0E466E555}" dt="2023-11-16T20:51:50.428" v="436" actId="478"/>
          <ac:picMkLst>
            <pc:docMk/>
            <pc:sldMk cId="4131320028" sldId="280"/>
            <ac:picMk id="10" creationId="{B5807814-E7E8-DED0-70BC-EAA615027CF3}"/>
          </ac:picMkLst>
        </pc:picChg>
        <pc:picChg chg="add mod">
          <ac:chgData name="Owais Raza" userId="37d9069e0091083a" providerId="LiveId" clId="{339EC439-DD2B-4746-9C60-EAD0E466E555}" dt="2023-11-16T20:52:08.212" v="441"/>
          <ac:picMkLst>
            <pc:docMk/>
            <pc:sldMk cId="4131320028" sldId="280"/>
            <ac:picMk id="11" creationId="{EA035D7B-62E5-4E94-426B-B9AF0A2402CA}"/>
          </ac:picMkLst>
        </pc:picChg>
        <pc:picChg chg="add mod">
          <ac:chgData name="Owais Raza" userId="37d9069e0091083a" providerId="LiveId" clId="{339EC439-DD2B-4746-9C60-EAD0E466E555}" dt="2023-11-17T14:48:17.648" v="1912" actId="1076"/>
          <ac:picMkLst>
            <pc:docMk/>
            <pc:sldMk cId="4131320028" sldId="280"/>
            <ac:picMk id="1026" creationId="{58AD68AB-43F0-0270-D451-849CC4DABB93}"/>
          </ac:picMkLst>
        </pc:picChg>
        <pc:picChg chg="add del mod">
          <ac:chgData name="Owais Raza" userId="37d9069e0091083a" providerId="LiveId" clId="{339EC439-DD2B-4746-9C60-EAD0E466E555}" dt="2023-11-16T22:07:38.657" v="721" actId="478"/>
          <ac:picMkLst>
            <pc:docMk/>
            <pc:sldMk cId="4131320028" sldId="280"/>
            <ac:picMk id="2050" creationId="{7DC2B910-BB4A-E1C4-FF86-B856742C084A}"/>
          </ac:picMkLst>
        </pc:picChg>
      </pc:sldChg>
      <pc:sldChg chg="addSp delSp modSp add del mod ord">
        <pc:chgData name="Owais Raza" userId="37d9069e0091083a" providerId="LiveId" clId="{339EC439-DD2B-4746-9C60-EAD0E466E555}" dt="2023-11-16T23:09:02.838" v="1146" actId="2696"/>
        <pc:sldMkLst>
          <pc:docMk/>
          <pc:sldMk cId="985767120" sldId="281"/>
        </pc:sldMkLst>
        <pc:spChg chg="del">
          <ac:chgData name="Owais Raza" userId="37d9069e0091083a" providerId="LiveId" clId="{339EC439-DD2B-4746-9C60-EAD0E466E555}" dt="2023-11-16T20:50:39.820" v="419" actId="478"/>
          <ac:spMkLst>
            <pc:docMk/>
            <pc:sldMk cId="985767120" sldId="281"/>
            <ac:spMk id="2" creationId="{00000000-0000-0000-0000-000000000000}"/>
          </ac:spMkLst>
        </pc:spChg>
        <pc:spChg chg="del mod">
          <ac:chgData name="Owais Raza" userId="37d9069e0091083a" providerId="LiveId" clId="{339EC439-DD2B-4746-9C60-EAD0E466E555}" dt="2023-11-16T20:30:48.095" v="196" actId="478"/>
          <ac:spMkLst>
            <pc:docMk/>
            <pc:sldMk cId="985767120" sldId="281"/>
            <ac:spMk id="4" creationId="{00000000-0000-0000-0000-000000000000}"/>
          </ac:spMkLst>
        </pc:spChg>
        <pc:spChg chg="add mod">
          <ac:chgData name="Owais Raza" userId="37d9069e0091083a" providerId="LiveId" clId="{339EC439-DD2B-4746-9C60-EAD0E466E555}" dt="2023-11-16T22:28:12.558" v="894" actId="1076"/>
          <ac:spMkLst>
            <pc:docMk/>
            <pc:sldMk cId="985767120" sldId="281"/>
            <ac:spMk id="10" creationId="{6BA3C24B-1263-B7D2-EF94-3A2BD510EBFB}"/>
          </ac:spMkLst>
        </pc:spChg>
        <pc:spChg chg="add mod">
          <ac:chgData name="Owais Raza" userId="37d9069e0091083a" providerId="LiveId" clId="{339EC439-DD2B-4746-9C60-EAD0E466E555}" dt="2023-11-16T22:11:00.998" v="773" actId="1076"/>
          <ac:spMkLst>
            <pc:docMk/>
            <pc:sldMk cId="985767120" sldId="281"/>
            <ac:spMk id="11" creationId="{75F23A67-96BE-555D-41A1-2E76BB3B7FC1}"/>
          </ac:spMkLst>
        </pc:spChg>
        <pc:spChg chg="add mod">
          <ac:chgData name="Owais Raza" userId="37d9069e0091083a" providerId="LiveId" clId="{339EC439-DD2B-4746-9C60-EAD0E466E555}" dt="2023-11-16T22:11:00.998" v="773" actId="1076"/>
          <ac:spMkLst>
            <pc:docMk/>
            <pc:sldMk cId="985767120" sldId="281"/>
            <ac:spMk id="12" creationId="{EDD5A520-E4D5-CB3F-DBD0-526A51B04FA0}"/>
          </ac:spMkLst>
        </pc:spChg>
        <pc:spChg chg="add mod">
          <ac:chgData name="Owais Raza" userId="37d9069e0091083a" providerId="LiveId" clId="{339EC439-DD2B-4746-9C60-EAD0E466E555}" dt="2023-11-16T23:01:22.890" v="1070" actId="114"/>
          <ac:spMkLst>
            <pc:docMk/>
            <pc:sldMk cId="985767120" sldId="281"/>
            <ac:spMk id="13" creationId="{5D57FD72-9BAC-D003-6F2B-7C12E1C4D8E3}"/>
          </ac:spMkLst>
        </pc:spChg>
        <pc:spChg chg="add mod">
          <ac:chgData name="Owais Raza" userId="37d9069e0091083a" providerId="LiveId" clId="{339EC439-DD2B-4746-9C60-EAD0E466E555}" dt="2023-11-16T22:31:11.604" v="910" actId="207"/>
          <ac:spMkLst>
            <pc:docMk/>
            <pc:sldMk cId="985767120" sldId="281"/>
            <ac:spMk id="14" creationId="{B449C9C5-FC8D-50D1-0995-0E54DCCCCCC4}"/>
          </ac:spMkLst>
        </pc:spChg>
        <pc:spChg chg="add mod">
          <ac:chgData name="Owais Raza" userId="37d9069e0091083a" providerId="LiveId" clId="{339EC439-DD2B-4746-9C60-EAD0E466E555}" dt="2023-11-16T22:27:35.227" v="889" actId="20577"/>
          <ac:spMkLst>
            <pc:docMk/>
            <pc:sldMk cId="985767120" sldId="281"/>
            <ac:spMk id="15" creationId="{C90F9520-2D3C-99FF-4931-372BFDD0A2BE}"/>
          </ac:spMkLst>
        </pc:spChg>
        <pc:spChg chg="add mod">
          <ac:chgData name="Owais Raza" userId="37d9069e0091083a" providerId="LiveId" clId="{339EC439-DD2B-4746-9C60-EAD0E466E555}" dt="2023-11-16T22:27:30.660" v="887" actId="1076"/>
          <ac:spMkLst>
            <pc:docMk/>
            <pc:sldMk cId="985767120" sldId="281"/>
            <ac:spMk id="16" creationId="{C6E3E0A4-DC35-B660-A72A-B57DE1DB8558}"/>
          </ac:spMkLst>
        </pc:spChg>
        <pc:picChg chg="add mod">
          <ac:chgData name="Owais Raza" userId="37d9069e0091083a" providerId="LiveId" clId="{339EC439-DD2B-4746-9C60-EAD0E466E555}" dt="2023-11-16T21:45:27.225" v="522" actId="14100"/>
          <ac:picMkLst>
            <pc:docMk/>
            <pc:sldMk cId="985767120" sldId="281"/>
            <ac:picMk id="5" creationId="{7B1F88A4-247B-DB22-C518-25FA2D5D1741}"/>
          </ac:picMkLst>
        </pc:picChg>
        <pc:picChg chg="mod">
          <ac:chgData name="Owais Raza" userId="37d9069e0091083a" providerId="LiveId" clId="{339EC439-DD2B-4746-9C60-EAD0E466E555}" dt="2023-11-16T22:27:16.348" v="885" actId="1076"/>
          <ac:picMkLst>
            <pc:docMk/>
            <pc:sldMk cId="985767120" sldId="281"/>
            <ac:picMk id="6" creationId="{89EFC6CC-734F-441F-1D9E-D69AA65FC7E6}"/>
          </ac:picMkLst>
        </pc:picChg>
        <pc:picChg chg="add mod">
          <ac:chgData name="Owais Raza" userId="37d9069e0091083a" providerId="LiveId" clId="{339EC439-DD2B-4746-9C60-EAD0E466E555}" dt="2023-11-16T21:45:24.238" v="521" actId="14100"/>
          <ac:picMkLst>
            <pc:docMk/>
            <pc:sldMk cId="985767120" sldId="281"/>
            <ac:picMk id="7" creationId="{997C1291-0467-3F6D-5C1B-EEE0736FA0E5}"/>
          </ac:picMkLst>
        </pc:picChg>
        <pc:picChg chg="add del mod">
          <ac:chgData name="Owais Raza" userId="37d9069e0091083a" providerId="LiveId" clId="{339EC439-DD2B-4746-9C60-EAD0E466E555}" dt="2023-11-16T20:51:53.073" v="437" actId="478"/>
          <ac:picMkLst>
            <pc:docMk/>
            <pc:sldMk cId="985767120" sldId="281"/>
            <ac:picMk id="8" creationId="{92F7E5A2-CAD3-9FD3-31AA-F023D024FB26}"/>
          </ac:picMkLst>
        </pc:picChg>
        <pc:picChg chg="add mod">
          <ac:chgData name="Owais Raza" userId="37d9069e0091083a" providerId="LiveId" clId="{339EC439-DD2B-4746-9C60-EAD0E466E555}" dt="2023-11-16T20:52:09.897" v="442"/>
          <ac:picMkLst>
            <pc:docMk/>
            <pc:sldMk cId="985767120" sldId="281"/>
            <ac:picMk id="9" creationId="{346EB1AC-4E1A-028A-55F9-236CDD1055B7}"/>
          </ac:picMkLst>
        </pc:picChg>
      </pc:sldChg>
      <pc:sldChg chg="add del">
        <pc:chgData name="Owais Raza" userId="37d9069e0091083a" providerId="LiveId" clId="{339EC439-DD2B-4746-9C60-EAD0E466E555}" dt="2023-11-16T20:28:41.770" v="178" actId="2696"/>
        <pc:sldMkLst>
          <pc:docMk/>
          <pc:sldMk cId="144372142" sldId="282"/>
        </pc:sldMkLst>
      </pc:sldChg>
      <pc:sldChg chg="addSp delSp modSp add del mod ord">
        <pc:chgData name="Owais Raza" userId="37d9069e0091083a" providerId="LiveId" clId="{339EC439-DD2B-4746-9C60-EAD0E466E555}" dt="2023-11-17T00:23:48.940" v="1515" actId="2696"/>
        <pc:sldMkLst>
          <pc:docMk/>
          <pc:sldMk cId="3644721430" sldId="282"/>
        </pc:sldMkLst>
        <pc:spChg chg="del">
          <ac:chgData name="Owais Raza" userId="37d9069e0091083a" providerId="LiveId" clId="{339EC439-DD2B-4746-9C60-EAD0E466E555}" dt="2023-11-16T20:50:47.970" v="421" actId="478"/>
          <ac:spMkLst>
            <pc:docMk/>
            <pc:sldMk cId="3644721430" sldId="282"/>
            <ac:spMk id="2" creationId="{00000000-0000-0000-0000-000000000000}"/>
          </ac:spMkLst>
        </pc:spChg>
        <pc:spChg chg="mod">
          <ac:chgData name="Owais Raza" userId="37d9069e0091083a" providerId="LiveId" clId="{339EC439-DD2B-4746-9C60-EAD0E466E555}" dt="2023-11-16T23:01:27.587" v="1071" actId="114"/>
          <ac:spMkLst>
            <pc:docMk/>
            <pc:sldMk cId="3644721430" sldId="282"/>
            <ac:spMk id="4" creationId="{00000000-0000-0000-0000-000000000000}"/>
          </ac:spMkLst>
        </pc:spChg>
        <pc:spChg chg="add mod">
          <ac:chgData name="Owais Raza" userId="37d9069e0091083a" providerId="LiveId" clId="{339EC439-DD2B-4746-9C60-EAD0E466E555}" dt="2023-11-16T23:09:08.634" v="1147" actId="313"/>
          <ac:spMkLst>
            <pc:docMk/>
            <pc:sldMk cId="3644721430" sldId="282"/>
            <ac:spMk id="5" creationId="{08FEDD89-3F46-1EFE-321F-40F263C44ADE}"/>
          </ac:spMkLst>
        </pc:spChg>
        <pc:spChg chg="add mod">
          <ac:chgData name="Owais Raza" userId="37d9069e0091083a" providerId="LiveId" clId="{339EC439-DD2B-4746-9C60-EAD0E466E555}" dt="2023-11-16T22:20:58.554" v="872" actId="14100"/>
          <ac:spMkLst>
            <pc:docMk/>
            <pc:sldMk cId="3644721430" sldId="282"/>
            <ac:spMk id="9" creationId="{BA22B113-0443-C34D-4366-D7DA81C17DC4}"/>
          </ac:spMkLst>
        </pc:spChg>
        <pc:picChg chg="mod">
          <ac:chgData name="Owais Raza" userId="37d9069e0091083a" providerId="LiveId" clId="{339EC439-DD2B-4746-9C60-EAD0E466E555}" dt="2023-11-16T20:48:12.071" v="368" actId="207"/>
          <ac:picMkLst>
            <pc:docMk/>
            <pc:sldMk cId="3644721430" sldId="282"/>
            <ac:picMk id="6" creationId="{89EFC6CC-734F-441F-1D9E-D69AA65FC7E6}"/>
          </ac:picMkLst>
        </pc:picChg>
        <pc:picChg chg="add del mod">
          <ac:chgData name="Owais Raza" userId="37d9069e0091083a" providerId="LiveId" clId="{339EC439-DD2B-4746-9C60-EAD0E466E555}" dt="2023-11-16T20:51:55.551" v="438" actId="478"/>
          <ac:picMkLst>
            <pc:docMk/>
            <pc:sldMk cId="3644721430" sldId="282"/>
            <ac:picMk id="7" creationId="{25B28DCE-8125-0C28-393E-6F249587E098}"/>
          </ac:picMkLst>
        </pc:picChg>
        <pc:picChg chg="add mod">
          <ac:chgData name="Owais Raza" userId="37d9069e0091083a" providerId="LiveId" clId="{339EC439-DD2B-4746-9C60-EAD0E466E555}" dt="2023-11-16T20:52:11.345" v="443"/>
          <ac:picMkLst>
            <pc:docMk/>
            <pc:sldMk cId="3644721430" sldId="282"/>
            <ac:picMk id="8" creationId="{3F03E8FB-9FF9-F593-6217-1A713FE99872}"/>
          </ac:picMkLst>
        </pc:picChg>
      </pc:sldChg>
      <pc:sldChg chg="addSp delSp modSp add mod ord">
        <pc:chgData name="Owais Raza" userId="37d9069e0091083a" providerId="LiveId" clId="{339EC439-DD2B-4746-9C60-EAD0E466E555}" dt="2023-11-17T15:09:30.266" v="2029" actId="255"/>
        <pc:sldMkLst>
          <pc:docMk/>
          <pc:sldMk cId="1572043630" sldId="283"/>
        </pc:sldMkLst>
        <pc:spChg chg="del">
          <ac:chgData name="Owais Raza" userId="37d9069e0091083a" providerId="LiveId" clId="{339EC439-DD2B-4746-9C60-EAD0E466E555}" dt="2023-11-16T20:50:54.133" v="423" actId="478"/>
          <ac:spMkLst>
            <pc:docMk/>
            <pc:sldMk cId="1572043630" sldId="283"/>
            <ac:spMk id="2" creationId="{00000000-0000-0000-0000-000000000000}"/>
          </ac:spMkLst>
        </pc:spChg>
        <pc:spChg chg="add del mod">
          <ac:chgData name="Owais Raza" userId="37d9069e0091083a" providerId="LiveId" clId="{339EC439-DD2B-4746-9C60-EAD0E466E555}" dt="2023-11-17T00:50:16.015" v="1641" actId="1076"/>
          <ac:spMkLst>
            <pc:docMk/>
            <pc:sldMk cId="1572043630" sldId="283"/>
            <ac:spMk id="3" creationId="{00000000-0000-0000-0000-000000000000}"/>
          </ac:spMkLst>
        </pc:spChg>
        <pc:spChg chg="add del mod">
          <ac:chgData name="Owais Raza" userId="37d9069e0091083a" providerId="LiveId" clId="{339EC439-DD2B-4746-9C60-EAD0E466E555}" dt="2023-11-17T00:49:55.678" v="1638" actId="478"/>
          <ac:spMkLst>
            <pc:docMk/>
            <pc:sldMk cId="1572043630" sldId="283"/>
            <ac:spMk id="4" creationId="{00000000-0000-0000-0000-000000000000}"/>
          </ac:spMkLst>
        </pc:spChg>
        <pc:spChg chg="add del mod">
          <ac:chgData name="Owais Raza" userId="37d9069e0091083a" providerId="LiveId" clId="{339EC439-DD2B-4746-9C60-EAD0E466E555}" dt="2023-11-17T00:23:51.829" v="1516" actId="478"/>
          <ac:spMkLst>
            <pc:docMk/>
            <pc:sldMk cId="1572043630" sldId="283"/>
            <ac:spMk id="8" creationId="{60E22882-BFF2-4439-C339-531C6C22B55F}"/>
          </ac:spMkLst>
        </pc:spChg>
        <pc:spChg chg="add mod">
          <ac:chgData name="Owais Raza" userId="37d9069e0091083a" providerId="LiveId" clId="{339EC439-DD2B-4746-9C60-EAD0E466E555}" dt="2023-11-17T15:09:30.266" v="2029" actId="255"/>
          <ac:spMkLst>
            <pc:docMk/>
            <pc:sldMk cId="1572043630" sldId="283"/>
            <ac:spMk id="9" creationId="{8EFB177A-83F6-649C-6A8B-15B75A6ADA5F}"/>
          </ac:spMkLst>
        </pc:spChg>
        <pc:spChg chg="add del mod">
          <ac:chgData name="Owais Raza" userId="37d9069e0091083a" providerId="LiveId" clId="{339EC439-DD2B-4746-9C60-EAD0E466E555}" dt="2023-11-17T00:49:47.668" v="1637" actId="478"/>
          <ac:spMkLst>
            <pc:docMk/>
            <pc:sldMk cId="1572043630" sldId="283"/>
            <ac:spMk id="11" creationId="{D1C6BC3A-227F-7E67-772B-0D525305B80B}"/>
          </ac:spMkLst>
        </pc:spChg>
        <pc:spChg chg="add del mod">
          <ac:chgData name="Owais Raza" userId="37d9069e0091083a" providerId="LiveId" clId="{339EC439-DD2B-4746-9C60-EAD0E466E555}" dt="2023-11-17T00:49:59.091" v="1639" actId="478"/>
          <ac:spMkLst>
            <pc:docMk/>
            <pc:sldMk cId="1572043630" sldId="283"/>
            <ac:spMk id="13" creationId="{404C0BC7-3959-A3BB-5D57-B832E73D07F7}"/>
          </ac:spMkLst>
        </pc:spChg>
        <pc:spChg chg="add mod">
          <ac:chgData name="Owais Raza" userId="37d9069e0091083a" providerId="LiveId" clId="{339EC439-DD2B-4746-9C60-EAD0E466E555}" dt="2023-11-17T00:50:37.438" v="1660" actId="20577"/>
          <ac:spMkLst>
            <pc:docMk/>
            <pc:sldMk cId="1572043630" sldId="283"/>
            <ac:spMk id="14" creationId="{426BD70F-302B-DB4F-B098-8E598BDAEB4A}"/>
          </ac:spMkLst>
        </pc:spChg>
        <pc:spChg chg="add del">
          <ac:chgData name="Owais Raza" userId="37d9069e0091083a" providerId="LiveId" clId="{339EC439-DD2B-4746-9C60-EAD0E466E555}" dt="2023-11-17T03:04:16.882" v="1761"/>
          <ac:spMkLst>
            <pc:docMk/>
            <pc:sldMk cId="1572043630" sldId="283"/>
            <ac:spMk id="15" creationId="{A8945369-A94B-9560-1FFA-75267F251255}"/>
          </ac:spMkLst>
        </pc:spChg>
        <pc:spChg chg="add del">
          <ac:chgData name="Owais Raza" userId="37d9069e0091083a" providerId="LiveId" clId="{339EC439-DD2B-4746-9C60-EAD0E466E555}" dt="2023-11-17T03:04:16.882" v="1761"/>
          <ac:spMkLst>
            <pc:docMk/>
            <pc:sldMk cId="1572043630" sldId="283"/>
            <ac:spMk id="16" creationId="{E4D1EF5E-ABE5-1D13-7BAE-A7275FFBCFEF}"/>
          </ac:spMkLst>
        </pc:spChg>
        <pc:spChg chg="add del">
          <ac:chgData name="Owais Raza" userId="37d9069e0091083a" providerId="LiveId" clId="{339EC439-DD2B-4746-9C60-EAD0E466E555}" dt="2023-11-17T03:04:16.882" v="1761"/>
          <ac:spMkLst>
            <pc:docMk/>
            <pc:sldMk cId="1572043630" sldId="283"/>
            <ac:spMk id="17" creationId="{9F631A21-99A7-6E6D-705B-30B209F1B496}"/>
          </ac:spMkLst>
        </pc:spChg>
        <pc:picChg chg="add del mod">
          <ac:chgData name="Owais Raza" userId="37d9069e0091083a" providerId="LiveId" clId="{339EC439-DD2B-4746-9C60-EAD0E466E555}" dt="2023-11-16T20:51:57.939" v="439" actId="478"/>
          <ac:picMkLst>
            <pc:docMk/>
            <pc:sldMk cId="1572043630" sldId="283"/>
            <ac:picMk id="5" creationId="{910A33A5-F488-928B-E134-09B781F06450}"/>
          </ac:picMkLst>
        </pc:picChg>
        <pc:picChg chg="mod">
          <ac:chgData name="Owais Raza" userId="37d9069e0091083a" providerId="LiveId" clId="{339EC439-DD2B-4746-9C60-EAD0E466E555}" dt="2023-11-17T00:50:23.117" v="1642" actId="1035"/>
          <ac:picMkLst>
            <pc:docMk/>
            <pc:sldMk cId="1572043630" sldId="283"/>
            <ac:picMk id="6" creationId="{89EFC6CC-734F-441F-1D9E-D69AA65FC7E6}"/>
          </ac:picMkLst>
        </pc:picChg>
        <pc:picChg chg="add mod">
          <ac:chgData name="Owais Raza" userId="37d9069e0091083a" providerId="LiveId" clId="{339EC439-DD2B-4746-9C60-EAD0E466E555}" dt="2023-11-16T20:52:12.763" v="444"/>
          <ac:picMkLst>
            <pc:docMk/>
            <pc:sldMk cId="1572043630" sldId="283"/>
            <ac:picMk id="7" creationId="{0D2B6A56-FF0D-8AAE-3C37-20A5D0608909}"/>
          </ac:picMkLst>
        </pc:picChg>
        <pc:picChg chg="add del mod">
          <ac:chgData name="Owais Raza" userId="37d9069e0091083a" providerId="LiveId" clId="{339EC439-DD2B-4746-9C60-EAD0E466E555}" dt="2023-11-17T00:22:43.853" v="1510" actId="21"/>
          <ac:picMkLst>
            <pc:docMk/>
            <pc:sldMk cId="1572043630" sldId="283"/>
            <ac:picMk id="5122" creationId="{0B7814E6-ED71-92B0-F0C9-515171A0833C}"/>
          </ac:picMkLst>
        </pc:picChg>
        <pc:picChg chg="add del">
          <ac:chgData name="Owais Raza" userId="37d9069e0091083a" providerId="LiveId" clId="{339EC439-DD2B-4746-9C60-EAD0E466E555}" dt="2023-11-17T03:04:16.882" v="1761"/>
          <ac:picMkLst>
            <pc:docMk/>
            <pc:sldMk cId="1572043630" sldId="283"/>
            <ac:picMk id="5124" creationId="{20638B2A-25B6-26F9-7568-F2285B27AC71}"/>
          </ac:picMkLst>
        </pc:picChg>
      </pc:sldChg>
      <pc:sldChg chg="add del">
        <pc:chgData name="Owais Raza" userId="37d9069e0091083a" providerId="LiveId" clId="{339EC439-DD2B-4746-9C60-EAD0E466E555}" dt="2023-11-16T20:52:35.852" v="456"/>
        <pc:sldMkLst>
          <pc:docMk/>
          <pc:sldMk cId="1439180066" sldId="284"/>
        </pc:sldMkLst>
      </pc:sldChg>
      <pc:sldChg chg="addSp delSp modSp add mod">
        <pc:chgData name="Owais Raza" userId="37d9069e0091083a" providerId="LiveId" clId="{339EC439-DD2B-4746-9C60-EAD0E466E555}" dt="2023-11-17T18:52:44.582" v="2126" actId="1076"/>
        <pc:sldMkLst>
          <pc:docMk/>
          <pc:sldMk cId="2899469318" sldId="284"/>
        </pc:sldMkLst>
        <pc:spChg chg="add mod">
          <ac:chgData name="Owais Raza" userId="37d9069e0091083a" providerId="LiveId" clId="{339EC439-DD2B-4746-9C60-EAD0E466E555}" dt="2023-11-17T15:16:20.599" v="2109" actId="1035"/>
          <ac:spMkLst>
            <pc:docMk/>
            <pc:sldMk cId="2899469318" sldId="284"/>
            <ac:spMk id="5" creationId="{154418B5-2B2F-2D8F-22D3-35091677FF4F}"/>
          </ac:spMkLst>
        </pc:spChg>
        <pc:spChg chg="add mod">
          <ac:chgData name="Owais Raza" userId="37d9069e0091083a" providerId="LiveId" clId="{339EC439-DD2B-4746-9C60-EAD0E466E555}" dt="2023-11-17T15:07:25.141" v="2017" actId="1076"/>
          <ac:spMkLst>
            <pc:docMk/>
            <pc:sldMk cId="2899469318" sldId="284"/>
            <ac:spMk id="7" creationId="{2E67D7BB-1754-8D87-9E0C-3E510DF3437A}"/>
          </ac:spMkLst>
        </pc:spChg>
        <pc:spChg chg="mod">
          <ac:chgData name="Owais Raza" userId="37d9069e0091083a" providerId="LiveId" clId="{339EC439-DD2B-4746-9C60-EAD0E466E555}" dt="2023-11-17T15:13:58.066" v="2104" actId="113"/>
          <ac:spMkLst>
            <pc:docMk/>
            <pc:sldMk cId="2899469318" sldId="284"/>
            <ac:spMk id="12" creationId="{CE6657CD-2CED-CD88-E0D6-608F756EFA46}"/>
          </ac:spMkLst>
        </pc:spChg>
        <pc:spChg chg="mod">
          <ac:chgData name="Owais Raza" userId="37d9069e0091083a" providerId="LiveId" clId="{339EC439-DD2B-4746-9C60-EAD0E466E555}" dt="2023-11-17T02:54:49.936" v="1706" actId="14100"/>
          <ac:spMkLst>
            <pc:docMk/>
            <pc:sldMk cId="2899469318" sldId="284"/>
            <ac:spMk id="13" creationId="{2E6C772C-74AB-7B86-42E1-252F12A2C989}"/>
          </ac:spMkLst>
        </pc:spChg>
        <pc:spChg chg="mod">
          <ac:chgData name="Owais Raza" userId="37d9069e0091083a" providerId="LiveId" clId="{339EC439-DD2B-4746-9C60-EAD0E466E555}" dt="2023-11-16T23:07:25.074" v="1133"/>
          <ac:spMkLst>
            <pc:docMk/>
            <pc:sldMk cId="2899469318" sldId="284"/>
            <ac:spMk id="21" creationId="{799E42EC-FC70-30F8-A592-F03D1B8057F7}"/>
          </ac:spMkLst>
        </pc:spChg>
        <pc:spChg chg="mod">
          <ac:chgData name="Owais Raza" userId="37d9069e0091083a" providerId="LiveId" clId="{339EC439-DD2B-4746-9C60-EAD0E466E555}" dt="2023-11-17T15:15:25.256" v="2107" actId="113"/>
          <ac:spMkLst>
            <pc:docMk/>
            <pc:sldMk cId="2899469318" sldId="284"/>
            <ac:spMk id="23" creationId="{0A235948-0E42-B0AE-6E10-8E03859CC62F}"/>
          </ac:spMkLst>
        </pc:spChg>
        <pc:spChg chg="mod">
          <ac:chgData name="Owais Raza" userId="37d9069e0091083a" providerId="LiveId" clId="{339EC439-DD2B-4746-9C60-EAD0E466E555}" dt="2023-11-17T02:54:54.798" v="1707" actId="14100"/>
          <ac:spMkLst>
            <pc:docMk/>
            <pc:sldMk cId="2899469318" sldId="284"/>
            <ac:spMk id="24" creationId="{967E9506-31FC-BB71-C7FF-FC32A790FEA8}"/>
          </ac:spMkLst>
        </pc:spChg>
        <pc:grpChg chg="add mod">
          <ac:chgData name="Owais Raza" userId="37d9069e0091083a" providerId="LiveId" clId="{339EC439-DD2B-4746-9C60-EAD0E466E555}" dt="2023-11-17T18:52:44.582" v="2126" actId="1076"/>
          <ac:grpSpMkLst>
            <pc:docMk/>
            <pc:sldMk cId="2899469318" sldId="284"/>
            <ac:grpSpMk id="10" creationId="{6F3F2385-2FD2-25D4-5C36-10A4B0D11B41}"/>
          </ac:grpSpMkLst>
        </pc:grpChg>
        <pc:grpChg chg="mod">
          <ac:chgData name="Owais Raza" userId="37d9069e0091083a" providerId="LiveId" clId="{339EC439-DD2B-4746-9C60-EAD0E466E555}" dt="2023-11-16T23:07:25.074" v="1133"/>
          <ac:grpSpMkLst>
            <pc:docMk/>
            <pc:sldMk cId="2899469318" sldId="284"/>
            <ac:grpSpMk id="17" creationId="{04402BA1-7E88-76DB-24F5-B9368308D95D}"/>
          </ac:grpSpMkLst>
        </pc:grpChg>
        <pc:grpChg chg="del">
          <ac:chgData name="Owais Raza" userId="37d9069e0091083a" providerId="LiveId" clId="{339EC439-DD2B-4746-9C60-EAD0E466E555}" dt="2023-11-16T23:06:49.640" v="1129" actId="478"/>
          <ac:grpSpMkLst>
            <pc:docMk/>
            <pc:sldMk cId="2899469318" sldId="284"/>
            <ac:grpSpMk id="19" creationId="{6709DF7F-7B45-DCE1-2DD1-B819BCE58750}"/>
          </ac:grpSpMkLst>
        </pc:grpChg>
        <pc:grpChg chg="mod">
          <ac:chgData name="Owais Raza" userId="37d9069e0091083a" providerId="LiveId" clId="{339EC439-DD2B-4746-9C60-EAD0E466E555}" dt="2023-11-17T18:52:38.115" v="2125" actId="1076"/>
          <ac:grpSpMkLst>
            <pc:docMk/>
            <pc:sldMk cId="2899469318" sldId="284"/>
            <ac:grpSpMk id="22" creationId="{04798132-1840-1B35-6EB8-48DDCAE0AF7C}"/>
          </ac:grpSpMkLst>
        </pc:grpChg>
        <pc:picChg chg="add mod">
          <ac:chgData name="Owais Raza" userId="37d9069e0091083a" providerId="LiveId" clId="{339EC439-DD2B-4746-9C60-EAD0E466E555}" dt="2023-11-17T15:05:25.994" v="1926" actId="1076"/>
          <ac:picMkLst>
            <pc:docMk/>
            <pc:sldMk cId="2899469318" sldId="284"/>
            <ac:picMk id="2" creationId="{E098E920-656D-150F-14EF-B6A07E78927C}"/>
          </ac:picMkLst>
        </pc:picChg>
        <pc:picChg chg="del">
          <ac:chgData name="Owais Raza" userId="37d9069e0091083a" providerId="LiveId" clId="{339EC439-DD2B-4746-9C60-EAD0E466E555}" dt="2023-11-16T23:06:47.934" v="1128" actId="478"/>
          <ac:picMkLst>
            <pc:docMk/>
            <pc:sldMk cId="2899469318" sldId="284"/>
            <ac:picMk id="5" creationId="{4C4FE269-A313-310F-DBB7-CE619BBC7FD7}"/>
          </ac:picMkLst>
        </pc:picChg>
        <pc:picChg chg="add del mod">
          <ac:chgData name="Owais Raza" userId="37d9069e0091083a" providerId="LiveId" clId="{339EC439-DD2B-4746-9C60-EAD0E466E555}" dt="2023-11-17T18:52:31.334" v="2124" actId="1076"/>
          <ac:picMkLst>
            <pc:docMk/>
            <pc:sldMk cId="2899469318" sldId="284"/>
            <ac:picMk id="6" creationId="{89EFC6CC-734F-441F-1D9E-D69AA65FC7E6}"/>
          </ac:picMkLst>
        </pc:picChg>
        <pc:picChg chg="del">
          <ac:chgData name="Owais Raza" userId="37d9069e0091083a" providerId="LiveId" clId="{339EC439-DD2B-4746-9C60-EAD0E466E555}" dt="2023-11-16T23:06:45.158" v="1126" actId="478"/>
          <ac:picMkLst>
            <pc:docMk/>
            <pc:sldMk cId="2899469318" sldId="284"/>
            <ac:picMk id="7" creationId="{96E2D56C-394F-CD0B-A21D-6D7DF2FE516B}"/>
          </ac:picMkLst>
        </pc:picChg>
        <pc:picChg chg="del">
          <ac:chgData name="Owais Raza" userId="37d9069e0091083a" providerId="LiveId" clId="{339EC439-DD2B-4746-9C60-EAD0E466E555}" dt="2023-11-16T23:06:46.586" v="1127" actId="478"/>
          <ac:picMkLst>
            <pc:docMk/>
            <pc:sldMk cId="2899469318" sldId="284"/>
            <ac:picMk id="8" creationId="{6E6A3C27-F446-73D4-D333-F50EC8E42BD0}"/>
          </ac:picMkLst>
        </pc:picChg>
        <pc:picChg chg="add mod">
          <ac:chgData name="Owais Raza" userId="37d9069e0091083a" providerId="LiveId" clId="{339EC439-DD2B-4746-9C60-EAD0E466E555}" dt="2023-11-17T15:05:29.969" v="1927" actId="1076"/>
          <ac:picMkLst>
            <pc:docMk/>
            <pc:sldMk cId="2899469318" sldId="284"/>
            <ac:picMk id="9" creationId="{D5C7CC41-5832-9C4B-AE7C-A94C7BCD9EB0}"/>
          </ac:picMkLst>
        </pc:picChg>
      </pc:sldChg>
      <pc:sldChg chg="add del">
        <pc:chgData name="Owais Raza" userId="37d9069e0091083a" providerId="LiveId" clId="{339EC439-DD2B-4746-9C60-EAD0E466E555}" dt="2023-11-16T23:06:32.859" v="1124"/>
        <pc:sldMkLst>
          <pc:docMk/>
          <pc:sldMk cId="3072091816" sldId="284"/>
        </pc:sldMkLst>
      </pc:sldChg>
      <pc:sldChg chg="modSp add del mod">
        <pc:chgData name="Owais Raza" userId="37d9069e0091083a" providerId="LiveId" clId="{339EC439-DD2B-4746-9C60-EAD0E466E555}" dt="2023-11-16T23:17:39.222" v="1154" actId="2696"/>
        <pc:sldMkLst>
          <pc:docMk/>
          <pc:sldMk cId="697495115" sldId="285"/>
        </pc:sldMkLst>
        <pc:spChg chg="mod">
          <ac:chgData name="Owais Raza" userId="37d9069e0091083a" providerId="LiveId" clId="{339EC439-DD2B-4746-9C60-EAD0E466E555}" dt="2023-11-16T23:17:30.916" v="1151" actId="20577"/>
          <ac:spMkLst>
            <pc:docMk/>
            <pc:sldMk cId="697495115" sldId="285"/>
            <ac:spMk id="5" creationId="{08FEDD89-3F46-1EFE-321F-40F263C44ADE}"/>
          </ac:spMkLst>
        </pc:spChg>
      </pc:sldChg>
      <pc:sldChg chg="addSp delSp modSp add del mod ord">
        <pc:chgData name="Owais Raza" userId="37d9069e0091083a" providerId="LiveId" clId="{339EC439-DD2B-4746-9C60-EAD0E466E555}" dt="2023-11-16T23:59:00.287" v="1338" actId="2696"/>
        <pc:sldMkLst>
          <pc:docMk/>
          <pc:sldMk cId="712357567" sldId="286"/>
        </pc:sldMkLst>
        <pc:spChg chg="mod">
          <ac:chgData name="Owais Raza" userId="37d9069e0091083a" providerId="LiveId" clId="{339EC439-DD2B-4746-9C60-EAD0E466E555}" dt="2023-11-16T23:32:15.979" v="1314" actId="20577"/>
          <ac:spMkLst>
            <pc:docMk/>
            <pc:sldMk cId="712357567" sldId="286"/>
            <ac:spMk id="4" creationId="{00000000-0000-0000-0000-000000000000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9" creationId="{78D6CAA7-E3C8-0490-3AD0-B5F6BDAAABE1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10" creationId="{069D6D11-00CD-5007-633C-10B1F9F61E13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17" creationId="{D069535D-68A2-8D17-2FE6-713A6092AAE6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21" creationId="{811BECA5-E6B2-441B-47FB-BCCBE579C51F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23" creationId="{77AB1A81-1725-FC40-5DE1-E303A31C2027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24" creationId="{052F4D26-2BD8-042E-3BA2-233BC260950F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25" creationId="{6E6602C4-F704-6A16-EFF3-2F8EFDE0DB2A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26" creationId="{204E2FB4-B2A3-EDB4-E7D4-916F6F8DBD32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27" creationId="{38284846-B07B-B688-9323-1B88F9F87112}"/>
          </ac:spMkLst>
        </pc:spChg>
        <pc:spChg chg="mod topLvl">
          <ac:chgData name="Owais Raza" userId="37d9069e0091083a" providerId="LiveId" clId="{339EC439-DD2B-4746-9C60-EAD0E466E555}" dt="2023-11-16T23:29:10.632" v="1290" actId="14100"/>
          <ac:spMkLst>
            <pc:docMk/>
            <pc:sldMk cId="712357567" sldId="286"/>
            <ac:spMk id="28" creationId="{1AFCD6EE-E740-2DD4-901A-530AF3950417}"/>
          </ac:spMkLst>
        </pc:spChg>
        <pc:spChg chg="mod topLvl">
          <ac:chgData name="Owais Raza" userId="37d9069e0091083a" providerId="LiveId" clId="{339EC439-DD2B-4746-9C60-EAD0E466E555}" dt="2023-11-16T23:28:31.396" v="1285" actId="1076"/>
          <ac:spMkLst>
            <pc:docMk/>
            <pc:sldMk cId="712357567" sldId="286"/>
            <ac:spMk id="29" creationId="{7BE41D1D-37E5-C44B-2E08-3FCF227BD9DB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30" creationId="{F55FA987-31CF-73B2-FC28-645066872891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31" creationId="{20ACAA9E-FFF0-72C7-35AD-08D05F50983E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32" creationId="{E94A463A-612B-241F-F426-4ECC6143F11F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33" creationId="{258AAC55-CE3F-4460-15D3-A3A5D35D53A7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34" creationId="{84609FEE-2BBC-7425-A60F-77FA30CA4ED5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35" creationId="{A9A3F497-2289-CC7A-4C69-71E0DF566D3E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36" creationId="{8F91258B-4DB9-BD76-5F28-5C1B54C416D5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37" creationId="{C3EFFAF2-9CDF-5F0A-1DD9-7A09C96050E5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38" creationId="{43642D5F-4E9B-9DD3-DC66-1415977EF717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39" creationId="{9CF92FF3-FC20-AC12-BBA2-A943E0F6BC17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40" creationId="{5EB5E076-6905-CE66-F840-814E08C8F185}"/>
          </ac:spMkLst>
        </pc:spChg>
        <pc:spChg chg="mod topLvl">
          <ac:chgData name="Owais Raza" userId="37d9069e0091083a" providerId="LiveId" clId="{339EC439-DD2B-4746-9C60-EAD0E466E555}" dt="2023-11-16T23:26:04.159" v="1273" actId="165"/>
          <ac:spMkLst>
            <pc:docMk/>
            <pc:sldMk cId="712357567" sldId="286"/>
            <ac:spMk id="41" creationId="{2977E9DF-B36F-A44D-A4CA-1B44E9B94D5E}"/>
          </ac:spMkLst>
        </pc:spChg>
        <pc:spChg chg="add del mod">
          <ac:chgData name="Owais Raza" userId="37d9069e0091083a" providerId="LiveId" clId="{339EC439-DD2B-4746-9C60-EAD0E466E555}" dt="2023-11-16T23:24:35.195" v="1231" actId="478"/>
          <ac:spMkLst>
            <pc:docMk/>
            <pc:sldMk cId="712357567" sldId="286"/>
            <ac:spMk id="49" creationId="{6E350149-8DB1-9BE9-2C5E-D17BDB369A79}"/>
          </ac:spMkLst>
        </pc:spChg>
        <pc:grpChg chg="add del mod">
          <ac:chgData name="Owais Raza" userId="37d9069e0091083a" providerId="LiveId" clId="{339EC439-DD2B-4746-9C60-EAD0E466E555}" dt="2023-11-16T23:30:26.450" v="1298" actId="478"/>
          <ac:grpSpMkLst>
            <pc:docMk/>
            <pc:sldMk cId="712357567" sldId="286"/>
            <ac:grpSpMk id="2" creationId="{14D19589-1CFF-E319-FF1F-3E1AB7AEBF84}"/>
          </ac:grpSpMkLst>
        </pc:grpChg>
        <pc:grpChg chg="del">
          <ac:chgData name="Owais Raza" userId="37d9069e0091083a" providerId="LiveId" clId="{339EC439-DD2B-4746-9C60-EAD0E466E555}" dt="2023-11-16T23:17:52.359" v="1158" actId="478"/>
          <ac:grpSpMkLst>
            <pc:docMk/>
            <pc:sldMk cId="712357567" sldId="286"/>
            <ac:grpSpMk id="19" creationId="{6709DF7F-7B45-DCE1-2DD1-B819BCE58750}"/>
          </ac:grpSpMkLst>
        </pc:grpChg>
        <pc:grpChg chg="del">
          <ac:chgData name="Owais Raza" userId="37d9069e0091083a" providerId="LiveId" clId="{339EC439-DD2B-4746-9C60-EAD0E466E555}" dt="2023-11-16T23:17:52.359" v="1158" actId="478"/>
          <ac:grpSpMkLst>
            <pc:docMk/>
            <pc:sldMk cId="712357567" sldId="286"/>
            <ac:grpSpMk id="22" creationId="{04798132-1840-1B35-6EB8-48DDCAE0AF7C}"/>
          </ac:grpSpMkLst>
        </pc:grpChg>
        <pc:picChg chg="del">
          <ac:chgData name="Owais Raza" userId="37d9069e0091083a" providerId="LiveId" clId="{339EC439-DD2B-4746-9C60-EAD0E466E555}" dt="2023-11-16T23:17:48.551" v="1157" actId="478"/>
          <ac:picMkLst>
            <pc:docMk/>
            <pc:sldMk cId="712357567" sldId="286"/>
            <ac:picMk id="5" creationId="{4C4FE269-A313-310F-DBB7-CE619BBC7FD7}"/>
          </ac:picMkLst>
        </pc:picChg>
        <pc:picChg chg="add del mod">
          <ac:chgData name="Owais Raza" userId="37d9069e0091083a" providerId="LiveId" clId="{339EC439-DD2B-4746-9C60-EAD0E466E555}" dt="2023-11-16T23:22:08.557" v="1216" actId="478"/>
          <ac:picMkLst>
            <pc:docMk/>
            <pc:sldMk cId="712357567" sldId="286"/>
            <ac:picMk id="6" creationId="{89EFC6CC-734F-441F-1D9E-D69AA65FC7E6}"/>
          </ac:picMkLst>
        </pc:picChg>
        <pc:picChg chg="del">
          <ac:chgData name="Owais Raza" userId="37d9069e0091083a" providerId="LiveId" clId="{339EC439-DD2B-4746-9C60-EAD0E466E555}" dt="2023-11-16T23:17:46.153" v="1155" actId="478"/>
          <ac:picMkLst>
            <pc:docMk/>
            <pc:sldMk cId="712357567" sldId="286"/>
            <ac:picMk id="7" creationId="{96E2D56C-394F-CD0B-A21D-6D7DF2FE516B}"/>
          </ac:picMkLst>
        </pc:picChg>
        <pc:picChg chg="del">
          <ac:chgData name="Owais Raza" userId="37d9069e0091083a" providerId="LiveId" clId="{339EC439-DD2B-4746-9C60-EAD0E466E555}" dt="2023-11-16T23:17:47.364" v="1156" actId="478"/>
          <ac:picMkLst>
            <pc:docMk/>
            <pc:sldMk cId="712357567" sldId="286"/>
            <ac:picMk id="8" creationId="{6E6A3C27-F446-73D4-D333-F50EC8E42BD0}"/>
          </ac:picMkLst>
        </pc:picChg>
        <pc:picChg chg="mod topLvl">
          <ac:chgData name="Owais Raza" userId="37d9069e0091083a" providerId="LiveId" clId="{339EC439-DD2B-4746-9C60-EAD0E466E555}" dt="2023-11-16T23:26:04.159" v="1273" actId="165"/>
          <ac:picMkLst>
            <pc:docMk/>
            <pc:sldMk cId="712357567" sldId="286"/>
            <ac:picMk id="42" creationId="{BB707D19-BE9F-8854-6320-82EC8C1A2AF0}"/>
          </ac:picMkLst>
        </pc:picChg>
        <pc:picChg chg="mod topLvl">
          <ac:chgData name="Owais Raza" userId="37d9069e0091083a" providerId="LiveId" clId="{339EC439-DD2B-4746-9C60-EAD0E466E555}" dt="2023-11-16T23:26:04.159" v="1273" actId="165"/>
          <ac:picMkLst>
            <pc:docMk/>
            <pc:sldMk cId="712357567" sldId="286"/>
            <ac:picMk id="43" creationId="{82C3B44E-BD52-D314-8363-4F9471181A46}"/>
          </ac:picMkLst>
        </pc:picChg>
        <pc:picChg chg="mod topLvl">
          <ac:chgData name="Owais Raza" userId="37d9069e0091083a" providerId="LiveId" clId="{339EC439-DD2B-4746-9C60-EAD0E466E555}" dt="2023-11-16T23:26:04.159" v="1273" actId="165"/>
          <ac:picMkLst>
            <pc:docMk/>
            <pc:sldMk cId="712357567" sldId="286"/>
            <ac:picMk id="44" creationId="{D3D774F6-57AD-F972-F88E-EF5E8CD57735}"/>
          </ac:picMkLst>
        </pc:picChg>
        <pc:picChg chg="mod topLvl">
          <ac:chgData name="Owais Raza" userId="37d9069e0091083a" providerId="LiveId" clId="{339EC439-DD2B-4746-9C60-EAD0E466E555}" dt="2023-11-16T23:26:04.159" v="1273" actId="165"/>
          <ac:picMkLst>
            <pc:docMk/>
            <pc:sldMk cId="712357567" sldId="286"/>
            <ac:picMk id="45" creationId="{556B0642-E5D2-F279-9291-D597E882A554}"/>
          </ac:picMkLst>
        </pc:picChg>
        <pc:picChg chg="mod topLvl">
          <ac:chgData name="Owais Raza" userId="37d9069e0091083a" providerId="LiveId" clId="{339EC439-DD2B-4746-9C60-EAD0E466E555}" dt="2023-11-16T23:26:04.159" v="1273" actId="165"/>
          <ac:picMkLst>
            <pc:docMk/>
            <pc:sldMk cId="712357567" sldId="286"/>
            <ac:picMk id="46" creationId="{CA2B5696-6BE5-57B0-7BDB-A5164EF046D6}"/>
          </ac:picMkLst>
        </pc:picChg>
        <pc:picChg chg="mod topLvl">
          <ac:chgData name="Owais Raza" userId="37d9069e0091083a" providerId="LiveId" clId="{339EC439-DD2B-4746-9C60-EAD0E466E555}" dt="2023-11-16T23:26:04.159" v="1273" actId="165"/>
          <ac:picMkLst>
            <pc:docMk/>
            <pc:sldMk cId="712357567" sldId="286"/>
            <ac:picMk id="47" creationId="{C13C98DD-9907-15E2-C643-9FD2A704937B}"/>
          </ac:picMkLst>
        </pc:picChg>
        <pc:picChg chg="mod topLvl">
          <ac:chgData name="Owais Raza" userId="37d9069e0091083a" providerId="LiveId" clId="{339EC439-DD2B-4746-9C60-EAD0E466E555}" dt="2023-11-16T23:26:04.159" v="1273" actId="165"/>
          <ac:picMkLst>
            <pc:docMk/>
            <pc:sldMk cId="712357567" sldId="286"/>
            <ac:picMk id="48" creationId="{47B5BEC3-B73C-3899-24A2-8CA9A56CCF8C}"/>
          </ac:picMkLst>
        </pc:picChg>
      </pc:sldChg>
      <pc:sldChg chg="addSp delSp modSp add del mod">
        <pc:chgData name="Owais Raza" userId="37d9069e0091083a" providerId="LiveId" clId="{339EC439-DD2B-4746-9C60-EAD0E466E555}" dt="2023-11-17T00:02:17.816" v="1348" actId="2696"/>
        <pc:sldMkLst>
          <pc:docMk/>
          <pc:sldMk cId="2110631522" sldId="287"/>
        </pc:sldMkLst>
        <pc:spChg chg="del mod">
          <ac:chgData name="Owais Raza" userId="37d9069e0091083a" providerId="LiveId" clId="{339EC439-DD2B-4746-9C60-EAD0E466E555}" dt="2023-11-16T23:57:27.879" v="1330" actId="478"/>
          <ac:spMkLst>
            <pc:docMk/>
            <pc:sldMk cId="2110631522" sldId="287"/>
            <ac:spMk id="5" creationId="{08FEDD89-3F46-1EFE-321F-40F263C44ADE}"/>
          </ac:spMkLst>
        </pc:spChg>
        <pc:spChg chg="add del mod">
          <ac:chgData name="Owais Raza" userId="37d9069e0091083a" providerId="LiveId" clId="{339EC439-DD2B-4746-9C60-EAD0E466E555}" dt="2023-11-16T23:57:22.700" v="1327"/>
          <ac:spMkLst>
            <pc:docMk/>
            <pc:sldMk cId="2110631522" sldId="287"/>
            <ac:spMk id="7" creationId="{3A58496C-E50C-A7AD-2F07-0D381280DE53}"/>
          </ac:spMkLst>
        </pc:spChg>
        <pc:spChg chg="add del mod">
          <ac:chgData name="Owais Raza" userId="37d9069e0091083a" providerId="LiveId" clId="{339EC439-DD2B-4746-9C60-EAD0E466E555}" dt="2023-11-16T23:57:22.700" v="1327"/>
          <ac:spMkLst>
            <pc:docMk/>
            <pc:sldMk cId="2110631522" sldId="287"/>
            <ac:spMk id="10" creationId="{916E827F-456A-2551-0B07-AFF32B96AFE7}"/>
          </ac:spMkLst>
        </pc:spChg>
        <pc:spChg chg="add del mod">
          <ac:chgData name="Owais Raza" userId="37d9069e0091083a" providerId="LiveId" clId="{339EC439-DD2B-4746-9C60-EAD0E466E555}" dt="2023-11-16T23:57:22.700" v="1327"/>
          <ac:spMkLst>
            <pc:docMk/>
            <pc:sldMk cId="2110631522" sldId="287"/>
            <ac:spMk id="11" creationId="{39B78B7B-2BA8-B5FA-B139-44E3CB926D54}"/>
          </ac:spMkLst>
        </pc:spChg>
        <pc:spChg chg="add del mod">
          <ac:chgData name="Owais Raza" userId="37d9069e0091083a" providerId="LiveId" clId="{339EC439-DD2B-4746-9C60-EAD0E466E555}" dt="2023-11-16T23:57:22.700" v="1327"/>
          <ac:spMkLst>
            <pc:docMk/>
            <pc:sldMk cId="2110631522" sldId="287"/>
            <ac:spMk id="12" creationId="{4C7FE348-170B-813D-0833-536351313CE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5" creationId="{ECB18737-4442-157A-C0C1-0E2CE184E01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6" creationId="{45A3702F-05F8-58F5-03DF-4321FB143B7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7" creationId="{6485B0FE-D36E-699F-4D5A-B2AEEE00B2C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8" creationId="{4B92A447-8D85-1D14-DBBD-ED99361454E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9" creationId="{03D4D55F-5C07-49FD-A4F6-4E365918365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0" creationId="{0E3ED7D0-A134-EBF9-2DC4-CD8736C75AF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1" creationId="{7B327382-A0E6-CAE3-4A42-2C581DBD711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2" creationId="{C6668BF1-08D6-B54E-8C52-56E11DA1F6A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3" creationId="{C08EA353-A267-0616-7D95-3B334C4BDD8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4" creationId="{0B36A687-66A1-9C78-252D-F24C175C113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5" creationId="{2FE6C091-535E-BF9B-D1E3-EE8CAF84B34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6" creationId="{0205910C-AA49-393B-1CBB-13E2509E850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7" creationId="{86623AEC-4419-5B02-0E58-D69D284A69D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8" creationId="{7659FF3D-416B-544A-8E79-D9BCDBC191B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9" creationId="{57FCF572-DDCC-418B-97B6-C225CCA475C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0" creationId="{FF80A6BA-B953-1E05-2208-34404CD9E11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1" creationId="{A941A8F5-CCF0-2EC8-3661-6DB06FBE17A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2" creationId="{3FDE21A1-EEC8-9386-D33D-9E07E5A5E9B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3" creationId="{B98A2FE9-1C4C-E27E-F675-54B6DA00568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4" creationId="{7AB24C15-6053-AC2D-72C9-FE863FF3FC0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5" creationId="{B827CECE-4982-4EB5-73FB-38F3341DD11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6" creationId="{784AB7F9-5A62-84BD-AE94-04D32A5F104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7" creationId="{8366A9FE-A9B2-D872-B4C7-D2FF8E5BC0B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8" creationId="{0AC0E6D6-E9E2-5E16-F52E-7F3A072B3B1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9" creationId="{13903756-22C5-A29B-81A1-9384536AE41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0" creationId="{A3B352B7-DE6D-3A42-F431-EA8C957E8CD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1" creationId="{0E331818-118F-266F-9AA6-1E1F3992DCD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2" creationId="{BAB17452-9E24-2B8B-F9DF-F1C442A29F0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3" creationId="{6A2A38D5-ABF9-D537-B3E8-B621804AEF8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4" creationId="{C0A8F7FF-DC9F-6CF3-0E3D-110CC4533D6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5" creationId="{87146574-2FB9-7BDC-8A47-5BE287023E2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6" creationId="{96100040-C912-3D4F-C1E1-54365068364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7" creationId="{135BF046-4161-242B-1073-4E698E6F3EE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8" creationId="{C2824FDB-E407-1056-20B6-13096683297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9" creationId="{E3C73F5D-5559-49A4-3779-5522A074759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0" creationId="{05BB0B69-6D0B-C81E-4CC6-4498CF1A3B4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1" creationId="{3049DB4B-7C24-CC32-1D1F-AFD1624EA44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2" creationId="{344EFFA6-3108-3BF5-0E64-DBB458E0A1E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3" creationId="{DFFB6CAC-0C09-0CFB-2F9A-394DC49EA6B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4" creationId="{3420D86D-24B6-FF7C-2E3C-9A8F1AEA034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5" creationId="{E6F83231-C6A6-8DD9-FAA9-0CC2B6AA1D2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6" creationId="{BA2904C8-5DCE-3EB3-D9C1-1223C2EB012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7" creationId="{B4197CFB-EDFF-E63E-9350-89BD1F88E69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8" creationId="{958D739A-4244-6644-8DFB-2C0FDF84CFA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9" creationId="{40C49B26-32D6-73F4-2C83-F59266CA921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60" creationId="{D07812FA-5608-EC63-FB48-7ED1C02F7FC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61" creationId="{1E028C7B-DC7D-B156-0AEC-69B7A12F811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62" creationId="{3DD00415-BC3C-3BDB-795D-A12662E9293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63" creationId="{AF8CA5DB-DD5B-D67E-8A7F-EB046E62485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64" creationId="{552A25B1-F8F7-F2C5-99B0-BC4B604E92A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65" creationId="{363A5117-BAED-7184-2203-EBE64EF08A7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66" creationId="{4DD07075-A98A-9868-E547-51436138A32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67" creationId="{15F48D51-5695-59AD-32E3-A41BEF96167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68" creationId="{B074BB8F-9E78-A03E-F0B7-68F3C83C8BA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69" creationId="{A20DFDF8-364A-5938-AA65-E8FD6CEF923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70" creationId="{E6B6172A-9179-0CDC-3E8E-16CC565DCEE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71" creationId="{54E1C391-FCDC-D675-FCF7-520C706CE60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72" creationId="{81D4FE1C-3CA6-2773-56E8-51A9DD06398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73" creationId="{7D967BE4-B6FE-A188-64B0-1A48094ED76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74" creationId="{7FFA42EE-3837-7CED-52E4-01241872756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75" creationId="{22A5A6BB-575C-D687-BFBA-218F5AE2E26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76" creationId="{734A5384-D802-6C6B-3638-79668B72EBF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77" creationId="{4CD45359-DDCD-D8D8-7DBE-BD7EEBA3B41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78" creationId="{08007204-E35A-8733-BB3A-A8EF963FB24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79" creationId="{92CB44CB-EB4A-FD3B-B2EE-C5700D7B8AE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80" creationId="{8A18CA5C-8574-9A9D-0C8D-EDF62CCA7AA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81" creationId="{A474DBE4-C5B2-594B-2499-C45EF936DAA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82" creationId="{DFFE7EFA-E76C-43AB-F200-C8A38D31D06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83" creationId="{318BB6C7-BD5A-EEF7-3769-1D58F15D264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84" creationId="{03450168-4E53-03AE-F21B-4F212690C4E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85" creationId="{9372FC63-53DA-71E2-754E-8CEAED9804E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86" creationId="{693E09C5-0B23-DB9E-7F92-6CF57BFC63E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87" creationId="{663B51DC-B016-852F-7986-1787975A6F9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88" creationId="{8D16B0C8-AAA9-E908-A745-9D1F6FAE807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89" creationId="{DEF9AD63-BB87-63DB-5687-FB92D138F41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90" creationId="{31FB2780-AA79-A14E-DB8F-3A1D511FA87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91" creationId="{F14CC177-9129-2432-9985-688D3E8D8A6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92" creationId="{0C1C835C-1EE9-BD3B-C2D9-D6CF2E88391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93" creationId="{3FABF75B-95BE-CF89-FCA0-C2972F3103F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94" creationId="{AD49AD2E-D4F5-4419-0207-329EB38D827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95" creationId="{32E6A565-E97D-5EE7-DB20-CFEA41B22B1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96" creationId="{71A1A15B-E872-F0A8-B177-034E38D33D7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97" creationId="{2AA50074-F870-A4A1-E44D-DC68B4EEE84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98" creationId="{09B787EC-4E4B-55A4-8EE2-2017B1A3076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99" creationId="{6380A8CD-C123-53EA-7DFC-EB0B8B6BB80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00" creationId="{EAA91F26-FF97-2096-6A3F-1FC0F408C2E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01" creationId="{D5EAFD9A-C710-9868-8D7A-1EE3F1C231F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02" creationId="{8E09FE46-4368-39EF-5DA6-C99CE29A0A6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03" creationId="{96B60B62-03CB-806E-CC9A-C9D20867FD4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04" creationId="{89ADCA97-9D7E-10AB-B940-FA00C285021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05" creationId="{F2E61EFA-F497-CF47-662E-6240EC2EEDB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06" creationId="{DCE1C8EC-8FED-0443-CDAA-4315D375008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07" creationId="{D8AF52B8-FEEF-ACE8-DB1D-2BF698A835F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08" creationId="{306688F9-75FB-43E6-E507-E50A6A7A484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09" creationId="{2925C6F9-8EE4-5E02-D1E9-978D9BB05AE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10" creationId="{A2BDC915-9CD6-2E9D-5C7C-360C0ACD402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11" creationId="{022F8483-9662-F822-1623-3B1954159C2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12" creationId="{1C98EF52-ACD9-5EE8-606A-EDD8C271079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13" creationId="{DA72E4C0-D9B2-8248-426F-7BDDF8FCF71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14" creationId="{F5E5070C-0F37-D124-FAC9-2C21E1835CD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15" creationId="{B2FD50DF-E7C9-D94D-4EF9-FAB98C3B7DB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16" creationId="{712BF19A-5362-84F4-15F4-EC10EC7ED59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17" creationId="{3985E2D9-DAC6-0DEB-6B6B-FEB189686A1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18" creationId="{00B151ED-229B-23EC-C8A4-D53CAA89A9D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19" creationId="{A126C684-B83D-4328-200D-5B536E23DDF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20" creationId="{47DD00DC-7D58-ACE9-2D44-F3CB7A9E891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21" creationId="{FBCEF76F-0CB6-80E0-C93C-EC578EB7E96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22" creationId="{7E7BB854-99C5-4191-E2C1-F786AA9E237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23" creationId="{B7412EF5-0F6A-2806-CA82-A94A8BF41C7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24" creationId="{D9B1802B-A4CB-9E29-FCFA-60C54C85B7D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25" creationId="{6C4B5C93-A464-8DD6-F8A5-F91640F6D72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26" creationId="{5AB71ECC-EC59-0B38-49D9-A36FAB7EDC8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27" creationId="{C76E8273-5FCA-32D9-BBD1-56312461642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28" creationId="{8CA78433-E4FB-635D-54DF-80A0C4FFA73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29" creationId="{6FF99545-731F-60D2-BB78-037747AC1A3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30" creationId="{15CDDCE7-7E0E-ECEB-F63E-91CAEA0BFA5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31" creationId="{05E13773-F258-DA91-8E57-A10A876CCC0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32" creationId="{F3B57AEF-9C90-8A0A-A53D-D1443419714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33" creationId="{E53F0A9A-4C45-8A2C-828D-B7546B44F33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34" creationId="{411F10FC-162E-095B-CBFD-AB6BD1DD513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35" creationId="{A6700235-B1AD-FC7C-12BE-176D5E92996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36" creationId="{889C0D23-8809-ABCC-FDFD-36E310D60E1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37" creationId="{FEFCB9A1-DDA3-B805-E92A-7A9CE822E98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38" creationId="{6F06E0A0-0CF9-E5FB-69D1-821F791E8C7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39" creationId="{A50FA6F1-73EE-2509-2344-708E0CB8DAA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40" creationId="{38D0BDF8-AF00-E845-84D6-2EF80CC3E82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41" creationId="{372ECF2C-783A-EB61-DD06-14D6A28F1CF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42" creationId="{6E57EBE1-3EC0-7D44-A48E-C48DDBBD7C8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43" creationId="{B6F26BAA-AA2B-8865-17D6-AD48DC46720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44" creationId="{BADF9AE9-97EB-C34A-5C5E-1EB34F54126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45" creationId="{F796A25B-FF79-54D1-1B9F-C4CF5B25589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46" creationId="{5F90B479-91A6-4CA4-B433-FFC91418C23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47" creationId="{B0EDE806-76CA-6571-31CD-B2F07B78512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48" creationId="{0C669734-1769-75B9-79B3-E7E3F22065A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49" creationId="{8A3BF44C-0D8A-86CC-CCB1-726AE1785D6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50" creationId="{E133D906-BDA8-BE5C-0A94-30649774480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51" creationId="{A9DE9F37-8448-08B9-5D79-6044FF42BC1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52" creationId="{5B744B76-26CF-0B49-6DF3-4287A814514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53" creationId="{D3ADEBD0-6AC5-9D00-33C1-90C1C7C9DD5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54" creationId="{06516985-B67F-8259-9474-D74D2402735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55" creationId="{0150C571-0F04-B72B-0BE9-D1204E65E77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56" creationId="{B445E3B0-D071-EF8E-C7E4-EB3600C44A8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57" creationId="{DC8C1787-1DCB-875C-BB5B-0914230A6A0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58" creationId="{C8737B51-1EB5-532D-99B3-5CE62F7F103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59" creationId="{2E539CE8-DD20-AAF9-377A-82D96A0FE60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60" creationId="{2B894E23-FEF5-9A44-A72B-450118A4E85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61" creationId="{C84929F8-EBA2-D212-EECF-D8C5724310A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62" creationId="{66D3739C-AA92-BC8C-A374-BE89D62A983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63" creationId="{6B0538C1-72AF-5B08-439A-98E294516AB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64" creationId="{D10FB929-271A-1C91-B18F-7E756E5886C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65" creationId="{C8D952B8-306F-FE5D-0244-30930A3B31E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66" creationId="{11668D88-B65B-C8D4-69A5-5A752D3A6BD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67" creationId="{3B453D1B-2BA4-A3FE-CF29-BF4806B9750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68" creationId="{5F8735B8-9985-0FBD-16F3-5915A4ED54F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69" creationId="{ECA3F032-76A7-C11F-7887-251207B59EB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70" creationId="{3023B56D-00A5-38EC-CE06-D44A310B11C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71" creationId="{F000C24A-B935-38B5-FB13-2905F9872F6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72" creationId="{3D4D4225-334D-CDF5-0820-EC542E405D1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73" creationId="{93004756-5C10-10D8-E9DA-340C1EA4FB1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74" creationId="{AD9C3014-A530-2197-B997-205412B4A54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75" creationId="{A5890292-4733-CD21-3FDA-73E2BB2025D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76" creationId="{76CB133F-7219-C74B-4782-1957F6F4225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77" creationId="{B1C1DD33-998E-9B45-5519-2A5538157ED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78" creationId="{3D383EE4-D27C-24C4-0740-C3B30289132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79" creationId="{DF678596-62FF-3F5C-18C9-D73AEC5387E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80" creationId="{F77DF301-A4EC-E081-A3D0-4B708981ED5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81" creationId="{CC1C6EB0-3F19-DA73-5451-FFDB4E8F3BB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82" creationId="{59AEEA05-C089-1EA3-0ADD-BCE183ADC93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83" creationId="{1ED58220-B0F0-07E7-7AAE-0632E4C2733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84" creationId="{5D542D25-FED7-3DE4-B3CB-9B5B98AACC4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85" creationId="{6132CC0F-17D4-96F1-AE58-4EF7DCEA4D4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86" creationId="{C499DD2C-97A9-6E17-E5D4-70002A54D5D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87" creationId="{E378E775-BFA9-5FE3-6DFF-9FC3B46CC27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88" creationId="{D3274EA1-04E3-BCC5-6706-28C917C6F76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89" creationId="{201A490C-EB6E-BA29-C1C8-8DB985353FE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90" creationId="{43E56BD9-A2C3-BDAF-1294-16FF9190A17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91" creationId="{87B983BD-17F6-51B6-1524-83302E80E02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92" creationId="{1DF71E93-D9DE-EF87-D5E7-B8D56E68F5F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93" creationId="{003EB964-CC6A-2708-7BDF-90C96723C41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94" creationId="{2191EDDB-1C74-A34D-3E16-A98253E6A2C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95" creationId="{F5F45E14-011E-C8B4-2398-CDB5BAB834F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96" creationId="{5DC1798C-161D-FF66-ECE7-B30D15985AC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97" creationId="{1157EED3-2309-7E26-6312-C7FABE54728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98" creationId="{3E306732-24E5-EE30-911B-143842CA7F5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199" creationId="{136A7A9D-36B1-AD17-6DD9-FFDFF01AF52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00" creationId="{3200C6C9-89DF-7563-A30C-89765255134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01" creationId="{14243C34-C4BC-DEF9-31B4-681EEE7C3F6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02" creationId="{195D40AE-FA54-92F2-4740-18ADEF35297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03" creationId="{02C037DF-9B13-8667-15AC-064EC4B35DA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04" creationId="{7CBFEFA7-991A-E2BD-3572-D22F9D9BA7B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05" creationId="{F7500018-F7B1-66EC-D0F1-CF1D51B1EF4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06" creationId="{95371BD5-79B7-A3D6-DA36-2465C2ED448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07" creationId="{8FBA7081-993B-0A65-1DC2-D4A7EAF89DB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08" creationId="{19A71922-5D6E-9B4E-3232-4C9BFD9A4D0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09" creationId="{65AA0B1E-E2F7-6D93-9A7A-262A94AB0D2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10" creationId="{F8DAB87E-0BA9-DD02-851D-0657960C504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11" creationId="{CA6161B9-178F-DD56-D886-415027956CE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12" creationId="{CC5C0A7A-F69E-9D30-6051-DADBDCECDD9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13" creationId="{B52B9D36-4DBC-7F98-7410-2C052E1AC9E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14" creationId="{91D139A7-9FE1-6567-2FE1-1A9CDF335C1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15" creationId="{F8AE2B34-3E0B-A3C1-9FD1-D7731ACEA56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16" creationId="{50CA857B-022A-ED75-EA2D-AAC0FAABC96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17" creationId="{28D40F64-C4FE-1D72-B3B6-4E5FBD989D7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18" creationId="{96BC917D-B3AA-6514-9D18-58A8AE5583E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19" creationId="{09178900-FC84-4067-3461-84968DE86CB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20" creationId="{FEDC2319-5B72-32E6-7673-D5F864768BA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21" creationId="{E28F7F67-CC44-6654-92FA-5C85E5196F3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22" creationId="{D1E02417-9FED-2E1C-F6CC-2CF2ABFC93D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23" creationId="{0A09994A-208D-37F2-F1E9-5B2FFD4D7BB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24" creationId="{F3812210-5B15-D2D4-4AB5-16082D1871A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25" creationId="{08A03C07-851F-3F52-7063-F6564673423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26" creationId="{4052B673-2963-340E-7BE4-E71BADA1951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27" creationId="{407EF668-5147-45AE-CF18-3E8EA282D00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28" creationId="{F31D1A40-39DE-F4E9-A6E3-465223517AE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29" creationId="{DB04EB16-9C56-7217-BC24-C0972D18661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30" creationId="{2391198C-8977-DB8D-E8A6-DF59F299379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31" creationId="{D6694EFE-D89C-E0A3-8615-770396C96AB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32" creationId="{D1FAF8D4-031C-236B-832F-C4632F270B4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33" creationId="{80B38ACE-C6B3-7B75-8A6B-9547564A5E1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34" creationId="{385D0617-3FB3-97C9-FBB2-D4CFA8F0C0C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35" creationId="{395AA3D0-F9F7-2566-F867-DED8D7FE2D8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36" creationId="{B54B2524-A9DB-0324-A7F8-DB091140689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37" creationId="{8206CF35-DD9A-368B-797E-CFE24313FE6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38" creationId="{78DA9C0E-FCBC-0BCA-FA7C-3F2809D3745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39" creationId="{9762E0EA-49BB-A261-4873-2AD9858B49C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40" creationId="{FE96D905-2EFD-A8CA-2C9E-C4303A17864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41" creationId="{3C1955E9-D612-DBD2-8703-575F12014AE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42" creationId="{29083F01-873C-A3C2-550A-178BB08DC7B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43" creationId="{135A8C32-4E31-5C09-DF67-5755A5E6FE1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44" creationId="{151FA858-279D-166A-4D28-E5E7CC77095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45" creationId="{652637D7-1DBD-462D-8408-E028F87A2B0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46" creationId="{9893AB84-BA62-C82F-FB92-BCA08849075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47" creationId="{B49F2688-7C9C-F231-E3F0-E9F5E7DAEE2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48" creationId="{F461B8DD-17FE-B22F-2F51-99872CC8F6F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49" creationId="{16A2E8BE-9DE9-BC8F-99F5-810B3F40009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50" creationId="{22004ACD-039C-3403-5ACB-9784ACF25DE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51" creationId="{54293E09-66ED-5346-0429-85FB9756F85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52" creationId="{0DAA4A90-B5F5-E56B-8003-4412988C6B3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53" creationId="{A274A185-0963-9ED7-47EF-3A1F4B7EBD8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54" creationId="{2BBF940A-003B-2032-94B1-5ADBB327DA9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55" creationId="{451AAD50-0B7E-E02D-C261-11560266A22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56" creationId="{C6EA6379-41EC-9957-B3C5-C31C510478E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57" creationId="{416A1017-8D2E-9932-F2CD-48713DAE9E5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58" creationId="{E392C180-9476-DFAE-A485-EE8EB897D7F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59" creationId="{44DEC001-FF73-3D37-8521-717E5AF7C2B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60" creationId="{7648F0AE-CE07-4E9C-01B1-B4AC38F9221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61" creationId="{A7B03D04-BDBE-A85D-27B6-C5F2928E434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62" creationId="{3713AEBE-D9DB-8E52-D088-61DE081795A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63" creationId="{3C1AFB8D-AA91-2EDD-6FD6-7B63933EF2C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64" creationId="{8F801E56-8553-2388-03B1-27412F668FA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65" creationId="{07D66EB2-2CB6-B7DD-4FA1-1D728A5713F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66" creationId="{14386114-F19D-FC42-14E0-0A7332FAEDD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67" creationId="{B67ABCFA-083E-1EDE-2B4F-6C6F5FBA374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68" creationId="{4BA7CA96-5DBB-685E-7F05-AB2B3D05335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69" creationId="{0965E65E-C6C5-965B-51A6-A2E9BC9EA8F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70" creationId="{F78E39A1-2D4F-965D-9AC0-54E64BE643A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71" creationId="{BA411315-7806-C2EC-2067-E22FAB41792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72" creationId="{CDE0F01F-3D01-C342-6EEA-4B92383A4A1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73" creationId="{14C3DA6E-2981-FB54-8EF0-4715673C51D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74" creationId="{5306D754-1F79-8879-8996-76C7244B37E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75" creationId="{A14FEC2B-D21A-FB84-8D67-D5CDB176208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76" creationId="{CBA04F0C-81B0-05F9-7EEA-E92644C8940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77" creationId="{9F614704-8538-C067-7C95-E16A22C9324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78" creationId="{854EA868-989D-3AD2-30A1-55976DC064F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79" creationId="{4474BD5C-C7F5-88A9-0A04-A5792C95A97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80" creationId="{9CE0BFA6-1DE8-4F77-FE06-AC9A9BDDA23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81" creationId="{6183512D-FF42-6DF7-DFA8-B36D80FE058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82" creationId="{BA191397-73F6-C5AD-5DA3-30E1888280F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83" creationId="{653BB7B3-CE54-8D4B-A4C2-2005F7E1DAA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84" creationId="{EED69B0A-7398-AA67-46F3-3B4D59E7B46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85" creationId="{50B5A26D-7EE8-92F2-6277-B5082FCCE0E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86" creationId="{BEC7A84E-94B9-3185-1787-B85C10C3895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87" creationId="{BCF31C7A-AE46-4545-0BE8-BDCEAA6D593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88" creationId="{E38F84E7-A144-BDC9-396D-532F7BFA327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89" creationId="{F6E181A3-7E79-2D2B-EB9F-F1D60CF1E23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90" creationId="{9E09B74F-6565-979F-F167-427110DC2A0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91" creationId="{BB7CC94E-B288-7B9A-121A-FE98AB61345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92" creationId="{5697259E-C5F9-E7A7-E7F7-7687B21D3DC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93" creationId="{B6BF509C-2E09-3954-744C-4BA7F0D3F07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94" creationId="{8C774E46-D67D-F0C3-67FB-17F6F9C3190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95" creationId="{46B20878-4190-B1C9-DBB0-E5A20E189AF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96" creationId="{DBDFEA7A-E435-D264-2F65-D8639F23340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97" creationId="{91351830-2288-8D59-D2A8-2F1CB9B8D78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98" creationId="{DD9C8B69-AE1C-3544-F12E-030BE6EB8BD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299" creationId="{48D54849-A037-D4D9-7B4D-EE3DF04AD21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00" creationId="{3F29C392-3DE8-0FE0-2EC8-2A3CDC4BF78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01" creationId="{DEFD2831-39B5-A1E3-3AE0-8F3E106D0C1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02" creationId="{83B1D59C-8F65-565C-3DA3-193B15AF519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03" creationId="{1AD892F7-8EA9-38D1-035D-6E9981A0BA7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04" creationId="{2F4BAE4B-BE22-46E6-C7E7-96FA39C5E22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05" creationId="{A6265DAB-30D4-15C5-03E4-9145E1E6BDF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06" creationId="{B01C1D03-4D4B-B120-19F1-2732BFE7325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07" creationId="{90CCF2EC-25F7-ADC3-E107-D05FBD12D1C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08" creationId="{F7DAB536-AE81-5A6F-8E44-69E69540EBC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09" creationId="{6D087B9A-0BCA-4380-2869-4AD476F8264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10" creationId="{20EDDC70-779B-D6B5-BD82-65DAEB8C82F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11" creationId="{5A6075DB-35EE-2540-521E-BF269A5557F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12" creationId="{1C690A8C-25B0-820C-717D-1C9698AB215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13" creationId="{93508B43-1B10-023B-C654-E3A23697D3D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14" creationId="{AD7F72DF-3601-3C2A-E874-2A61672AB51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15" creationId="{90BA7994-0938-1A50-B0F5-64D546CA9D1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16" creationId="{71200ACE-98CF-8E5E-129A-A933C718C05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17" creationId="{FD5E0C19-6347-DDC8-AB16-86734983AEB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18" creationId="{7D8B1B23-B57C-4D01-9BA6-AD7A4050715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19" creationId="{9D8B1BE1-9CED-DD50-5248-D818C26DBD8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20" creationId="{7961CAB0-2F74-22A9-66A1-FEE2B56AE3E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21" creationId="{CCB53131-47B2-AE8D-E828-0D586FB068C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22" creationId="{5FF943FA-1F28-8509-4D8A-4659AEEF23A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23" creationId="{13FDCF6B-CE5E-E929-D7E3-98974FE6337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24" creationId="{8501D87D-D67B-77EA-4F5E-E9042649317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25" creationId="{0FCC769A-7EA9-8E9E-E043-E4F41B356A0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26" creationId="{C19797EC-C034-548C-01E2-E6284D602AE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27" creationId="{E50BDC19-A86E-CB80-245D-0EC0D326D4B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28" creationId="{3A79C5A6-FD7C-E7B7-0105-145E43E0DD3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29" creationId="{C5D3C146-0059-14A1-93F9-768D248DEF3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30" creationId="{1FF21A4F-9989-92C9-C3E8-6F79DCD6BA5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31" creationId="{3ECF4A35-0ABB-29CE-5864-A9486B88867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32" creationId="{94592DF2-E2A6-5DBC-17C6-F72652367BC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33" creationId="{370866E0-9F35-7FEE-DA6A-217DCFF5975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34" creationId="{EBAFDA5B-A852-ED38-F8C7-6632DE5D24B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35" creationId="{74781AAF-D714-856D-15F1-8000262FE70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36" creationId="{9E6F193E-7A14-8356-5749-F38EBF998D6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37" creationId="{BD813558-B863-19E7-7EF4-310BD597DC8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38" creationId="{B07E2BE6-FA87-D77D-B493-D41D195702A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39" creationId="{BE3DD30C-3856-0900-44F7-7F73A3AD63F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40" creationId="{F0B84260-5965-8D5E-2A46-6B9C01DFCF7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41" creationId="{89421DEE-3085-5166-970C-A72CF941FE5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42" creationId="{1A1F610D-2D9F-FBE6-D33D-0CDEC9A6435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43" creationId="{10B7B152-A7C9-9506-11E4-4F2257152B2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44" creationId="{77A8C413-85EB-F2A0-9D2E-CC5D127BBA5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45" creationId="{2CC77F38-A312-B65C-83D8-3C9600AFAE3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46" creationId="{AFA8555B-C462-508B-9330-71652653A39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47" creationId="{4D30C95D-CAD3-C6D0-E20D-F4AF86B1BCE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48" creationId="{41F1765A-CB9C-BBEC-9162-43F09906472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49" creationId="{3CA5FF6D-6AD9-968E-7EA5-A46973F679D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50" creationId="{89C8EC3D-E30C-F000-541F-61B3F4185AD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51" creationId="{F9F6CF0E-C843-530F-31EF-0600A1FCF46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52" creationId="{E4C2F336-B4A4-7CEE-0FFB-B84F88EC0FE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53" creationId="{3227F769-1DAE-571B-6735-D9DD428EEB8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54" creationId="{22FF44A0-024B-CA02-5A2A-710DD835645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55" creationId="{5D6D3ED3-059B-A9DD-CA63-A195DEA381A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56" creationId="{F0E86A12-D8B8-BC5E-8A35-AD6D0FDE27D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57" creationId="{127BB3E6-F8E2-1AE1-318D-6185A2B0769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58" creationId="{A2EB5AAD-7490-9539-7681-E6F602E3C60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59" creationId="{2C7376EC-1277-C20D-9196-AC06403B889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60" creationId="{00BA4F49-0ED5-252B-FDAF-67BE49B44E8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61" creationId="{B040075C-8B4E-7453-18A4-FBF717440FE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62" creationId="{1A272B55-2D6C-70FA-82B2-5ED26C8E0AD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63" creationId="{83536A57-31E5-DBD5-96FB-0CFEF612B55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64" creationId="{E948CFED-89F4-CDCA-0FA3-54CE44AFEF7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65" creationId="{B490F948-2511-D632-27DD-C3AB1762F49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66" creationId="{F50F4A0C-418C-2EE2-A3E2-873AB17ED10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67" creationId="{4A3C926E-290C-F18C-27C5-29BEF16497C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68" creationId="{42C9F135-535C-C31C-62ED-FED7F608CBC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69" creationId="{D9197319-CBA9-9256-8B02-F9E8C06EF3E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70" creationId="{76470BFC-188A-70EA-2177-1203B0C2F30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71" creationId="{894FAF9E-03F5-98C2-57DB-6046D1F06D4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72" creationId="{9EA67A71-2281-E5C1-9A49-0F0AD56DBAA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73" creationId="{0095EA94-D813-BBB7-5317-E5A64AB84D6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74" creationId="{08711C16-7FC8-88F8-5F03-4B5205BD455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75" creationId="{7FC46ED6-D007-0EBD-908A-606AA5011AB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76" creationId="{7B63A856-2316-9262-6890-37B678875ED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77" creationId="{EAD1C67E-28FF-03BE-B9DE-B0EC1342932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78" creationId="{7CCA38ED-709F-BF3B-5792-86C34CF0ED4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79" creationId="{D42743CD-0C1E-8B44-8D62-B3BA58D87F8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80" creationId="{2E46EA8E-6BE6-D419-3FAB-08546CDB98C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81" creationId="{8C8E6899-E8D7-70E5-BB01-EDFE8B0E156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82" creationId="{5B097456-A641-5023-9F04-609B81D415C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83" creationId="{0EE8BFD8-D4BB-EF55-03AE-C5FC0C8D0E7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84" creationId="{000C2276-4A41-62A1-62A6-86B9610A199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85" creationId="{976F456B-9B27-8B1B-967D-001057684A3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86" creationId="{458F4EEA-5AFB-A0A1-751C-05BBA78F373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87" creationId="{6B13E832-0B0D-0D65-0940-B94004ED7BB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88" creationId="{162373BC-A918-99A2-3CFD-C9D4A276EFB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89" creationId="{8030178B-2133-4589-53B4-F76B4C60304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90" creationId="{2416D2AC-743A-43EE-A26D-92422783485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91" creationId="{3CD97D05-3FFA-CB1C-2A9D-76F0C6B8179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92" creationId="{0CF09DC1-446A-61BA-7712-883531A7B82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93" creationId="{038B53C2-B2C8-2009-AC4A-B993C46A5B3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94" creationId="{785F994A-2240-5563-E7F9-3C141147EA8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95" creationId="{C4D3941B-ECA6-2AAB-F35A-C41BF7B53B9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96" creationId="{10392ACA-A0A7-5470-1038-BF58DC08E97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97" creationId="{0C9198BB-19D8-F0DD-4223-3C59AEA284A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98" creationId="{D1AE41B5-D057-4043-E3D1-48B4F472E03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399" creationId="{58D21662-F542-4970-51D2-C0ECDE41A70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00" creationId="{BEC2BD1B-6CBC-0B19-296D-3E938E3ED69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01" creationId="{CF164C31-EEB0-C4CC-815E-41DEC48DD85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02" creationId="{79D82DCF-959A-55B8-E6FA-336221FB169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03" creationId="{E3D6B1EF-7582-B649-DF77-3FE920249BE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04" creationId="{A7D24E8C-BA0C-EFF8-13D7-36CF2EFDE53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05" creationId="{51371E30-62D9-21A7-2ADD-F786DC1CF05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06" creationId="{679783CA-A25A-764E-3851-ACF316EF6F5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07" creationId="{1B2B2EE9-A5FB-46A9-F3F6-000C8A1D9C3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08" creationId="{159C3CC5-1BA6-9E16-FB84-D63C14BF659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09" creationId="{8D725C92-8E55-F998-B4FF-BE3C0F70297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10" creationId="{87C93753-41A2-F1C6-C18D-AEA0693B686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11" creationId="{E80C7E54-8FCD-0F41-1A2E-40569C11DB4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12" creationId="{A88D9589-30BD-5E6A-17FB-568017F923E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13" creationId="{F9429E2D-4892-CC63-A8EC-C0F49F221B7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14" creationId="{6EC5DB21-EB76-1C69-B966-AF13547BAB3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15" creationId="{34195A56-8D1F-4403-17E9-814AB0D2437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16" creationId="{F61CB973-B153-8015-25B6-7AB0D16A1CB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17" creationId="{58C13A1A-A219-94C2-7F95-587C31FB308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18" creationId="{C089F435-9CE0-9B9D-3636-823E8F19003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19" creationId="{81C7AF48-3BC6-CC31-E74F-FB51A758493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20" creationId="{5F1203CE-CF15-E31B-ECFE-CA744E4B7FA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21" creationId="{C9E9071D-12EE-D884-DE66-F4A9AA29B91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22" creationId="{396B2CF3-B503-A9A2-3208-F73DC2654AE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23" creationId="{AD8A02F4-E0AE-103F-6A17-21A2E02AECC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24" creationId="{0306B0BE-79D8-62B5-8F03-3DB19ECB552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25" creationId="{03277CC2-6C20-519C-1A5B-254FC767483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26" creationId="{1D783CEC-5473-CE9A-C93C-203FA07ACC0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27" creationId="{E42905ED-95F7-A978-9B93-8EDCA4FDA11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28" creationId="{23A3BB91-BB29-901F-1BBE-0A9D63FE2AD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29" creationId="{80E96BAF-4345-3A27-C536-CA63C2A0239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30" creationId="{F0D12E21-79C8-80AA-6D78-BE5DCB1A302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31" creationId="{23FF8FA9-9EF8-83BF-1515-AC685D3AA0C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32" creationId="{950F19E7-F253-A284-8B20-1CD8BD7A906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33" creationId="{D2685B28-2BAB-01BC-B998-C97A7784D38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34" creationId="{4E32A40E-6F80-EB91-6402-8FADDBED5EB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35" creationId="{5DA56489-F90B-DFFC-4078-16A14A2F86F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36" creationId="{FEF07C24-EC4E-4B0A-DC07-31A88F7A0FE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37" creationId="{8FC98313-4C8A-0E7F-C47E-BC001763AED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38" creationId="{0F9D8474-A1F1-0678-A45E-486EDA43599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39" creationId="{F04EBAA1-D41D-D92E-3FA7-0EC3796E1B5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40" creationId="{E3F89A79-0EF6-CBDF-998B-45AF337F30D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41" creationId="{30492C0C-7747-A6DA-7C65-3667F053B8F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42" creationId="{179001CA-39DA-FF56-B335-41E5C6E2BED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43" creationId="{87CFC4F0-FBE9-D0AD-37AE-23147781D95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44" creationId="{0129C470-FC31-81C5-D381-333A8A50377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45" creationId="{1F031A9A-F178-8BCA-E676-6151E6D5232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46" creationId="{06D53A38-2024-2428-6109-D1525021AE0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47" creationId="{8590F36A-A223-45A9-5E34-11EF26A891B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48" creationId="{5415F3F4-64C8-7F47-DB65-212E2935334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49" creationId="{CFDF6D3E-A24C-F62F-8109-27B39D535AA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50" creationId="{28CA9261-23A3-C5D8-4D54-48B3D209C5B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51" creationId="{7AC45D99-02A4-EA83-0825-ACBEC499347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52" creationId="{12495648-218D-CCA3-3D9D-74BE4549E1C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53" creationId="{CE68C55A-4C85-672D-E384-567FD0F79BC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54" creationId="{B3FFEFB3-7D6F-AD4F-EC97-BDCF5408836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55" creationId="{F7FCAD4E-D455-8400-F198-3A7164838DA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56" creationId="{EA0EE30B-E069-85D3-8A9F-7B816F0C252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57" creationId="{6D3E71B1-9F0A-D3B8-1CAA-B180AD409C1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58" creationId="{C0FFFD53-E147-140F-9FA3-667C8DC016D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59" creationId="{8DDE4C9A-59DC-62B7-1FBD-E377F4DD640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60" creationId="{4D8BE09C-A2CD-91B0-609E-1E148ECAEE3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61" creationId="{A9C3138E-22F3-B166-4FD7-7C9B42BBDF9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62" creationId="{AC8926D8-C661-BD09-AA73-5504C08CFCE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63" creationId="{0C93D71C-1B46-9D3E-8AF8-F2F7739A6D2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64" creationId="{BB0D39A5-4FA6-799B-ADD5-810E1B15AE9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65" creationId="{CC4A6B97-A127-143A-FB63-076038B2A4B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66" creationId="{2CC65D36-C9B6-C815-1677-48DB716A745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67" creationId="{F6B315E9-DA74-8DAE-3571-B949CECF7D7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68" creationId="{4806E824-24A2-5662-8BB9-3181B554BB5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69" creationId="{733A74DD-FEA4-EF5C-5CB7-2BA2E7F03F9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70" creationId="{5223BE2C-9729-39CD-200A-ED40FA0BB94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71" creationId="{A1F89BBE-3D82-1871-C5CE-E2CF7409B48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72" creationId="{B35E80B2-F540-68DE-9C45-937794F2AE04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73" creationId="{2D039187-697F-9839-AE8C-DC3EA7AA089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74" creationId="{B8ADDF56-1F63-12C9-5CF8-5FBD08C2EC9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75" creationId="{F9688D3D-6AF7-FC84-F727-D5B7D66855F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76" creationId="{F7BC64D4-2429-1F4D-D7E8-3E7B7639690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77" creationId="{FAFAB2A0-9352-8007-69A0-683D61CE602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78" creationId="{D0A02EAE-77AC-505B-D6BD-5A734BA1945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79" creationId="{4AFDB73B-C805-B6E7-B4BC-30BED9654CF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80" creationId="{A394C5D5-0D83-4081-3445-863648FF8B1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81" creationId="{26F0192E-D953-94EF-3342-374A744C13E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82" creationId="{56F6D0F2-967B-9CAC-6DE1-C45C849549D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83" creationId="{4D915B79-55BF-66DE-6F94-A88D2590343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84" creationId="{97A9118A-53EC-3D32-A96F-8CAADA287C3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85" creationId="{143DC67B-92BB-15AA-7C3D-23819586299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86" creationId="{F9E86B3A-4CCD-C943-0963-2016D03D023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87" creationId="{93886DE5-9D49-ADE1-C9F6-84F91FF7E48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88" creationId="{27C79BED-3D24-555A-C62C-D580F5F24BB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89" creationId="{D90E3869-7C80-93E1-A6A2-9243DA9138CE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90" creationId="{8F8F41B8-16A7-DE4E-6C31-C49111420F8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91" creationId="{B7BEBF63-FD61-B686-79B0-15E379D1F1C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92" creationId="{B7A19CD1-6125-55CE-806E-53E71EA1990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93" creationId="{C55ED0AC-1280-8F08-D016-ABD4BA8CC27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94" creationId="{86B06463-137F-DBB1-6EBB-3C81C86476B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95" creationId="{E498CBDC-CEF2-81A5-FD16-52992C7D43B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96" creationId="{CAA18CF0-49C2-A7FC-6D52-7815FAB8FBB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97" creationId="{763F4936-50A5-38AA-77F0-69875EA79AB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98" creationId="{2D49DCDD-AF47-8C8B-0414-6E0C53BD2EF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499" creationId="{E8FC792B-3918-6430-32D4-60A631C6060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00" creationId="{AA4E28A7-4C4D-B64B-09A4-C536F5590FF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01" creationId="{B91D57F5-21FC-0FF8-DFAD-451C28D42C0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02" creationId="{DFDA4BAE-B81B-8A81-71F0-55A2799BC80B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03" creationId="{2786E3B6-DB94-5977-3FA2-1240AFBDE99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04" creationId="{705FDF30-D8A1-3F80-9079-530BAFC5E06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05" creationId="{897EDD98-E4D4-53E9-9957-EC8DC7E1263C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06" creationId="{CB294DE7-A44D-D071-A8EA-1838A61F15C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07" creationId="{7ACD187A-E5CB-5351-8186-691EA4278F88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08" creationId="{D857AF2C-71B1-14A0-556A-BD2BB56E40C0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09" creationId="{C57C3C82-4AD1-1CAA-8B8E-813B936C3C63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10" creationId="{666D8E3F-F1D2-EEEF-4A7E-A13265823AE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11" creationId="{ED6AFA2D-3667-4F5B-92CA-105DE7A825B2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12" creationId="{DBAA91B5-B28E-E345-ABD6-E92909A4E85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13" creationId="{C0C3658D-C9AA-C734-2106-563C14BB0B4A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14" creationId="{CF138012-9C63-2EE8-C0DE-6183ABC6C2FD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15" creationId="{A87FF602-B214-8F14-65DC-6E01C8BEACAF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16" creationId="{011989BF-66E2-0CEA-D369-8C619650B051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17" creationId="{801DE0B2-B8AC-E085-D294-B9883E49D757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18" creationId="{5155D99B-312D-08A1-D1F6-F4DC277F2B05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19" creationId="{A14F740A-AC7F-9D3C-23CD-3983E9674576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20" creationId="{00D98545-6A8B-9B81-F99C-B2C8871550C9}"/>
          </ac:spMkLst>
        </pc:spChg>
        <pc:spChg chg="mod">
          <ac:chgData name="Owais Raza" userId="37d9069e0091083a" providerId="LiveId" clId="{339EC439-DD2B-4746-9C60-EAD0E466E555}" dt="2023-11-16T23:57:17.673" v="1326"/>
          <ac:spMkLst>
            <pc:docMk/>
            <pc:sldMk cId="2110631522" sldId="287"/>
            <ac:spMk id="521" creationId="{BDC35D7C-89ED-ACC2-72D5-0FE82B82A096}"/>
          </ac:spMkLst>
        </pc:spChg>
        <pc:spChg chg="add del mod">
          <ac:chgData name="Owais Raza" userId="37d9069e0091083a" providerId="LiveId" clId="{339EC439-DD2B-4746-9C60-EAD0E466E555}" dt="2023-11-16T23:57:22.700" v="1327"/>
          <ac:spMkLst>
            <pc:docMk/>
            <pc:sldMk cId="2110631522" sldId="287"/>
            <ac:spMk id="522" creationId="{4627CDC0-5083-484A-1B4C-2EE01B3B16EF}"/>
          </ac:spMkLst>
        </pc:spChg>
        <pc:spChg chg="add mod">
          <ac:chgData name="Owais Raza" userId="37d9069e0091083a" providerId="LiveId" clId="{339EC439-DD2B-4746-9C60-EAD0E466E555}" dt="2023-11-16T23:58:18.162" v="1333" actId="1076"/>
          <ac:spMkLst>
            <pc:docMk/>
            <pc:sldMk cId="2110631522" sldId="287"/>
            <ac:spMk id="524" creationId="{07562A4F-82A8-D3D7-CD43-3808B6A7DE55}"/>
          </ac:spMkLst>
        </pc:spChg>
        <pc:grpChg chg="add del mod">
          <ac:chgData name="Owais Raza" userId="37d9069e0091083a" providerId="LiveId" clId="{339EC439-DD2B-4746-9C60-EAD0E466E555}" dt="2023-11-16T23:57:22.700" v="1327"/>
          <ac:grpSpMkLst>
            <pc:docMk/>
            <pc:sldMk cId="2110631522" sldId="287"/>
            <ac:grpSpMk id="14" creationId="{4FBFDAA6-18D1-A60E-D558-EE437989EE83}"/>
          </ac:grpSpMkLst>
        </pc:grpChg>
        <pc:graphicFrameChg chg="add del mod">
          <ac:chgData name="Owais Raza" userId="37d9069e0091083a" providerId="LiveId" clId="{339EC439-DD2B-4746-9C60-EAD0E466E555}" dt="2023-11-16T23:57:22.700" v="1327"/>
          <ac:graphicFrameMkLst>
            <pc:docMk/>
            <pc:sldMk cId="2110631522" sldId="287"/>
            <ac:graphicFrameMk id="523" creationId="{BC8B0A06-1E91-181B-6313-4618C77D123C}"/>
          </ac:graphicFrameMkLst>
        </pc:graphicFrameChg>
        <pc:picChg chg="add del mod">
          <ac:chgData name="Owais Raza" userId="37d9069e0091083a" providerId="LiveId" clId="{339EC439-DD2B-4746-9C60-EAD0E466E555}" dt="2023-11-16T23:57:22.700" v="1327"/>
          <ac:picMkLst>
            <pc:docMk/>
            <pc:sldMk cId="2110631522" sldId="287"/>
            <ac:picMk id="2" creationId="{E003368C-4D1E-A8D1-3693-F5D18C847B12}"/>
          </ac:picMkLst>
        </pc:picChg>
        <pc:picChg chg="mod">
          <ac:chgData name="Owais Raza" userId="37d9069e0091083a" providerId="LiveId" clId="{339EC439-DD2B-4746-9C60-EAD0E466E555}" dt="2023-11-16T23:58:05.258" v="1332" actId="14100"/>
          <ac:picMkLst>
            <pc:docMk/>
            <pc:sldMk cId="2110631522" sldId="287"/>
            <ac:picMk id="6" creationId="{89EFC6CC-734F-441F-1D9E-D69AA65FC7E6}"/>
          </ac:picMkLst>
        </pc:picChg>
        <pc:picChg chg="add del mod">
          <ac:chgData name="Owais Raza" userId="37d9069e0091083a" providerId="LiveId" clId="{339EC439-DD2B-4746-9C60-EAD0E466E555}" dt="2023-11-16T23:57:22.700" v="1327"/>
          <ac:picMkLst>
            <pc:docMk/>
            <pc:sldMk cId="2110631522" sldId="287"/>
            <ac:picMk id="13" creationId="{1078842D-DBBF-468D-A312-B9A5F2C63878}"/>
          </ac:picMkLst>
        </pc:picChg>
      </pc:sldChg>
      <pc:sldChg chg="add del">
        <pc:chgData name="Owais Raza" userId="37d9069e0091083a" providerId="LiveId" clId="{339EC439-DD2B-4746-9C60-EAD0E466E555}" dt="2023-11-16T23:58:30.821" v="1335"/>
        <pc:sldMkLst>
          <pc:docMk/>
          <pc:sldMk cId="336437880" sldId="288"/>
        </pc:sldMkLst>
      </pc:sldChg>
      <pc:sldChg chg="addSp delSp modSp add mod">
        <pc:chgData name="Owais Raza" userId="37d9069e0091083a" providerId="LiveId" clId="{339EC439-DD2B-4746-9C60-EAD0E466E555}" dt="2023-11-17T15:09:14.510" v="2028" actId="14100"/>
        <pc:sldMkLst>
          <pc:docMk/>
          <pc:sldMk cId="509947985" sldId="288"/>
        </pc:sldMkLst>
        <pc:spChg chg="add del mod">
          <ac:chgData name="Owais Raza" userId="37d9069e0091083a" providerId="LiveId" clId="{339EC439-DD2B-4746-9C60-EAD0E466E555}" dt="2023-11-17T15:03:59.566" v="1915" actId="21"/>
          <ac:spMkLst>
            <pc:docMk/>
            <pc:sldMk cId="509947985" sldId="288"/>
            <ac:spMk id="2" creationId="{DCF5D058-5D97-F982-C300-92CC4CA580E8}"/>
          </ac:spMkLst>
        </pc:spChg>
        <pc:spChg chg="mod">
          <ac:chgData name="Owais Raza" userId="37d9069e0091083a" providerId="LiveId" clId="{339EC439-DD2B-4746-9C60-EAD0E466E555}" dt="2023-11-17T00:09:27.023" v="1407" actId="207"/>
          <ac:spMkLst>
            <pc:docMk/>
            <pc:sldMk cId="509947985" sldId="288"/>
            <ac:spMk id="4" creationId="{00000000-0000-0000-0000-000000000000}"/>
          </ac:spMkLst>
        </pc:spChg>
        <pc:spChg chg="add del mod">
          <ac:chgData name="Owais Raza" userId="37d9069e0091083a" providerId="LiveId" clId="{339EC439-DD2B-4746-9C60-EAD0E466E555}" dt="2023-11-17T00:18:13.117" v="1482" actId="478"/>
          <ac:spMkLst>
            <pc:docMk/>
            <pc:sldMk cId="509947985" sldId="288"/>
            <ac:spMk id="5" creationId="{CCCECFFC-912D-4B01-3C11-C7A36F686B59}"/>
          </ac:spMkLst>
        </pc:spChg>
        <pc:spChg chg="add del">
          <ac:chgData name="Owais Raza" userId="37d9069e0091083a" providerId="LiveId" clId="{339EC439-DD2B-4746-9C60-EAD0E466E555}" dt="2023-11-17T00:02:50.470" v="1350" actId="22"/>
          <ac:spMkLst>
            <pc:docMk/>
            <pc:sldMk cId="509947985" sldId="288"/>
            <ac:spMk id="8" creationId="{4C9E434C-3EA0-2D5F-024E-E32F79FBFB7F}"/>
          </ac:spMkLst>
        </pc:spChg>
        <pc:spChg chg="add mod topLvl">
          <ac:chgData name="Owais Raza" userId="37d9069e0091083a" providerId="LiveId" clId="{339EC439-DD2B-4746-9C60-EAD0E466E555}" dt="2023-11-17T00:22:30.408" v="1508" actId="164"/>
          <ac:spMkLst>
            <pc:docMk/>
            <pc:sldMk cId="509947985" sldId="288"/>
            <ac:spMk id="16" creationId="{938C0C25-C0BE-03E1-906E-DB25C353B6BA}"/>
          </ac:spMkLst>
        </pc:spChg>
        <pc:spChg chg="add del mod topLvl">
          <ac:chgData name="Owais Raza" userId="37d9069e0091083a" providerId="LiveId" clId="{339EC439-DD2B-4746-9C60-EAD0E466E555}" dt="2023-11-17T00:14:29.932" v="1462" actId="478"/>
          <ac:spMkLst>
            <pc:docMk/>
            <pc:sldMk cId="509947985" sldId="288"/>
            <ac:spMk id="18" creationId="{DD6FA8AF-E851-09FF-7214-EBB519560443}"/>
          </ac:spMkLst>
        </pc:spChg>
        <pc:spChg chg="mod">
          <ac:chgData name="Owais Raza" userId="37d9069e0091083a" providerId="LiveId" clId="{339EC439-DD2B-4746-9C60-EAD0E466E555}" dt="2023-11-16T23:59:11.976" v="1342" actId="20577"/>
          <ac:spMkLst>
            <pc:docMk/>
            <pc:sldMk cId="509947985" sldId="288"/>
            <ac:spMk id="23" creationId="{0A235948-0E42-B0AE-6E10-8E03859CC62F}"/>
          </ac:spMkLst>
        </pc:spChg>
        <pc:spChg chg="add mod">
          <ac:chgData name="Owais Raza" userId="37d9069e0091083a" providerId="LiveId" clId="{339EC439-DD2B-4746-9C60-EAD0E466E555}" dt="2023-11-17T00:03:36.680" v="1352"/>
          <ac:spMkLst>
            <pc:docMk/>
            <pc:sldMk cId="509947985" sldId="288"/>
            <ac:spMk id="25" creationId="{AD53AF04-F9E1-37D5-A708-ED83ADEBFA58}"/>
          </ac:spMkLst>
        </pc:spChg>
        <pc:spChg chg="add mod">
          <ac:chgData name="Owais Raza" userId="37d9069e0091083a" providerId="LiveId" clId="{339EC439-DD2B-4746-9C60-EAD0E466E555}" dt="2023-11-17T00:03:36.680" v="1352"/>
          <ac:spMkLst>
            <pc:docMk/>
            <pc:sldMk cId="509947985" sldId="288"/>
            <ac:spMk id="26" creationId="{7940BB68-124E-41B5-C7D0-3BFCF25F723A}"/>
          </ac:spMkLst>
        </pc:spChg>
        <pc:spChg chg="add mod">
          <ac:chgData name="Owais Raza" userId="37d9069e0091083a" providerId="LiveId" clId="{339EC439-DD2B-4746-9C60-EAD0E466E555}" dt="2023-11-17T00:03:37.488" v="1353"/>
          <ac:spMkLst>
            <pc:docMk/>
            <pc:sldMk cId="509947985" sldId="288"/>
            <ac:spMk id="28" creationId="{CBB4302C-2FE8-48D7-B3A7-2C9AE125019E}"/>
          </ac:spMkLst>
        </pc:spChg>
        <pc:spChg chg="add mod">
          <ac:chgData name="Owais Raza" userId="37d9069e0091083a" providerId="LiveId" clId="{339EC439-DD2B-4746-9C60-EAD0E466E555}" dt="2023-11-17T00:03:37.488" v="1353"/>
          <ac:spMkLst>
            <pc:docMk/>
            <pc:sldMk cId="509947985" sldId="288"/>
            <ac:spMk id="29" creationId="{956BDE0C-1D7E-0E5B-9D45-BCB102016BAD}"/>
          </ac:spMkLst>
        </pc:spChg>
        <pc:spChg chg="add mod">
          <ac:chgData name="Owais Raza" userId="37d9069e0091083a" providerId="LiveId" clId="{339EC439-DD2B-4746-9C60-EAD0E466E555}" dt="2023-11-17T00:03:37.951" v="1354"/>
          <ac:spMkLst>
            <pc:docMk/>
            <pc:sldMk cId="509947985" sldId="288"/>
            <ac:spMk id="31" creationId="{19998AA0-5772-CEFF-B286-179313FC76EE}"/>
          </ac:spMkLst>
        </pc:spChg>
        <pc:spChg chg="add mod">
          <ac:chgData name="Owais Raza" userId="37d9069e0091083a" providerId="LiveId" clId="{339EC439-DD2B-4746-9C60-EAD0E466E555}" dt="2023-11-17T00:03:37.951" v="1354"/>
          <ac:spMkLst>
            <pc:docMk/>
            <pc:sldMk cId="509947985" sldId="288"/>
            <ac:spMk id="32" creationId="{EBF5ABF5-7CCF-EE58-84AB-670E2D8552E0}"/>
          </ac:spMkLst>
        </pc:spChg>
        <pc:spChg chg="add mod">
          <ac:chgData name="Owais Raza" userId="37d9069e0091083a" providerId="LiveId" clId="{339EC439-DD2B-4746-9C60-EAD0E466E555}" dt="2023-11-17T00:03:38.367" v="1355"/>
          <ac:spMkLst>
            <pc:docMk/>
            <pc:sldMk cId="509947985" sldId="288"/>
            <ac:spMk id="34" creationId="{F55B6464-C7EE-91E5-0F62-AC9340B67D09}"/>
          </ac:spMkLst>
        </pc:spChg>
        <pc:spChg chg="add mod">
          <ac:chgData name="Owais Raza" userId="37d9069e0091083a" providerId="LiveId" clId="{339EC439-DD2B-4746-9C60-EAD0E466E555}" dt="2023-11-17T00:03:38.367" v="1355"/>
          <ac:spMkLst>
            <pc:docMk/>
            <pc:sldMk cId="509947985" sldId="288"/>
            <ac:spMk id="35" creationId="{E6B92171-9443-EDAA-30C9-9646F9A5E718}"/>
          </ac:spMkLst>
        </pc:spChg>
        <pc:spChg chg="mod topLvl">
          <ac:chgData name="Owais Raza" userId="37d9069e0091083a" providerId="LiveId" clId="{339EC439-DD2B-4746-9C60-EAD0E466E555}" dt="2023-11-17T00:22:30.408" v="1508" actId="164"/>
          <ac:spMkLst>
            <pc:docMk/>
            <pc:sldMk cId="509947985" sldId="288"/>
            <ac:spMk id="37" creationId="{D5FF3077-9AD7-FAEA-7A9A-003A816A4F15}"/>
          </ac:spMkLst>
        </pc:spChg>
        <pc:spChg chg="del mod topLvl">
          <ac:chgData name="Owais Raza" userId="37d9069e0091083a" providerId="LiveId" clId="{339EC439-DD2B-4746-9C60-EAD0E466E555}" dt="2023-11-17T00:13:57.434" v="1455" actId="478"/>
          <ac:spMkLst>
            <pc:docMk/>
            <pc:sldMk cId="509947985" sldId="288"/>
            <ac:spMk id="38" creationId="{D3384144-F30D-56B8-8489-5189189B3B40}"/>
          </ac:spMkLst>
        </pc:spChg>
        <pc:spChg chg="mod">
          <ac:chgData name="Owais Raza" userId="37d9069e0091083a" providerId="LiveId" clId="{339EC439-DD2B-4746-9C60-EAD0E466E555}" dt="2023-11-17T00:04:27.553" v="1373"/>
          <ac:spMkLst>
            <pc:docMk/>
            <pc:sldMk cId="509947985" sldId="288"/>
            <ac:spMk id="40" creationId="{A15485EF-A6C6-B832-5BD5-262B8B825ECB}"/>
          </ac:spMkLst>
        </pc:spChg>
        <pc:spChg chg="mod">
          <ac:chgData name="Owais Raza" userId="37d9069e0091083a" providerId="LiveId" clId="{339EC439-DD2B-4746-9C60-EAD0E466E555}" dt="2023-11-17T00:04:27.553" v="1373"/>
          <ac:spMkLst>
            <pc:docMk/>
            <pc:sldMk cId="509947985" sldId="288"/>
            <ac:spMk id="41" creationId="{B441DDA7-6A76-9242-3360-C07B419E0A4B}"/>
          </ac:spMkLst>
        </pc:spChg>
        <pc:spChg chg="mod">
          <ac:chgData name="Owais Raza" userId="37d9069e0091083a" providerId="LiveId" clId="{339EC439-DD2B-4746-9C60-EAD0E466E555}" dt="2023-11-17T00:04:27.941" v="1374"/>
          <ac:spMkLst>
            <pc:docMk/>
            <pc:sldMk cId="509947985" sldId="288"/>
            <ac:spMk id="43" creationId="{B37EB10C-B78B-99F4-3C4A-8D91FD537B9B}"/>
          </ac:spMkLst>
        </pc:spChg>
        <pc:spChg chg="mod">
          <ac:chgData name="Owais Raza" userId="37d9069e0091083a" providerId="LiveId" clId="{339EC439-DD2B-4746-9C60-EAD0E466E555}" dt="2023-11-17T00:04:27.941" v="1374"/>
          <ac:spMkLst>
            <pc:docMk/>
            <pc:sldMk cId="509947985" sldId="288"/>
            <ac:spMk id="44" creationId="{0FB0490D-9A2B-47C2-BF1B-70E11113B9AB}"/>
          </ac:spMkLst>
        </pc:spChg>
        <pc:spChg chg="mod topLvl">
          <ac:chgData name="Owais Raza" userId="37d9069e0091083a" providerId="LiveId" clId="{339EC439-DD2B-4746-9C60-EAD0E466E555}" dt="2023-11-17T00:22:30.408" v="1508" actId="164"/>
          <ac:spMkLst>
            <pc:docMk/>
            <pc:sldMk cId="509947985" sldId="288"/>
            <ac:spMk id="46" creationId="{C8721415-A880-596D-ED38-1DCEF885C981}"/>
          </ac:spMkLst>
        </pc:spChg>
        <pc:spChg chg="del mod topLvl">
          <ac:chgData name="Owais Raza" userId="37d9069e0091083a" providerId="LiveId" clId="{339EC439-DD2B-4746-9C60-EAD0E466E555}" dt="2023-11-17T00:13:04.870" v="1446" actId="478"/>
          <ac:spMkLst>
            <pc:docMk/>
            <pc:sldMk cId="509947985" sldId="288"/>
            <ac:spMk id="47" creationId="{99947E9E-5DD0-BD40-0035-06BAB9214AAE}"/>
          </ac:spMkLst>
        </pc:spChg>
        <pc:spChg chg="mod topLvl">
          <ac:chgData name="Owais Raza" userId="37d9069e0091083a" providerId="LiveId" clId="{339EC439-DD2B-4746-9C60-EAD0E466E555}" dt="2023-11-17T00:46:16.720" v="1614" actId="14100"/>
          <ac:spMkLst>
            <pc:docMk/>
            <pc:sldMk cId="509947985" sldId="288"/>
            <ac:spMk id="49" creationId="{98C1AAC2-E360-D521-DA8A-905469496853}"/>
          </ac:spMkLst>
        </pc:spChg>
        <pc:spChg chg="del mod topLvl">
          <ac:chgData name="Owais Raza" userId="37d9069e0091083a" providerId="LiveId" clId="{339EC439-DD2B-4746-9C60-EAD0E466E555}" dt="2023-11-17T00:15:04.016" v="1468" actId="478"/>
          <ac:spMkLst>
            <pc:docMk/>
            <pc:sldMk cId="509947985" sldId="288"/>
            <ac:spMk id="50" creationId="{682349BA-6909-601C-88B2-5E88E8509A93}"/>
          </ac:spMkLst>
        </pc:spChg>
        <pc:spChg chg="mod topLvl">
          <ac:chgData name="Owais Raza" userId="37d9069e0091083a" providerId="LiveId" clId="{339EC439-DD2B-4746-9C60-EAD0E466E555}" dt="2023-11-17T00:46:30.277" v="1616" actId="1076"/>
          <ac:spMkLst>
            <pc:docMk/>
            <pc:sldMk cId="509947985" sldId="288"/>
            <ac:spMk id="52" creationId="{89013C50-2870-D302-6579-6F8887DD2469}"/>
          </ac:spMkLst>
        </pc:spChg>
        <pc:spChg chg="del mod topLvl">
          <ac:chgData name="Owais Raza" userId="37d9069e0091083a" providerId="LiveId" clId="{339EC439-DD2B-4746-9C60-EAD0E466E555}" dt="2023-11-17T00:15:08.945" v="1470" actId="478"/>
          <ac:spMkLst>
            <pc:docMk/>
            <pc:sldMk cId="509947985" sldId="288"/>
            <ac:spMk id="53" creationId="{DBA1AB07-6A7C-D49A-AB65-3683754D89A0}"/>
          </ac:spMkLst>
        </pc:spChg>
        <pc:spChg chg="add del mod">
          <ac:chgData name="Owais Raza" userId="37d9069e0091083a" providerId="LiveId" clId="{339EC439-DD2B-4746-9C60-EAD0E466E555}" dt="2023-11-17T00:18:49.196" v="1484" actId="478"/>
          <ac:spMkLst>
            <pc:docMk/>
            <pc:sldMk cId="509947985" sldId="288"/>
            <ac:spMk id="54" creationId="{87045348-2A9A-A6D2-B3C4-B2D5033B4CE4}"/>
          </ac:spMkLst>
        </pc:spChg>
        <pc:spChg chg="add mod topLvl">
          <ac:chgData name="Owais Raza" userId="37d9069e0091083a" providerId="LiveId" clId="{339EC439-DD2B-4746-9C60-EAD0E466E555}" dt="2023-11-17T02:51:57.745" v="1697" actId="1076"/>
          <ac:spMkLst>
            <pc:docMk/>
            <pc:sldMk cId="509947985" sldId="288"/>
            <ac:spMk id="57" creationId="{6639B295-373B-C351-27EA-7D468D54FAD7}"/>
          </ac:spMkLst>
        </pc:spChg>
        <pc:spChg chg="mod">
          <ac:chgData name="Owais Raza" userId="37d9069e0091083a" providerId="LiveId" clId="{339EC439-DD2B-4746-9C60-EAD0E466E555}" dt="2023-11-17T02:53:24.533" v="1698"/>
          <ac:spMkLst>
            <pc:docMk/>
            <pc:sldMk cId="509947985" sldId="288"/>
            <ac:spMk id="63" creationId="{FE7940D1-16B0-9902-0D7F-580C56F88CC5}"/>
          </ac:spMkLst>
        </pc:spChg>
        <pc:spChg chg="mod">
          <ac:chgData name="Owais Raza" userId="37d9069e0091083a" providerId="LiveId" clId="{339EC439-DD2B-4746-9C60-EAD0E466E555}" dt="2023-11-17T02:54:26.671" v="1704" actId="20577"/>
          <ac:spMkLst>
            <pc:docMk/>
            <pc:sldMk cId="509947985" sldId="288"/>
            <ac:spMk id="64" creationId="{55783473-32E5-BD24-DF17-480FD77F17F7}"/>
          </ac:spMkLst>
        </pc:spChg>
        <pc:spChg chg="mod">
          <ac:chgData name="Owais Raza" userId="37d9069e0091083a" providerId="LiveId" clId="{339EC439-DD2B-4746-9C60-EAD0E466E555}" dt="2023-11-17T15:09:14.510" v="2028" actId="14100"/>
          <ac:spMkLst>
            <pc:docMk/>
            <pc:sldMk cId="509947985" sldId="288"/>
            <ac:spMk id="65" creationId="{856EBE29-4C6D-27C2-C709-6997028464E1}"/>
          </ac:spMkLst>
        </pc:spChg>
        <pc:spChg chg="add">
          <ac:chgData name="Owais Raza" userId="37d9069e0091083a" providerId="LiveId" clId="{339EC439-DD2B-4746-9C60-EAD0E466E555}" dt="2023-11-17T02:53:47.602" v="1699"/>
          <ac:spMkLst>
            <pc:docMk/>
            <pc:sldMk cId="509947985" sldId="288"/>
            <ac:spMk id="66" creationId="{6C1A8DC8-90FC-B248-F406-6BEAEA16A1D0}"/>
          </ac:spMkLst>
        </pc:spChg>
        <pc:spChg chg="add del">
          <ac:chgData name="Owais Raza" userId="37d9069e0091083a" providerId="LiveId" clId="{339EC439-DD2B-4746-9C60-EAD0E466E555}" dt="2023-11-17T03:02:06.698" v="1759" actId="22"/>
          <ac:spMkLst>
            <pc:docMk/>
            <pc:sldMk cId="509947985" sldId="288"/>
            <ac:spMk id="68" creationId="{6E710492-8CA7-18A0-5EF6-68EB92CA7968}"/>
          </ac:spMkLst>
        </pc:spChg>
        <pc:grpChg chg="del">
          <ac:chgData name="Owais Raza" userId="37d9069e0091083a" providerId="LiveId" clId="{339EC439-DD2B-4746-9C60-EAD0E466E555}" dt="2023-11-16T23:59:13.632" v="1343" actId="478"/>
          <ac:grpSpMkLst>
            <pc:docMk/>
            <pc:sldMk cId="509947985" sldId="288"/>
            <ac:grpSpMk id="10" creationId="{6F3F2385-2FD2-25D4-5C36-10A4B0D11B41}"/>
          </ac:grpSpMkLst>
        </pc:grpChg>
        <pc:grpChg chg="add del mod">
          <ac:chgData name="Owais Raza" userId="37d9069e0091083a" providerId="LiveId" clId="{339EC439-DD2B-4746-9C60-EAD0E466E555}" dt="2023-11-17T00:14:29.932" v="1462" actId="478"/>
          <ac:grpSpMkLst>
            <pc:docMk/>
            <pc:sldMk cId="509947985" sldId="288"/>
            <ac:grpSpMk id="15" creationId="{970F1952-017D-68DF-1C1F-23B9C3F2F739}"/>
          </ac:grpSpMkLst>
        </pc:grpChg>
        <pc:grpChg chg="add del mod">
          <ac:chgData name="Owais Raza" userId="37d9069e0091083a" providerId="LiveId" clId="{339EC439-DD2B-4746-9C60-EAD0E466E555}" dt="2023-11-17T00:04:10.967" v="1365" actId="478"/>
          <ac:grpSpMkLst>
            <pc:docMk/>
            <pc:sldMk cId="509947985" sldId="288"/>
            <ac:grpSpMk id="19" creationId="{A1935D44-DB32-8365-C45F-D37E58B5303F}"/>
          </ac:grpSpMkLst>
        </pc:grpChg>
        <pc:grpChg chg="del">
          <ac:chgData name="Owais Raza" userId="37d9069e0091083a" providerId="LiveId" clId="{339EC439-DD2B-4746-9C60-EAD0E466E555}" dt="2023-11-16T23:59:16.788" v="1344" actId="478"/>
          <ac:grpSpMkLst>
            <pc:docMk/>
            <pc:sldMk cId="509947985" sldId="288"/>
            <ac:grpSpMk id="22" creationId="{04798132-1840-1B35-6EB8-48DDCAE0AF7C}"/>
          </ac:grpSpMkLst>
        </pc:grpChg>
        <pc:grpChg chg="add del mod">
          <ac:chgData name="Owais Raza" userId="37d9069e0091083a" providerId="LiveId" clId="{339EC439-DD2B-4746-9C60-EAD0E466E555}" dt="2023-11-17T00:04:12.749" v="1366" actId="478"/>
          <ac:grpSpMkLst>
            <pc:docMk/>
            <pc:sldMk cId="509947985" sldId="288"/>
            <ac:grpSpMk id="27" creationId="{4D549824-E3D5-267D-57CF-48AEE579656B}"/>
          </ac:grpSpMkLst>
        </pc:grpChg>
        <pc:grpChg chg="add del mod">
          <ac:chgData name="Owais Raza" userId="37d9069e0091083a" providerId="LiveId" clId="{339EC439-DD2B-4746-9C60-EAD0E466E555}" dt="2023-11-17T00:04:14.246" v="1367" actId="478"/>
          <ac:grpSpMkLst>
            <pc:docMk/>
            <pc:sldMk cId="509947985" sldId="288"/>
            <ac:grpSpMk id="30" creationId="{ECFBDF43-9228-4697-AB83-2ECDAE848547}"/>
          </ac:grpSpMkLst>
        </pc:grpChg>
        <pc:grpChg chg="add del mod">
          <ac:chgData name="Owais Raza" userId="37d9069e0091083a" providerId="LiveId" clId="{339EC439-DD2B-4746-9C60-EAD0E466E555}" dt="2023-11-17T00:04:16.039" v="1368" actId="478"/>
          <ac:grpSpMkLst>
            <pc:docMk/>
            <pc:sldMk cId="509947985" sldId="288"/>
            <ac:grpSpMk id="33" creationId="{1A09B925-6703-ABD6-C06D-341AA05D363C}"/>
          </ac:grpSpMkLst>
        </pc:grpChg>
        <pc:grpChg chg="add del mod">
          <ac:chgData name="Owais Raza" userId="37d9069e0091083a" providerId="LiveId" clId="{339EC439-DD2B-4746-9C60-EAD0E466E555}" dt="2023-11-17T00:13:57.434" v="1455" actId="478"/>
          <ac:grpSpMkLst>
            <pc:docMk/>
            <pc:sldMk cId="509947985" sldId="288"/>
            <ac:grpSpMk id="36" creationId="{2FD0B533-D0AC-8D7D-D7AC-8605F3EFBF4D}"/>
          </ac:grpSpMkLst>
        </pc:grpChg>
        <pc:grpChg chg="add del mod">
          <ac:chgData name="Owais Raza" userId="37d9069e0091083a" providerId="LiveId" clId="{339EC439-DD2B-4746-9C60-EAD0E466E555}" dt="2023-11-17T00:04:30.283" v="1376"/>
          <ac:grpSpMkLst>
            <pc:docMk/>
            <pc:sldMk cId="509947985" sldId="288"/>
            <ac:grpSpMk id="39" creationId="{36CBA3E5-F89B-D97E-E3A9-E889DAA15070}"/>
          </ac:grpSpMkLst>
        </pc:grpChg>
        <pc:grpChg chg="add del mod">
          <ac:chgData name="Owais Raza" userId="37d9069e0091083a" providerId="LiveId" clId="{339EC439-DD2B-4746-9C60-EAD0E466E555}" dt="2023-11-17T00:04:29.911" v="1375"/>
          <ac:grpSpMkLst>
            <pc:docMk/>
            <pc:sldMk cId="509947985" sldId="288"/>
            <ac:grpSpMk id="42" creationId="{5657C2C4-9025-64C3-E279-3D4B14F73BFC}"/>
          </ac:grpSpMkLst>
        </pc:grpChg>
        <pc:grpChg chg="add del mod">
          <ac:chgData name="Owais Raza" userId="37d9069e0091083a" providerId="LiveId" clId="{339EC439-DD2B-4746-9C60-EAD0E466E555}" dt="2023-11-17T00:13:04.870" v="1446" actId="478"/>
          <ac:grpSpMkLst>
            <pc:docMk/>
            <pc:sldMk cId="509947985" sldId="288"/>
            <ac:grpSpMk id="45" creationId="{149F8878-DA1A-192A-4EC5-3E4DA60EF332}"/>
          </ac:grpSpMkLst>
        </pc:grpChg>
        <pc:grpChg chg="add del mod">
          <ac:chgData name="Owais Raza" userId="37d9069e0091083a" providerId="LiveId" clId="{339EC439-DD2B-4746-9C60-EAD0E466E555}" dt="2023-11-17T00:15:04.016" v="1468" actId="478"/>
          <ac:grpSpMkLst>
            <pc:docMk/>
            <pc:sldMk cId="509947985" sldId="288"/>
            <ac:grpSpMk id="48" creationId="{C8226F02-6C86-0E94-2442-4F0FD966E674}"/>
          </ac:grpSpMkLst>
        </pc:grpChg>
        <pc:grpChg chg="add del mod">
          <ac:chgData name="Owais Raza" userId="37d9069e0091083a" providerId="LiveId" clId="{339EC439-DD2B-4746-9C60-EAD0E466E555}" dt="2023-11-17T00:15:08.945" v="1470" actId="478"/>
          <ac:grpSpMkLst>
            <pc:docMk/>
            <pc:sldMk cId="509947985" sldId="288"/>
            <ac:grpSpMk id="51" creationId="{F4DB10F8-AAD2-6C83-5386-C6C53EAA4741}"/>
          </ac:grpSpMkLst>
        </pc:grpChg>
        <pc:grpChg chg="add mod">
          <ac:chgData name="Owais Raza" userId="37d9069e0091083a" providerId="LiveId" clId="{339EC439-DD2B-4746-9C60-EAD0E466E555}" dt="2023-11-17T00:51:41.231" v="1665" actId="1076"/>
          <ac:grpSpMkLst>
            <pc:docMk/>
            <pc:sldMk cId="509947985" sldId="288"/>
            <ac:grpSpMk id="55" creationId="{8AD1B9DB-AFB6-4BA4-94FC-C662F7570B33}"/>
          </ac:grpSpMkLst>
        </pc:grpChg>
        <pc:grpChg chg="add del mod">
          <ac:chgData name="Owais Raza" userId="37d9069e0091083a" providerId="LiveId" clId="{339EC439-DD2B-4746-9C60-EAD0E466E555}" dt="2023-11-17T00:57:02.973" v="1668" actId="165"/>
          <ac:grpSpMkLst>
            <pc:docMk/>
            <pc:sldMk cId="509947985" sldId="288"/>
            <ac:grpSpMk id="58" creationId="{789B028F-51AA-5CA9-BD54-B3BAA7A05486}"/>
          </ac:grpSpMkLst>
        </pc:grpChg>
        <pc:grpChg chg="add mod">
          <ac:chgData name="Owais Raza" userId="37d9069e0091083a" providerId="LiveId" clId="{339EC439-DD2B-4746-9C60-EAD0E466E555}" dt="2023-11-17T02:51:57.745" v="1697" actId="1076"/>
          <ac:grpSpMkLst>
            <pc:docMk/>
            <pc:sldMk cId="509947985" sldId="288"/>
            <ac:grpSpMk id="60" creationId="{C2D8DF06-BFD5-B683-4EE6-3BFD0C8DE1C0}"/>
          </ac:grpSpMkLst>
        </pc:grpChg>
        <pc:grpChg chg="add mod">
          <ac:chgData name="Owais Raza" userId="37d9069e0091083a" providerId="LiveId" clId="{339EC439-DD2B-4746-9C60-EAD0E466E555}" dt="2023-11-17T15:09:09.671" v="2027" actId="14100"/>
          <ac:grpSpMkLst>
            <pc:docMk/>
            <pc:sldMk cId="509947985" sldId="288"/>
            <ac:grpSpMk id="61" creationId="{B93BAA86-3CE4-0CD6-7204-3680474D9546}"/>
          </ac:grpSpMkLst>
        </pc:grpChg>
        <pc:grpChg chg="mod">
          <ac:chgData name="Owais Raza" userId="37d9069e0091083a" providerId="LiveId" clId="{339EC439-DD2B-4746-9C60-EAD0E466E555}" dt="2023-11-17T02:53:24.533" v="1698"/>
          <ac:grpSpMkLst>
            <pc:docMk/>
            <pc:sldMk cId="509947985" sldId="288"/>
            <ac:grpSpMk id="62" creationId="{B0098391-D7DA-64D5-D98B-A7CC01CD6843}"/>
          </ac:grpSpMkLst>
        </pc:grpChg>
        <pc:picChg chg="del">
          <ac:chgData name="Owais Raza" userId="37d9069e0091083a" providerId="LiveId" clId="{339EC439-DD2B-4746-9C60-EAD0E466E555}" dt="2023-11-16T23:59:09.528" v="1340" actId="478"/>
          <ac:picMkLst>
            <pc:docMk/>
            <pc:sldMk cId="509947985" sldId="288"/>
            <ac:picMk id="2" creationId="{E098E920-656D-150F-14EF-B6A07E78927C}"/>
          </ac:picMkLst>
        </pc:picChg>
        <pc:picChg chg="mod">
          <ac:chgData name="Owais Raza" userId="37d9069e0091083a" providerId="LiveId" clId="{339EC439-DD2B-4746-9C60-EAD0E466E555}" dt="2023-11-17T15:08:46.228" v="2023" actId="1076"/>
          <ac:picMkLst>
            <pc:docMk/>
            <pc:sldMk cId="509947985" sldId="288"/>
            <ac:picMk id="6" creationId="{89EFC6CC-734F-441F-1D9E-D69AA65FC7E6}"/>
          </ac:picMkLst>
        </pc:picChg>
        <pc:picChg chg="del">
          <ac:chgData name="Owais Raza" userId="37d9069e0091083a" providerId="LiveId" clId="{339EC439-DD2B-4746-9C60-EAD0E466E555}" dt="2023-11-16T23:59:06.796" v="1339" actId="478"/>
          <ac:picMkLst>
            <pc:docMk/>
            <pc:sldMk cId="509947985" sldId="288"/>
            <ac:picMk id="9" creationId="{D5C7CC41-5832-9C4B-AE7C-A94C7BCD9EB0}"/>
          </ac:picMkLst>
        </pc:picChg>
        <pc:picChg chg="add mod topLvl">
          <ac:chgData name="Owais Raza" userId="37d9069e0091083a" providerId="LiveId" clId="{339EC439-DD2B-4746-9C60-EAD0E466E555}" dt="2023-11-17T02:51:57.745" v="1697" actId="1076"/>
          <ac:picMkLst>
            <pc:docMk/>
            <pc:sldMk cId="509947985" sldId="288"/>
            <ac:picMk id="56" creationId="{71F76027-44E3-2F3A-ACAE-D9FAB757B617}"/>
          </ac:picMkLst>
        </pc:picChg>
        <pc:picChg chg="add del mod">
          <ac:chgData name="Owais Raza" userId="37d9069e0091083a" providerId="LiveId" clId="{339EC439-DD2B-4746-9C60-EAD0E466E555}" dt="2023-11-17T00:44:15.274" v="1584" actId="21"/>
          <ac:picMkLst>
            <pc:docMk/>
            <pc:sldMk cId="509947985" sldId="288"/>
            <ac:picMk id="59" creationId="{490ABFEF-52AF-6014-D63D-6656290AE7D5}"/>
          </ac:picMkLst>
        </pc:picChg>
        <pc:picChg chg="add del">
          <ac:chgData name="Owais Raza" userId="37d9069e0091083a" providerId="LiveId" clId="{339EC439-DD2B-4746-9C60-EAD0E466E555}" dt="2023-11-17T02:53:53.578" v="1700" actId="478"/>
          <ac:picMkLst>
            <pc:docMk/>
            <pc:sldMk cId="509947985" sldId="288"/>
            <ac:picMk id="17409" creationId="{55E6D02F-99A0-4E61-B88F-43A1AD95C4A5}"/>
          </ac:picMkLst>
        </pc:picChg>
      </pc:sldChg>
      <pc:sldChg chg="add del">
        <pc:chgData name="Owais Raza" userId="37d9069e0091083a" providerId="LiveId" clId="{339EC439-DD2B-4746-9C60-EAD0E466E555}" dt="2023-11-17T00:43:36.455" v="1575" actId="2696"/>
        <pc:sldMkLst>
          <pc:docMk/>
          <pc:sldMk cId="443045582" sldId="289"/>
        </pc:sldMkLst>
      </pc:sldChg>
      <pc:sldChg chg="add del">
        <pc:chgData name="Owais Raza" userId="37d9069e0091083a" providerId="LiveId" clId="{339EC439-DD2B-4746-9C60-EAD0E466E555}" dt="2023-11-17T00:43:49.212" v="1579" actId="2696"/>
        <pc:sldMkLst>
          <pc:docMk/>
          <pc:sldMk cId="1110484676" sldId="289"/>
        </pc:sldMkLst>
      </pc:sldChg>
      <pc:sldChg chg="add del">
        <pc:chgData name="Owais Raza" userId="37d9069e0091083a" providerId="LiveId" clId="{339EC439-DD2B-4746-9C60-EAD0E466E555}" dt="2023-11-17T00:43:44.695" v="1577" actId="2696"/>
        <pc:sldMkLst>
          <pc:docMk/>
          <pc:sldMk cId="1808593642" sldId="289"/>
        </pc:sldMkLst>
      </pc:sldChg>
      <pc:sldChg chg="addSp delSp modSp new del mod">
        <pc:chgData name="Owais Raza" userId="37d9069e0091083a" providerId="LiveId" clId="{339EC439-DD2B-4746-9C60-EAD0E466E555}" dt="2023-11-17T00:44:47.855" v="1593" actId="2696"/>
        <pc:sldMkLst>
          <pc:docMk/>
          <pc:sldMk cId="1947803873" sldId="289"/>
        </pc:sldMkLst>
        <pc:spChg chg="del">
          <ac:chgData name="Owais Raza" userId="37d9069e0091083a" providerId="LiveId" clId="{339EC439-DD2B-4746-9C60-EAD0E466E555}" dt="2023-11-17T00:44:33.214" v="1587" actId="478"/>
          <ac:spMkLst>
            <pc:docMk/>
            <pc:sldMk cId="1947803873" sldId="289"/>
            <ac:spMk id="2" creationId="{FA349CF6-4128-80A9-2907-1175683664DA}"/>
          </ac:spMkLst>
        </pc:spChg>
        <pc:spChg chg="add del mod">
          <ac:chgData name="Owais Raza" userId="37d9069e0091083a" providerId="LiveId" clId="{339EC439-DD2B-4746-9C60-EAD0E466E555}" dt="2023-11-17T00:44:38.460" v="1592"/>
          <ac:spMkLst>
            <pc:docMk/>
            <pc:sldMk cId="1947803873" sldId="289"/>
            <ac:spMk id="3" creationId="{DA4088A3-8049-CDAA-8375-E6831CDF109D}"/>
          </ac:spMkLst>
        </pc:spChg>
        <pc:spChg chg="add del mod">
          <ac:chgData name="Owais Raza" userId="37d9069e0091083a" providerId="LiveId" clId="{339EC439-DD2B-4746-9C60-EAD0E466E555}" dt="2023-11-17T00:44:37.911" v="1590"/>
          <ac:spMkLst>
            <pc:docMk/>
            <pc:sldMk cId="1947803873" sldId="289"/>
            <ac:spMk id="4" creationId="{F7D43878-205E-A96C-59F3-1CB80EFD409E}"/>
          </ac:spMkLst>
        </pc:spChg>
      </pc:sldChg>
      <pc:sldChg chg="add del">
        <pc:chgData name="Owais Raza" userId="37d9069e0091083a" providerId="LiveId" clId="{339EC439-DD2B-4746-9C60-EAD0E466E555}" dt="2023-11-17T00:41:58.860" v="1563" actId="2696"/>
        <pc:sldMkLst>
          <pc:docMk/>
          <pc:sldMk cId="2566762293" sldId="289"/>
        </pc:sldMkLst>
      </pc:sldChg>
      <pc:sldChg chg="delSp add del mod">
        <pc:chgData name="Owais Raza" userId="37d9069e0091083a" providerId="LiveId" clId="{339EC439-DD2B-4746-9C60-EAD0E466E555}" dt="2023-11-17T00:42:16.563" v="1566" actId="2696"/>
        <pc:sldMkLst>
          <pc:docMk/>
          <pc:sldMk cId="2570457278" sldId="289"/>
        </pc:sldMkLst>
        <pc:picChg chg="del">
          <ac:chgData name="Owais Raza" userId="37d9069e0091083a" providerId="LiveId" clId="{339EC439-DD2B-4746-9C60-EAD0E466E555}" dt="2023-11-17T00:42:13.046" v="1565" actId="478"/>
          <ac:picMkLst>
            <pc:docMk/>
            <pc:sldMk cId="2570457278" sldId="289"/>
            <ac:picMk id="6" creationId="{89EFC6CC-734F-441F-1D9E-D69AA65FC7E6}"/>
          </ac:picMkLst>
        </pc:picChg>
      </pc:sldChg>
      <pc:sldChg chg="addSp delSp modSp add del mod ord">
        <pc:chgData name="Owais Raza" userId="37d9069e0091083a" providerId="LiveId" clId="{339EC439-DD2B-4746-9C60-EAD0E466E555}" dt="2023-11-17T00:45:49.783" v="1613" actId="2696"/>
        <pc:sldMkLst>
          <pc:docMk/>
          <pc:sldMk cId="3546396151" sldId="289"/>
        </pc:sldMkLst>
        <pc:spChg chg="add del mod">
          <ac:chgData name="Owais Raza" userId="37d9069e0091083a" providerId="LiveId" clId="{339EC439-DD2B-4746-9C60-EAD0E466E555}" dt="2023-11-17T00:45:23.565" v="1603" actId="767"/>
          <ac:spMkLst>
            <pc:docMk/>
            <pc:sldMk cId="3546396151" sldId="289"/>
            <ac:spMk id="2" creationId="{5DAF428B-B11B-9987-B47D-F40637AE0596}"/>
          </ac:spMkLst>
        </pc:spChg>
        <pc:spChg chg="add del mod">
          <ac:chgData name="Owais Raza" userId="37d9069e0091083a" providerId="LiveId" clId="{339EC439-DD2B-4746-9C60-EAD0E466E555}" dt="2023-11-17T00:45:35.375" v="1610"/>
          <ac:spMkLst>
            <pc:docMk/>
            <pc:sldMk cId="3546396151" sldId="289"/>
            <ac:spMk id="3" creationId="{F40B9194-0445-5983-A872-A821E92AD5B3}"/>
          </ac:spMkLst>
        </pc:spChg>
        <pc:spChg chg="add del mod">
          <ac:chgData name="Owais Raza" userId="37d9069e0091083a" providerId="LiveId" clId="{339EC439-DD2B-4746-9C60-EAD0E466E555}" dt="2023-11-17T00:45:36.380" v="1612"/>
          <ac:spMkLst>
            <pc:docMk/>
            <pc:sldMk cId="3546396151" sldId="289"/>
            <ac:spMk id="4" creationId="{C5FECD77-043F-D5D8-38C5-74A11E0759E3}"/>
          </ac:spMkLst>
        </pc:spChg>
        <pc:picChg chg="add del mod">
          <ac:chgData name="Owais Raza" userId="37d9069e0091083a" providerId="LiveId" clId="{339EC439-DD2B-4746-9C60-EAD0E466E555}" dt="2023-11-17T00:45:30.454" v="1606" actId="1076"/>
          <ac:picMkLst>
            <pc:docMk/>
            <pc:sldMk cId="3546396151" sldId="289"/>
            <ac:picMk id="1032" creationId="{B95C5ABA-2FC2-83C4-9081-2F4755F2F075}"/>
          </ac:picMkLst>
        </pc:picChg>
      </pc:sldChg>
      <pc:sldChg chg="add del ord">
        <pc:chgData name="Owais Raza" userId="37d9069e0091083a" providerId="LiveId" clId="{339EC439-DD2B-4746-9C60-EAD0E466E555}" dt="2023-11-17T00:44:01.377" v="1582" actId="2696"/>
        <pc:sldMkLst>
          <pc:docMk/>
          <pc:sldMk cId="3939845156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C8EB3-3D3E-174E-9D90-1ECA5EF6E1E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971550"/>
            <a:ext cx="46609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936F6-5F88-A74C-88B4-6CC4A39F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3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6320" y="2409444"/>
            <a:ext cx="1174496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2640" y="4352544"/>
            <a:ext cx="9672320" cy="223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6795" y="1673605"/>
            <a:ext cx="11664008" cy="549702"/>
          </a:xfrm>
        </p:spPr>
        <p:txBody>
          <a:bodyPr lIns="0" tIns="0" rIns="0" bIns="0"/>
          <a:lstStyle>
            <a:lvl1pPr>
              <a:defRPr sz="3572" b="1" i="1">
                <a:solidFill>
                  <a:srgbClr val="A3202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1379" y="2527045"/>
            <a:ext cx="11194839" cy="306559"/>
          </a:xfrm>
        </p:spPr>
        <p:txBody>
          <a:bodyPr lIns="0" tIns="0" rIns="0" bIns="0"/>
          <a:lstStyle>
            <a:lvl1pPr>
              <a:defRPr sz="199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6795" y="1673605"/>
            <a:ext cx="11664008" cy="549702"/>
          </a:xfrm>
        </p:spPr>
        <p:txBody>
          <a:bodyPr lIns="0" tIns="0" rIns="0" bIns="0"/>
          <a:lstStyle>
            <a:lvl1pPr>
              <a:defRPr sz="3572" b="1" i="1">
                <a:solidFill>
                  <a:srgbClr val="A3202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0880" y="1787652"/>
            <a:ext cx="6010656" cy="223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6064" y="1787652"/>
            <a:ext cx="6010656" cy="223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2" y="1057655"/>
            <a:ext cx="13817600" cy="5657850"/>
          </a:xfrm>
          <a:custGeom>
            <a:avLst/>
            <a:gdLst/>
            <a:ahLst/>
            <a:cxnLst/>
            <a:rect l="l" t="t" r="r" b="b"/>
            <a:pathLst>
              <a:path w="10058400" h="5657850">
                <a:moveTo>
                  <a:pt x="10058019" y="5657850"/>
                </a:moveTo>
                <a:lnTo>
                  <a:pt x="10058019" y="0"/>
                </a:lnTo>
                <a:lnTo>
                  <a:pt x="0" y="0"/>
                </a:lnTo>
                <a:lnTo>
                  <a:pt x="0" y="5657850"/>
                </a:lnTo>
                <a:lnTo>
                  <a:pt x="10058019" y="5657850"/>
                </a:lnTo>
                <a:close/>
              </a:path>
            </a:pathLst>
          </a:custGeom>
          <a:solidFill>
            <a:srgbClr val="FFF0CC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7" name="bg object 17"/>
          <p:cNvSpPr/>
          <p:nvPr/>
        </p:nvSpPr>
        <p:spPr>
          <a:xfrm>
            <a:off x="10504517" y="5902453"/>
            <a:ext cx="3313082" cy="813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8" name="bg object 18"/>
          <p:cNvSpPr/>
          <p:nvPr/>
        </p:nvSpPr>
        <p:spPr>
          <a:xfrm>
            <a:off x="976654" y="1571244"/>
            <a:ext cx="11601027" cy="233679"/>
          </a:xfrm>
          <a:custGeom>
            <a:avLst/>
            <a:gdLst/>
            <a:ahLst/>
            <a:cxnLst/>
            <a:rect l="l" t="t" r="r" b="b"/>
            <a:pathLst>
              <a:path w="8444865" h="233680">
                <a:moveTo>
                  <a:pt x="8444484" y="0"/>
                </a:moveTo>
                <a:lnTo>
                  <a:pt x="0" y="0"/>
                </a:lnTo>
                <a:lnTo>
                  <a:pt x="0" y="3048"/>
                </a:lnTo>
                <a:lnTo>
                  <a:pt x="0" y="5346"/>
                </a:lnTo>
                <a:lnTo>
                  <a:pt x="0" y="233172"/>
                </a:lnTo>
                <a:lnTo>
                  <a:pt x="5334" y="233172"/>
                </a:lnTo>
                <a:lnTo>
                  <a:pt x="5334" y="5346"/>
                </a:lnTo>
                <a:lnTo>
                  <a:pt x="8444484" y="5346"/>
                </a:lnTo>
                <a:lnTo>
                  <a:pt x="8444484" y="0"/>
                </a:lnTo>
                <a:close/>
              </a:path>
            </a:pathLst>
          </a:custGeom>
          <a:solidFill>
            <a:srgbClr val="A32020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6795" y="1673605"/>
            <a:ext cx="11664008" cy="549702"/>
          </a:xfrm>
        </p:spPr>
        <p:txBody>
          <a:bodyPr lIns="0" tIns="0" rIns="0" bIns="0"/>
          <a:lstStyle>
            <a:lvl1pPr>
              <a:defRPr sz="3572" b="1" i="1">
                <a:solidFill>
                  <a:srgbClr val="A3202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504516" y="5902453"/>
            <a:ext cx="3313082" cy="813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7" name="bg object 17"/>
          <p:cNvSpPr/>
          <p:nvPr/>
        </p:nvSpPr>
        <p:spPr>
          <a:xfrm>
            <a:off x="976654" y="1571244"/>
            <a:ext cx="11601027" cy="233679"/>
          </a:xfrm>
          <a:custGeom>
            <a:avLst/>
            <a:gdLst/>
            <a:ahLst/>
            <a:cxnLst/>
            <a:rect l="l" t="t" r="r" b="b"/>
            <a:pathLst>
              <a:path w="8444865" h="233680">
                <a:moveTo>
                  <a:pt x="8444484" y="0"/>
                </a:moveTo>
                <a:lnTo>
                  <a:pt x="0" y="0"/>
                </a:lnTo>
                <a:lnTo>
                  <a:pt x="0" y="3048"/>
                </a:lnTo>
                <a:lnTo>
                  <a:pt x="0" y="5346"/>
                </a:lnTo>
                <a:lnTo>
                  <a:pt x="0" y="233172"/>
                </a:lnTo>
                <a:lnTo>
                  <a:pt x="5334" y="233172"/>
                </a:lnTo>
                <a:lnTo>
                  <a:pt x="5334" y="5346"/>
                </a:lnTo>
                <a:lnTo>
                  <a:pt x="8444484" y="5346"/>
                </a:lnTo>
                <a:lnTo>
                  <a:pt x="8444484" y="0"/>
                </a:lnTo>
                <a:close/>
              </a:path>
            </a:pathLst>
          </a:custGeom>
          <a:solidFill>
            <a:srgbClr val="A32020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6795" y="1673605"/>
            <a:ext cx="1166400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1">
                <a:solidFill>
                  <a:srgbClr val="A3202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1379" y="2527045"/>
            <a:ext cx="11194839" cy="223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97984" y="7228332"/>
            <a:ext cx="44216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0880" y="7228332"/>
            <a:ext cx="3178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48672" y="7228332"/>
            <a:ext cx="3178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28056">
        <a:defRPr>
          <a:latin typeface="+mn-lt"/>
          <a:ea typeface="+mn-ea"/>
          <a:cs typeface="+mn-cs"/>
        </a:defRPr>
      </a:lvl2pPr>
      <a:lvl3pPr marL="1256111">
        <a:defRPr>
          <a:latin typeface="+mn-lt"/>
          <a:ea typeface="+mn-ea"/>
          <a:cs typeface="+mn-cs"/>
        </a:defRPr>
      </a:lvl3pPr>
      <a:lvl4pPr marL="1884167">
        <a:defRPr>
          <a:latin typeface="+mn-lt"/>
          <a:ea typeface="+mn-ea"/>
          <a:cs typeface="+mn-cs"/>
        </a:defRPr>
      </a:lvl4pPr>
      <a:lvl5pPr marL="2512223">
        <a:defRPr>
          <a:latin typeface="+mn-lt"/>
          <a:ea typeface="+mn-ea"/>
          <a:cs typeface="+mn-cs"/>
        </a:defRPr>
      </a:lvl5pPr>
      <a:lvl6pPr marL="3140278">
        <a:defRPr>
          <a:latin typeface="+mn-lt"/>
          <a:ea typeface="+mn-ea"/>
          <a:cs typeface="+mn-cs"/>
        </a:defRPr>
      </a:lvl6pPr>
      <a:lvl7pPr marL="3768334">
        <a:defRPr>
          <a:latin typeface="+mn-lt"/>
          <a:ea typeface="+mn-ea"/>
          <a:cs typeface="+mn-cs"/>
        </a:defRPr>
      </a:lvl7pPr>
      <a:lvl8pPr marL="4396389">
        <a:defRPr>
          <a:latin typeface="+mn-lt"/>
          <a:ea typeface="+mn-ea"/>
          <a:cs typeface="+mn-cs"/>
        </a:defRPr>
      </a:lvl8pPr>
      <a:lvl9pPr marL="502444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28056">
        <a:defRPr>
          <a:latin typeface="+mn-lt"/>
          <a:ea typeface="+mn-ea"/>
          <a:cs typeface="+mn-cs"/>
        </a:defRPr>
      </a:lvl2pPr>
      <a:lvl3pPr marL="1256111">
        <a:defRPr>
          <a:latin typeface="+mn-lt"/>
          <a:ea typeface="+mn-ea"/>
          <a:cs typeface="+mn-cs"/>
        </a:defRPr>
      </a:lvl3pPr>
      <a:lvl4pPr marL="1884167">
        <a:defRPr>
          <a:latin typeface="+mn-lt"/>
          <a:ea typeface="+mn-ea"/>
          <a:cs typeface="+mn-cs"/>
        </a:defRPr>
      </a:lvl4pPr>
      <a:lvl5pPr marL="2512223">
        <a:defRPr>
          <a:latin typeface="+mn-lt"/>
          <a:ea typeface="+mn-ea"/>
          <a:cs typeface="+mn-cs"/>
        </a:defRPr>
      </a:lvl5pPr>
      <a:lvl6pPr marL="3140278">
        <a:defRPr>
          <a:latin typeface="+mn-lt"/>
          <a:ea typeface="+mn-ea"/>
          <a:cs typeface="+mn-cs"/>
        </a:defRPr>
      </a:lvl6pPr>
      <a:lvl7pPr marL="3768334">
        <a:defRPr>
          <a:latin typeface="+mn-lt"/>
          <a:ea typeface="+mn-ea"/>
          <a:cs typeface="+mn-cs"/>
        </a:defRPr>
      </a:lvl7pPr>
      <a:lvl8pPr marL="4396389">
        <a:defRPr>
          <a:latin typeface="+mn-lt"/>
          <a:ea typeface="+mn-ea"/>
          <a:cs typeface="+mn-cs"/>
        </a:defRPr>
      </a:lvl8pPr>
      <a:lvl9pPr marL="502444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w world. New skills. reporting workshop, 27 January 2021 - Corporate  Reporting workshops - PwC UK">
            <a:extLst>
              <a:ext uri="{FF2B5EF4-FFF2-40B4-BE49-F238E27FC236}">
                <a16:creationId xmlns:a16="http://schemas.microsoft.com/office/drawing/2014/main" id="{B95C5ABA-2FC2-83C4-9081-2F4755F2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817600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7"/>
          <p:cNvSpPr txBox="1"/>
          <p:nvPr/>
        </p:nvSpPr>
        <p:spPr>
          <a:xfrm>
            <a:off x="533401" y="1143000"/>
            <a:ext cx="4698999" cy="249703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6574" rIns="0" bIns="0" rtlCol="0">
            <a:spAutoFit/>
          </a:bodyPr>
          <a:lstStyle/>
          <a:p>
            <a:pPr marR="6978">
              <a:lnSpc>
                <a:spcPct val="100800"/>
              </a:lnSpc>
              <a:spcBef>
                <a:spcPts val="131"/>
              </a:spcBef>
            </a:pPr>
            <a:r>
              <a:rPr lang="en-GB" sz="5400" b="1" dirty="0">
                <a:solidFill>
                  <a:srgbClr val="C00000"/>
                </a:solidFill>
                <a:latin typeface="Franklin Gothic Demi"/>
              </a:rPr>
              <a:t>Short-term Rental Cycles</a:t>
            </a:r>
          </a:p>
          <a:p>
            <a:pPr marR="6978">
              <a:lnSpc>
                <a:spcPct val="100800"/>
              </a:lnSpc>
              <a:spcBef>
                <a:spcPts val="131"/>
              </a:spcBef>
            </a:pPr>
            <a:r>
              <a:rPr lang="en-GB" sz="5400" b="1" dirty="0">
                <a:solidFill>
                  <a:srgbClr val="C00000"/>
                </a:solidFill>
                <a:latin typeface="Franklin Gothic Demi"/>
              </a:rPr>
              <a:t>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B72A6-14BC-E13F-FFC0-6B20D6C835A6}"/>
              </a:ext>
            </a:extLst>
          </p:cNvPr>
          <p:cNvSpPr txBox="1"/>
          <p:nvPr/>
        </p:nvSpPr>
        <p:spPr>
          <a:xfrm>
            <a:off x="431800" y="4079446"/>
            <a:ext cx="668993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Prepared by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Syed Owais Raza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9EFC6CC-734F-441F-1D9E-D69AA65FC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4" r="4037" b="4614"/>
          <a:stretch>
            <a:fillRect/>
          </a:stretch>
        </p:blipFill>
        <p:spPr>
          <a:xfrm rot="10800000">
            <a:off x="0" y="1"/>
            <a:ext cx="12839551" cy="779470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4755" y="842245"/>
            <a:ext cx="9700645" cy="224555"/>
          </a:xfrm>
          <a:custGeom>
            <a:avLst/>
            <a:gdLst/>
            <a:ahLst/>
            <a:cxnLst/>
            <a:rect l="l" t="t" r="r" b="b"/>
            <a:pathLst>
              <a:path w="8444865" h="233680">
                <a:moveTo>
                  <a:pt x="8444484" y="0"/>
                </a:moveTo>
                <a:lnTo>
                  <a:pt x="0" y="0"/>
                </a:lnTo>
                <a:lnTo>
                  <a:pt x="0" y="3048"/>
                </a:lnTo>
                <a:lnTo>
                  <a:pt x="0" y="5346"/>
                </a:lnTo>
                <a:lnTo>
                  <a:pt x="0" y="233172"/>
                </a:lnTo>
                <a:lnTo>
                  <a:pt x="5334" y="233172"/>
                </a:lnTo>
                <a:lnTo>
                  <a:pt x="5334" y="5346"/>
                </a:lnTo>
                <a:lnTo>
                  <a:pt x="8444484" y="5346"/>
                </a:lnTo>
                <a:lnTo>
                  <a:pt x="8444484" y="0"/>
                </a:lnTo>
                <a:close/>
              </a:path>
            </a:pathLst>
          </a:custGeom>
          <a:solidFill>
            <a:srgbClr val="A32020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306" y="248592"/>
            <a:ext cx="9040094" cy="578661"/>
          </a:xfrm>
          <a:prstGeom prst="rect">
            <a:avLst/>
          </a:prstGeom>
        </p:spPr>
        <p:txBody>
          <a:bodyPr vert="horz" wrap="square" lIns="0" tIns="24425" rIns="0" bIns="0" rtlCol="0">
            <a:spAutoFit/>
          </a:bodyPr>
          <a:lstStyle/>
          <a:p>
            <a:pPr marL="17446">
              <a:spcBef>
                <a:spcPts val="192"/>
              </a:spcBef>
            </a:pPr>
            <a:r>
              <a:rPr lang="en-GB" sz="3600" i="0" spc="27" dirty="0">
                <a:solidFill>
                  <a:srgbClr val="C00000"/>
                </a:solidFill>
                <a:latin typeface="+mj-lt"/>
              </a:rPr>
              <a:t>Understanding Bike Rental Dynamic - London</a:t>
            </a:r>
            <a:endParaRPr i="0" spc="34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2D56C-394F-CD0B-A21D-6D7DF2FE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9" y="993675"/>
            <a:ext cx="6418925" cy="28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E6A3C27-F446-73D4-D333-F50EC8E4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84" y="990600"/>
            <a:ext cx="6377975" cy="286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4798132-1840-1B35-6EB8-48DDCAE0AF7C}"/>
              </a:ext>
            </a:extLst>
          </p:cNvPr>
          <p:cNvGrpSpPr/>
          <p:nvPr/>
        </p:nvGrpSpPr>
        <p:grpSpPr>
          <a:xfrm>
            <a:off x="7149951" y="5964608"/>
            <a:ext cx="5781851" cy="1315319"/>
            <a:chOff x="7188199" y="6044090"/>
            <a:chExt cx="5781851" cy="13153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87222E-BAB8-2651-05B9-D07E1AD06D14}"/>
                </a:ext>
              </a:extLst>
            </p:cNvPr>
            <p:cNvGrpSpPr/>
            <p:nvPr/>
          </p:nvGrpSpPr>
          <p:grpSpPr>
            <a:xfrm>
              <a:off x="7188199" y="6159080"/>
              <a:ext cx="5781851" cy="1200329"/>
              <a:chOff x="473210" y="6491841"/>
              <a:chExt cx="5781851" cy="120032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6657CD-2CED-CD88-E0D6-608F756EFA46}"/>
                  </a:ext>
                </a:extLst>
              </p:cNvPr>
              <p:cNvSpPr txBox="1"/>
              <p:nvPr/>
            </p:nvSpPr>
            <p:spPr>
              <a:xfrm>
                <a:off x="1074145" y="6491841"/>
                <a:ext cx="51809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Segoe UI"/>
                  </a:rPr>
                  <a:t>Hyde Park </a:t>
                </a:r>
                <a:r>
                  <a:rPr lang="en-GB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Segoe UI"/>
                  </a:rPr>
                  <a:t>appears to be a central hub for bike rentals, featuring prominently in all three charts along with Waterloo and King's Cross, are high-demand areas. 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6C772C-74AB-7B86-42E1-252F12A2C989}"/>
                  </a:ext>
                </a:extLst>
              </p:cNvPr>
              <p:cNvSpPr/>
              <p:nvPr/>
            </p:nvSpPr>
            <p:spPr>
              <a:xfrm>
                <a:off x="473210" y="6558007"/>
                <a:ext cx="476279" cy="101703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3548A9-D45B-DE7B-F5CF-F611B2372FFE}"/>
                </a:ext>
              </a:extLst>
            </p:cNvPr>
            <p:cNvSpPr/>
            <p:nvPr/>
          </p:nvSpPr>
          <p:spPr>
            <a:xfrm flipH="1">
              <a:off x="7427497" y="6044090"/>
              <a:ext cx="392696" cy="362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09DF7F-7B45-DCE1-2DD1-B819BCE58750}"/>
              </a:ext>
            </a:extLst>
          </p:cNvPr>
          <p:cNvGrpSpPr/>
          <p:nvPr/>
        </p:nvGrpSpPr>
        <p:grpSpPr>
          <a:xfrm>
            <a:off x="7188199" y="4523429"/>
            <a:ext cx="5836267" cy="923330"/>
            <a:chOff x="7633575" y="5556089"/>
            <a:chExt cx="5836267" cy="92333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3FCC7F-4C12-DFA4-377E-E0740E67D303}"/>
                </a:ext>
              </a:extLst>
            </p:cNvPr>
            <p:cNvSpPr/>
            <p:nvPr/>
          </p:nvSpPr>
          <p:spPr>
            <a:xfrm>
              <a:off x="7633575" y="5747961"/>
              <a:ext cx="476279" cy="7314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45A555-38D8-31D2-E90F-87FDA8B245EE}"/>
                </a:ext>
              </a:extLst>
            </p:cNvPr>
            <p:cNvSpPr/>
            <p:nvPr/>
          </p:nvSpPr>
          <p:spPr>
            <a:xfrm flipH="1">
              <a:off x="7869959" y="5556089"/>
              <a:ext cx="392696" cy="362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D13AC3-D580-A1AA-730C-3B01762716AF}"/>
                </a:ext>
              </a:extLst>
            </p:cNvPr>
            <p:cNvSpPr txBox="1"/>
            <p:nvPr/>
          </p:nvSpPr>
          <p:spPr>
            <a:xfrm>
              <a:off x="8262655" y="5556089"/>
              <a:ext cx="52071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2">
                      <a:lumMod val="50000"/>
                    </a:schemeClr>
                  </a:solidFill>
                  <a:latin typeface="+mj-lt"/>
                  <a:cs typeface="Segoe UI"/>
                </a:rPr>
                <a:t>The top stations for starts and ends are similar, indicating a cycle of rentals that likely begins and ends within the same general locations.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+mj-lt"/>
                <a:cs typeface="Segoe UI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AD68AB-43F0-0270-D451-849CC4DA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90" y="4251105"/>
            <a:ext cx="540546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99642-E18B-9913-86D2-20B0AB7A3419}"/>
              </a:ext>
            </a:extLst>
          </p:cNvPr>
          <p:cNvSpPr txBox="1"/>
          <p:nvPr/>
        </p:nvSpPr>
        <p:spPr>
          <a:xfrm>
            <a:off x="1741175" y="3883987"/>
            <a:ext cx="410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Top 20 End Stations by Number of Rentals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1F2B9-C505-554D-8A7A-3A5F0CA05F17}"/>
              </a:ext>
            </a:extLst>
          </p:cNvPr>
          <p:cNvSpPr txBox="1"/>
          <p:nvPr/>
        </p:nvSpPr>
        <p:spPr>
          <a:xfrm>
            <a:off x="8322348" y="3883987"/>
            <a:ext cx="419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Top 20 Start Stations by Number of Rentals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E75DB-602D-6FBF-2456-8F5DBE8C3483}"/>
              </a:ext>
            </a:extLst>
          </p:cNvPr>
          <p:cNvSpPr txBox="1"/>
          <p:nvPr/>
        </p:nvSpPr>
        <p:spPr>
          <a:xfrm>
            <a:off x="1955800" y="7438046"/>
            <a:ext cx="35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Top 5 Stations by Number of Rentals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2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9EFC6CC-734F-441F-1D9E-D69AA65FC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4" r="4037" b="4614"/>
          <a:stretch>
            <a:fillRect/>
          </a:stretch>
        </p:blipFill>
        <p:spPr>
          <a:xfrm rot="10800000">
            <a:off x="0" y="40751"/>
            <a:ext cx="12839551" cy="779470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4755" y="842245"/>
            <a:ext cx="9700645" cy="224555"/>
          </a:xfrm>
          <a:custGeom>
            <a:avLst/>
            <a:gdLst/>
            <a:ahLst/>
            <a:cxnLst/>
            <a:rect l="l" t="t" r="r" b="b"/>
            <a:pathLst>
              <a:path w="8444865" h="233680">
                <a:moveTo>
                  <a:pt x="8444484" y="0"/>
                </a:moveTo>
                <a:lnTo>
                  <a:pt x="0" y="0"/>
                </a:lnTo>
                <a:lnTo>
                  <a:pt x="0" y="3048"/>
                </a:lnTo>
                <a:lnTo>
                  <a:pt x="0" y="5346"/>
                </a:lnTo>
                <a:lnTo>
                  <a:pt x="0" y="233172"/>
                </a:lnTo>
                <a:lnTo>
                  <a:pt x="5334" y="233172"/>
                </a:lnTo>
                <a:lnTo>
                  <a:pt x="5334" y="5346"/>
                </a:lnTo>
                <a:lnTo>
                  <a:pt x="8444484" y="5346"/>
                </a:lnTo>
                <a:lnTo>
                  <a:pt x="8444484" y="0"/>
                </a:lnTo>
                <a:close/>
              </a:path>
            </a:pathLst>
          </a:custGeom>
          <a:solidFill>
            <a:srgbClr val="A32020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306" y="248592"/>
            <a:ext cx="9040094" cy="578661"/>
          </a:xfrm>
          <a:prstGeom prst="rect">
            <a:avLst/>
          </a:prstGeom>
        </p:spPr>
        <p:txBody>
          <a:bodyPr vert="horz" wrap="square" lIns="0" tIns="24425" rIns="0" bIns="0" rtlCol="0">
            <a:spAutoFit/>
          </a:bodyPr>
          <a:lstStyle/>
          <a:p>
            <a:pPr marL="17446">
              <a:spcBef>
                <a:spcPts val="192"/>
              </a:spcBef>
            </a:pPr>
            <a:r>
              <a:rPr lang="en-GB" sz="3600" i="0" spc="27" dirty="0">
                <a:solidFill>
                  <a:srgbClr val="C00000"/>
                </a:solidFill>
                <a:latin typeface="+mj-lt"/>
              </a:rPr>
              <a:t>Understanding Bike Rental Dynamic - London</a:t>
            </a:r>
            <a:endParaRPr i="0" spc="34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798132-1840-1B35-6EB8-48DDCAE0AF7C}"/>
              </a:ext>
            </a:extLst>
          </p:cNvPr>
          <p:cNvGrpSpPr/>
          <p:nvPr/>
        </p:nvGrpSpPr>
        <p:grpSpPr>
          <a:xfrm>
            <a:off x="733519" y="5470993"/>
            <a:ext cx="5781851" cy="1315319"/>
            <a:chOff x="7188199" y="6044090"/>
            <a:chExt cx="5781851" cy="131531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87222E-BAB8-2651-05B9-D07E1AD06D14}"/>
                </a:ext>
              </a:extLst>
            </p:cNvPr>
            <p:cNvGrpSpPr/>
            <p:nvPr/>
          </p:nvGrpSpPr>
          <p:grpSpPr>
            <a:xfrm>
              <a:off x="7188199" y="6159080"/>
              <a:ext cx="5781851" cy="1200329"/>
              <a:chOff x="473210" y="6491841"/>
              <a:chExt cx="5781851" cy="120032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6657CD-2CED-CD88-E0D6-608F756EFA46}"/>
                  </a:ext>
                </a:extLst>
              </p:cNvPr>
              <p:cNvSpPr txBox="1"/>
              <p:nvPr/>
            </p:nvSpPr>
            <p:spPr>
              <a:xfrm>
                <a:off x="1074145" y="6491841"/>
                <a:ext cx="51809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This trend likely reflects the impact of weather on bike rentals, with </a:t>
                </a:r>
                <a:r>
                  <a:rPr lang="en-GB" sz="1800" b="1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higher numbers in the warmer months</a:t>
                </a:r>
                <a:r>
                  <a:rPr lang="en-GB" sz="1800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 and </a:t>
                </a:r>
                <a:r>
                  <a:rPr lang="en-GB" sz="1800" b="1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lower numbers in the colder months.</a:t>
                </a:r>
                <a:endParaRPr lang="en-US" sz="1800" b="1" dirty="0">
                  <a:solidFill>
                    <a:schemeClr val="tx2">
                      <a:lumMod val="50000"/>
                    </a:schemeClr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6C772C-74AB-7B86-42E1-252F12A2C989}"/>
                  </a:ext>
                </a:extLst>
              </p:cNvPr>
              <p:cNvSpPr/>
              <p:nvPr/>
            </p:nvSpPr>
            <p:spPr>
              <a:xfrm>
                <a:off x="473210" y="6558006"/>
                <a:ext cx="476279" cy="82543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3548A9-D45B-DE7B-F5CF-F611B2372FFE}"/>
                </a:ext>
              </a:extLst>
            </p:cNvPr>
            <p:cNvSpPr/>
            <p:nvPr/>
          </p:nvSpPr>
          <p:spPr>
            <a:xfrm flipH="1">
              <a:off x="7427497" y="6044090"/>
              <a:ext cx="392696" cy="362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E098E920-656D-150F-14EF-B6A07E78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88" y="1029191"/>
            <a:ext cx="5991073" cy="36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D5C7CC41-5832-9C4B-AE7C-A94C7BCD9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6"/>
          <a:stretch/>
        </p:blipFill>
        <p:spPr bwMode="auto">
          <a:xfrm>
            <a:off x="726395" y="1029191"/>
            <a:ext cx="5054081" cy="369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3F2385-2FD2-25D4-5C36-10A4B0D11B41}"/>
              </a:ext>
            </a:extLst>
          </p:cNvPr>
          <p:cNvGrpSpPr/>
          <p:nvPr/>
        </p:nvGrpSpPr>
        <p:grpSpPr>
          <a:xfrm>
            <a:off x="6576278" y="5478849"/>
            <a:ext cx="5781851" cy="1038320"/>
            <a:chOff x="7188199" y="6044090"/>
            <a:chExt cx="5781851" cy="10383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4402BA1-7E88-76DB-24F5-B9368308D95D}"/>
                </a:ext>
              </a:extLst>
            </p:cNvPr>
            <p:cNvGrpSpPr/>
            <p:nvPr/>
          </p:nvGrpSpPr>
          <p:grpSpPr>
            <a:xfrm>
              <a:off x="7188199" y="6159080"/>
              <a:ext cx="5781851" cy="923330"/>
              <a:chOff x="473210" y="6491841"/>
              <a:chExt cx="5781851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235948-0E42-B0AE-6E10-8E03859CC62F}"/>
                  </a:ext>
                </a:extLst>
              </p:cNvPr>
              <p:cNvSpPr txBox="1"/>
              <p:nvPr/>
            </p:nvSpPr>
            <p:spPr>
              <a:xfrm>
                <a:off x="1074145" y="6491841"/>
                <a:ext cx="5180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The daily patterns suggest two primary uses: commuting during </a:t>
                </a:r>
                <a:r>
                  <a:rPr lang="en-GB" sz="1800" b="1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peak</a:t>
                </a:r>
                <a:r>
                  <a:rPr lang="en-GB" sz="1800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 </a:t>
                </a:r>
                <a:r>
                  <a:rPr lang="en-GB" sz="1800" b="1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weekday office hours </a:t>
                </a:r>
                <a:r>
                  <a:rPr lang="en-GB" sz="1800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and </a:t>
                </a:r>
                <a:r>
                  <a:rPr lang="en-GB" sz="1800" b="1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leisure throughout the day on weekends</a:t>
                </a:r>
                <a:r>
                  <a:rPr lang="en-GB" sz="1800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.</a:t>
                </a:r>
                <a:endParaRPr lang="en-US" sz="1800" dirty="0">
                  <a:solidFill>
                    <a:schemeClr val="tx2">
                      <a:lumMod val="50000"/>
                    </a:schemeClr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67E9506-31FC-BB71-C7FF-FC32A790FEA8}"/>
                  </a:ext>
                </a:extLst>
              </p:cNvPr>
              <p:cNvSpPr/>
              <p:nvPr/>
            </p:nvSpPr>
            <p:spPr>
              <a:xfrm>
                <a:off x="473210" y="6558006"/>
                <a:ext cx="476279" cy="8571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9E42EC-FC70-30F8-A592-F03D1B8057F7}"/>
                </a:ext>
              </a:extLst>
            </p:cNvPr>
            <p:cNvSpPr/>
            <p:nvPr/>
          </p:nvSpPr>
          <p:spPr>
            <a:xfrm flipH="1">
              <a:off x="7427497" y="6044090"/>
              <a:ext cx="392696" cy="362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54418B5-2B2F-2D8F-22D3-35091677FF4F}"/>
              </a:ext>
            </a:extLst>
          </p:cNvPr>
          <p:cNvSpPr txBox="1"/>
          <p:nvPr/>
        </p:nvSpPr>
        <p:spPr>
          <a:xfrm>
            <a:off x="7307157" y="4648200"/>
            <a:ext cx="447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Heatmap of Rentals by Hour and Day of Week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7D7BB-1754-8D87-9E0C-3E510DF3437A}"/>
              </a:ext>
            </a:extLst>
          </p:cNvPr>
          <p:cNvSpPr txBox="1"/>
          <p:nvPr/>
        </p:nvSpPr>
        <p:spPr>
          <a:xfrm>
            <a:off x="1799998" y="4713114"/>
            <a:ext cx="290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Number of Rentals by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6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9EFC6CC-734F-441F-1D9E-D69AA65FC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4" r="4037" b="4614"/>
          <a:stretch>
            <a:fillRect/>
          </a:stretch>
        </p:blipFill>
        <p:spPr>
          <a:xfrm rot="10800000">
            <a:off x="0" y="1"/>
            <a:ext cx="12839551" cy="779470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4755" y="842245"/>
            <a:ext cx="9700645" cy="224555"/>
          </a:xfrm>
          <a:custGeom>
            <a:avLst/>
            <a:gdLst/>
            <a:ahLst/>
            <a:cxnLst/>
            <a:rect l="l" t="t" r="r" b="b"/>
            <a:pathLst>
              <a:path w="8444865" h="233680">
                <a:moveTo>
                  <a:pt x="8444484" y="0"/>
                </a:moveTo>
                <a:lnTo>
                  <a:pt x="0" y="0"/>
                </a:lnTo>
                <a:lnTo>
                  <a:pt x="0" y="3048"/>
                </a:lnTo>
                <a:lnTo>
                  <a:pt x="0" y="5346"/>
                </a:lnTo>
                <a:lnTo>
                  <a:pt x="0" y="233172"/>
                </a:lnTo>
                <a:lnTo>
                  <a:pt x="5334" y="233172"/>
                </a:lnTo>
                <a:lnTo>
                  <a:pt x="5334" y="5346"/>
                </a:lnTo>
                <a:lnTo>
                  <a:pt x="8444484" y="5346"/>
                </a:lnTo>
                <a:lnTo>
                  <a:pt x="8444484" y="0"/>
                </a:lnTo>
                <a:close/>
              </a:path>
            </a:pathLst>
          </a:custGeom>
          <a:solidFill>
            <a:srgbClr val="A32020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306" y="248592"/>
            <a:ext cx="9040094" cy="578661"/>
          </a:xfrm>
          <a:prstGeom prst="rect">
            <a:avLst/>
          </a:prstGeom>
        </p:spPr>
        <p:txBody>
          <a:bodyPr vert="horz" wrap="square" lIns="0" tIns="24425" rIns="0" bIns="0" rtlCol="0">
            <a:spAutoFit/>
          </a:bodyPr>
          <a:lstStyle/>
          <a:p>
            <a:pPr marL="17446">
              <a:spcBef>
                <a:spcPts val="192"/>
              </a:spcBef>
            </a:pPr>
            <a:r>
              <a:rPr lang="en-GB" sz="3600" i="0" spc="27" dirty="0">
                <a:solidFill>
                  <a:srgbClr val="C00000"/>
                </a:solidFill>
                <a:latin typeface="+mj-lt"/>
              </a:rPr>
              <a:t>Utilizing Data Science </a:t>
            </a:r>
            <a:endParaRPr i="0" spc="34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D1B9DB-AFB6-4BA4-94FC-C662F7570B33}"/>
              </a:ext>
            </a:extLst>
          </p:cNvPr>
          <p:cNvGrpSpPr/>
          <p:nvPr/>
        </p:nvGrpSpPr>
        <p:grpSpPr>
          <a:xfrm>
            <a:off x="778449" y="1395499"/>
            <a:ext cx="3527713" cy="5712135"/>
            <a:chOff x="1084117" y="1329544"/>
            <a:chExt cx="3527713" cy="571213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38C0C25-C0BE-03E1-906E-DB25C353B6BA}"/>
                </a:ext>
              </a:extLst>
            </p:cNvPr>
            <p:cNvSpPr/>
            <p:nvPr/>
          </p:nvSpPr>
          <p:spPr>
            <a:xfrm>
              <a:off x="1109158" y="1329544"/>
              <a:ext cx="3502672" cy="109334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GB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Demand Forecasting: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historical rental data to predict future bike rental demand by time and location to optimize bike distribution.</a:t>
              </a:r>
            </a:p>
            <a:p>
              <a:endParaRPr lang="en-US" dirty="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5FF3077-9AD7-FAEA-7A9A-003A816A4F15}"/>
                </a:ext>
              </a:extLst>
            </p:cNvPr>
            <p:cNvSpPr/>
            <p:nvPr/>
          </p:nvSpPr>
          <p:spPr>
            <a:xfrm>
              <a:off x="1117600" y="2543309"/>
              <a:ext cx="3494230" cy="106216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GB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 Segmentation: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Analyse rental patterns to segment users into distinct groups for targeted marketing and improved service offerings.</a:t>
              </a:r>
            </a:p>
            <a:p>
              <a:endParaRPr lang="en-US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8721415-A880-596D-ED38-1DCEF885C981}"/>
                </a:ext>
              </a:extLst>
            </p:cNvPr>
            <p:cNvSpPr/>
            <p:nvPr/>
          </p:nvSpPr>
          <p:spPr>
            <a:xfrm>
              <a:off x="1099126" y="3725887"/>
              <a:ext cx="3512704" cy="106216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GB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Price Optimization: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 dynamic pricing models based on demand patterns to maximize revenue and manage peak times efficiently.</a:t>
              </a:r>
            </a:p>
            <a:p>
              <a:endParaRPr lang="en-US" dirty="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8C1AAC2-E360-D521-DA8A-905469496853}"/>
                </a:ext>
              </a:extLst>
            </p:cNvPr>
            <p:cNvSpPr/>
            <p:nvPr/>
          </p:nvSpPr>
          <p:spPr>
            <a:xfrm>
              <a:off x="1084117" y="4908465"/>
              <a:ext cx="3464212" cy="106216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GB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Route Optimization: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rental data to determine the most frequently travelled paths and optimize bike station placement accordingly.</a:t>
              </a:r>
            </a:p>
            <a:p>
              <a:endParaRPr lang="en-US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9013C50-2870-D302-6579-6F8887DD2469}"/>
                </a:ext>
              </a:extLst>
            </p:cNvPr>
            <p:cNvSpPr/>
            <p:nvPr/>
          </p:nvSpPr>
          <p:spPr>
            <a:xfrm>
              <a:off x="1114135" y="6091043"/>
              <a:ext cx="3434194" cy="95063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GB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 Experience Analysis: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Leverage data on rental durations and station popularity to enhance user experience and station </a:t>
              </a:r>
              <a:r>
                <a:rPr lang="en-GB" sz="13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amenities.</a:t>
              </a:r>
            </a:p>
            <a:p>
              <a:pPr>
                <a:lnSpc>
                  <a:spcPct val="150000"/>
                </a:lnSpc>
              </a:pPr>
              <a:endParaRPr lang="en-GB" sz="1800" dirty="0">
                <a:solidFill>
                  <a:srgbClr val="9D6FF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D8DF06-BFD5-B683-4EE6-3BFD0C8DE1C0}"/>
              </a:ext>
            </a:extLst>
          </p:cNvPr>
          <p:cNvGrpSpPr/>
          <p:nvPr/>
        </p:nvGrpSpPr>
        <p:grpSpPr>
          <a:xfrm>
            <a:off x="5688946" y="1082772"/>
            <a:ext cx="7360801" cy="3781281"/>
            <a:chOff x="5688946" y="1395499"/>
            <a:chExt cx="7360801" cy="3781281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71F76027-44E3-2F3A-ACAE-D9FAB757B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8946" y="1744163"/>
              <a:ext cx="7360801" cy="343261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39B295-373B-C351-27EA-7D468D54FAD7}"/>
                </a:ext>
              </a:extLst>
            </p:cNvPr>
            <p:cNvSpPr txBox="1"/>
            <p:nvPr/>
          </p:nvSpPr>
          <p:spPr>
            <a:xfrm>
              <a:off x="7837649" y="1395499"/>
              <a:ext cx="3888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Demand Forecast using SARIMA Model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BAA86-3CE4-0CD6-7204-3680474D9546}"/>
              </a:ext>
            </a:extLst>
          </p:cNvPr>
          <p:cNvGrpSpPr/>
          <p:nvPr/>
        </p:nvGrpSpPr>
        <p:grpSpPr>
          <a:xfrm>
            <a:off x="5688946" y="4982462"/>
            <a:ext cx="7320187" cy="1592318"/>
            <a:chOff x="7188199" y="6044090"/>
            <a:chExt cx="5781851" cy="159231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098391-D7DA-64D5-D98B-A7CC01CD6843}"/>
                </a:ext>
              </a:extLst>
            </p:cNvPr>
            <p:cNvGrpSpPr/>
            <p:nvPr/>
          </p:nvGrpSpPr>
          <p:grpSpPr>
            <a:xfrm>
              <a:off x="7188199" y="6159080"/>
              <a:ext cx="5781851" cy="1477328"/>
              <a:chOff x="473210" y="6491841"/>
              <a:chExt cx="5781851" cy="147732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5783473-32E5-BD24-DF17-480FD77F17F7}"/>
                  </a:ext>
                </a:extLst>
              </p:cNvPr>
              <p:cNvSpPr txBox="1"/>
              <p:nvPr/>
            </p:nvSpPr>
            <p:spPr>
              <a:xfrm>
                <a:off x="1074145" y="6491841"/>
                <a:ext cx="51809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2">
                        <a:lumMod val="50000"/>
                      </a:schemeClr>
                    </a:solidFill>
                    <a:latin typeface="Segoe UI"/>
                    <a:cs typeface="Segoe UI"/>
                  </a:rPr>
                  <a:t>The graph shows SARIMA model predictions closely tracking actual demand with increasing uncertainty over time, suggesting a strong basis for short-term planning but greater variability for long-term forecasts.</a:t>
                </a:r>
                <a:endParaRPr lang="en-US" dirty="0">
                  <a:solidFill>
                    <a:schemeClr val="tx2">
                      <a:lumMod val="50000"/>
                    </a:schemeClr>
                  </a:solidFill>
                  <a:latin typeface="Segoe UI"/>
                  <a:cs typeface="Segoe UI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6EBE29-4C6D-27C2-C709-6997028464E1}"/>
                  </a:ext>
                </a:extLst>
              </p:cNvPr>
              <p:cNvSpPr/>
              <p:nvPr/>
            </p:nvSpPr>
            <p:spPr>
              <a:xfrm>
                <a:off x="473210" y="6558007"/>
                <a:ext cx="476279" cy="113187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E7940D1-16B0-9902-0D7F-580C56F88CC5}"/>
                </a:ext>
              </a:extLst>
            </p:cNvPr>
            <p:cNvSpPr/>
            <p:nvPr/>
          </p:nvSpPr>
          <p:spPr>
            <a:xfrm flipH="1">
              <a:off x="7427497" y="6044090"/>
              <a:ext cx="392696" cy="3623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ectangle 2">
            <a:extLst>
              <a:ext uri="{FF2B5EF4-FFF2-40B4-BE49-F238E27FC236}">
                <a16:creationId xmlns:a16="http://schemas.microsoft.com/office/drawing/2014/main" id="{6C1A8DC8-90FC-B248-F406-6BEAEA16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470775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Data Analysis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ECECF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ECECF1"/>
                </a:solidFill>
                <a:effectLst/>
                <a:latin typeface="Söhne"/>
              </a:rPr>
              <a:t>The graph shows SARIMA model predictions closely tracking actual demand with increasing uncertainty over time, suggesting a strong basis for short-term planning but greater variability for long-term forecasts.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4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9EFC6CC-734F-441F-1D9E-D69AA65FC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004" r="4037" b="4614"/>
          <a:stretch>
            <a:fillRect/>
          </a:stretch>
        </p:blipFill>
        <p:spPr>
          <a:xfrm rot="10800000">
            <a:off x="0" y="0"/>
            <a:ext cx="8981062" cy="779470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85134" y="827253"/>
            <a:ext cx="11601027" cy="321014"/>
          </a:xfrm>
          <a:custGeom>
            <a:avLst/>
            <a:gdLst/>
            <a:ahLst/>
            <a:cxnLst/>
            <a:rect l="l" t="t" r="r" b="b"/>
            <a:pathLst>
              <a:path w="8444865" h="233680">
                <a:moveTo>
                  <a:pt x="8444484" y="0"/>
                </a:moveTo>
                <a:lnTo>
                  <a:pt x="0" y="0"/>
                </a:lnTo>
                <a:lnTo>
                  <a:pt x="0" y="3048"/>
                </a:lnTo>
                <a:lnTo>
                  <a:pt x="0" y="5346"/>
                </a:lnTo>
                <a:lnTo>
                  <a:pt x="0" y="233172"/>
                </a:lnTo>
                <a:lnTo>
                  <a:pt x="5334" y="233172"/>
                </a:lnTo>
                <a:lnTo>
                  <a:pt x="5334" y="5346"/>
                </a:lnTo>
                <a:lnTo>
                  <a:pt x="8444484" y="5346"/>
                </a:lnTo>
                <a:lnTo>
                  <a:pt x="8444484" y="0"/>
                </a:lnTo>
                <a:close/>
              </a:path>
            </a:pathLst>
          </a:custGeom>
          <a:solidFill>
            <a:srgbClr val="A32020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B177A-83F6-649C-6A8B-15B75A6ADA5F}"/>
              </a:ext>
            </a:extLst>
          </p:cNvPr>
          <p:cNvSpPr txBox="1"/>
          <p:nvPr/>
        </p:nvSpPr>
        <p:spPr>
          <a:xfrm>
            <a:off x="764306" y="1220678"/>
            <a:ext cx="1053808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effectLst/>
              </a:rPr>
              <a:t>Customer Profiles and Peak Demand Times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Focus on Commuters</a:t>
            </a:r>
            <a:r>
              <a:rPr lang="en-GB" b="0" i="0" dirty="0">
                <a:effectLst/>
              </a:rPr>
              <a:t>: Capitalize on the rush hour demand at 8 am and 5-6 pm on weekdays which are people mostly commuting for work. Offer tailored membership plans for daily commuters to ensure swift and consistent service.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Engage Tourists and Leisure Users</a:t>
            </a:r>
            <a:r>
              <a:rPr lang="en-GB" b="0" i="0" dirty="0">
                <a:effectLst/>
              </a:rPr>
              <a:t>: Utilize the steady weekend rental pattern to attract tourists at places like Hyde Park. Curate guided tours and design routes that showcase key attractions, enhancing the leisure cycling experience.</a:t>
            </a:r>
          </a:p>
          <a:p>
            <a:pPr algn="l">
              <a:lnSpc>
                <a:spcPct val="150000"/>
              </a:lnSpc>
            </a:pPr>
            <a:endParaRPr lang="en-GB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GB" b="1" i="0" dirty="0">
                <a:effectLst/>
              </a:rPr>
              <a:t>Reliability and Supply Chain Management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Strategic Maintenance Scheduling</a:t>
            </a:r>
            <a:r>
              <a:rPr lang="en-GB" b="0" i="0" dirty="0">
                <a:effectLst/>
              </a:rPr>
              <a:t>: Perform intensive maintenance before high-season months, with July being the pinnacle of usage, to guarantee bike availability and service reliability.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</a:rPr>
              <a:t>Advanced Inventory Management</a:t>
            </a:r>
            <a:r>
              <a:rPr lang="en-GB" b="0" i="0" dirty="0">
                <a:effectLst/>
              </a:rPr>
              <a:t>: Implement a dynamic system for live tracking and predictive demand analytics to optimize bike distribution throughout the day.</a:t>
            </a:r>
          </a:p>
          <a:p>
            <a:endParaRPr lang="en-US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426BD70F-302B-DB4F-B098-8E598BDAE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306" y="248592"/>
            <a:ext cx="9040094" cy="578661"/>
          </a:xfrm>
          <a:prstGeom prst="rect">
            <a:avLst/>
          </a:prstGeom>
        </p:spPr>
        <p:txBody>
          <a:bodyPr vert="horz" wrap="square" lIns="0" tIns="24425" rIns="0" bIns="0" rtlCol="0">
            <a:spAutoFit/>
          </a:bodyPr>
          <a:lstStyle/>
          <a:p>
            <a:pPr marL="17446">
              <a:spcBef>
                <a:spcPts val="192"/>
              </a:spcBef>
            </a:pPr>
            <a:r>
              <a:rPr lang="en-GB" sz="3600" i="0" spc="27" dirty="0">
                <a:solidFill>
                  <a:srgbClr val="C00000"/>
                </a:solidFill>
                <a:latin typeface="+mj-lt"/>
              </a:rPr>
              <a:t>Recommendation</a:t>
            </a:r>
            <a:endParaRPr i="0" spc="34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204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27A9AC0C-F671-ECC0-1A60-4A3447D5E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817600" cy="77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AB470F-58D2-4D3F-1133-AACC3503BB5D}"/>
              </a:ext>
            </a:extLst>
          </p:cNvPr>
          <p:cNvSpPr txBox="1"/>
          <p:nvPr/>
        </p:nvSpPr>
        <p:spPr>
          <a:xfrm>
            <a:off x="1193800" y="3424535"/>
            <a:ext cx="41395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476</Words>
  <Application>Microsoft Macintosh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Franklin Gothic Demi</vt:lpstr>
      <vt:lpstr>Georgia</vt:lpstr>
      <vt:lpstr>Segoe UI</vt:lpstr>
      <vt:lpstr>Söhne</vt:lpstr>
      <vt:lpstr>Trebuchet MS</vt:lpstr>
      <vt:lpstr>Office Theme</vt:lpstr>
      <vt:lpstr>PowerPoint Presentation</vt:lpstr>
      <vt:lpstr>Understanding Bike Rental Dynamic - London</vt:lpstr>
      <vt:lpstr>Understanding Bike Rental Dynamic - London</vt:lpstr>
      <vt:lpstr>Utilizing Data Science 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Turning Big Data into Big Revenue v1.0.pptx</dc:title>
  <dc:creator>rwilson069</dc:creator>
  <cp:lastModifiedBy>Owais Raza</cp:lastModifiedBy>
  <cp:revision>6</cp:revision>
  <dcterms:created xsi:type="dcterms:W3CDTF">2023-11-13T09:55:35Z</dcterms:created>
  <dcterms:modified xsi:type="dcterms:W3CDTF">2023-12-08T07:33:49Z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2023-11-13T00:00:00Z</vt:filetime>
  </property>
</Properties>
</file>