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728D4-19C3-4253-B43D-026D75BEA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A9E0D-6E59-4ACF-ABA1-9D26240A9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F81B7-F86E-45BF-935D-ECF348C56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E189-1007-43F7-A1FB-4EBBA6E5CA3E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B6252-C132-4503-B359-176D307F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7906F-16F8-4A3A-84E9-78EE0F1E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266-683E-4F1E-B5C8-C9F3E5A1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3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C2146-349D-48FC-95BE-F3017ACCC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940BB-8628-4881-A585-F8B3EA7DB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A439D-D2AD-4981-92A5-FF696885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E189-1007-43F7-A1FB-4EBBA6E5CA3E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90406-2802-494F-BEDC-C19F747F5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30D81-52B1-481F-8210-324A8738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266-683E-4F1E-B5C8-C9F3E5A1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20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56BBA1-7DB6-4DAF-94AF-C54E26269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EDB78-227D-481C-981B-407E9BD9D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1FC16-F4A3-4A2F-9DE9-FE101261F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E189-1007-43F7-A1FB-4EBBA6E5CA3E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C5777-4EFA-43B6-9159-FF3432493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1B410-1D7A-4C6D-8CF0-E3F2BFAB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266-683E-4F1E-B5C8-C9F3E5A1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03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93A7-65E9-41AE-89A7-E803A3239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27FD-61DD-4C9D-B90F-76198DC12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61BC3-C7A9-4344-8E68-FFD8D622F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E189-1007-43F7-A1FB-4EBBA6E5CA3E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E930F-202C-46D8-A929-9FA1016E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7ECF4-FAB1-4A79-8AC6-50A5F331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266-683E-4F1E-B5C8-C9F3E5A1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5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E0CF-094B-4185-BF68-F8B378974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5E3DB-9E48-4816-914B-2D960FAA9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D94D0-7233-4B6E-8591-76570AFC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E189-1007-43F7-A1FB-4EBBA6E5CA3E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0ED54-546E-4789-A2E9-D7C796FA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93B36-B614-4FD2-AF3E-8CE2BE773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266-683E-4F1E-B5C8-C9F3E5A1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46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4E95-3D50-426E-AE35-B406A446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C80BB-BB70-4F11-8E29-846ED2915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BB034-1F6A-4C06-9D71-9CB63DF61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E623C-0617-4D33-99FA-46F876E6F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E189-1007-43F7-A1FB-4EBBA6E5CA3E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E7EB9-191D-4430-AD73-AB96BAFA5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2541D-CDEF-40B1-B0C9-CC3969BA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266-683E-4F1E-B5C8-C9F3E5A1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5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D315-CE3B-42BB-B651-F9F3341C2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88AED-8189-407D-96DE-FFF22F03A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00CF4-1772-467D-893A-F515402C7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A76B7-D98B-45AC-A4CD-4658CF257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785A0A-2010-4D14-BE6C-79B34C64F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F8FD0A-07E0-456E-BEAD-F5DEB3AD3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E189-1007-43F7-A1FB-4EBBA6E5CA3E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9319F3-3F49-4C73-B0A5-8DA01DA5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641551-8D4F-4E87-B3A0-6C6D0DDD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266-683E-4F1E-B5C8-C9F3E5A1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9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66F3-9E74-461E-95F4-3B43B8BC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BB96E3-DD12-471D-BCA2-BA71A7F8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E189-1007-43F7-A1FB-4EBBA6E5CA3E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DB0DF3-7D0D-4229-93B4-604A886B5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B2396-072E-49CC-8CBA-7F45CBD3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266-683E-4F1E-B5C8-C9F3E5A1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76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AC992-5A67-4844-98D2-58E0156B9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E189-1007-43F7-A1FB-4EBBA6E5CA3E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ECA724-E6E7-4B95-9AEF-FC138BA8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9A606-F551-4F74-A2CB-D78AEAEBD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266-683E-4F1E-B5C8-C9F3E5A1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1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E699-124F-4F4E-A81E-6DFEA406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76211-ADD4-4AD3-BA39-6D2864190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08E9E-68C7-4BA7-82C6-3D155AF60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FD884-D111-4D0B-B84B-7DA5A173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E189-1007-43F7-A1FB-4EBBA6E5CA3E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D379A-AE27-451F-9D6A-2BEDBAF64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0F962-68D7-47C9-B5F4-EA4C344E4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266-683E-4F1E-B5C8-C9F3E5A1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D578D-B186-41D3-837E-99C4A0F52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3AB275-9685-46D0-9572-9CDFA05D0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DB2C7-4E88-47F0-A8F0-213B3244C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39737-F5E3-4F11-ACDD-8700B10C3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E189-1007-43F7-A1FB-4EBBA6E5CA3E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A14C4-365C-4BD3-83FF-CFB0EC6E6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BC851-20FD-4678-8A45-1E1E387B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266-683E-4F1E-B5C8-C9F3E5A1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0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523775-C3DD-48A3-8484-C6621117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F0A20-C56C-4845-9F43-E1EB83D84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8AA78-27D9-464E-B7AF-84489702A4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1E189-1007-43F7-A1FB-4EBBA6E5CA3E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2A157-4782-4DF7-AB50-49E4CF58A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255BC-7FBD-4870-A58C-82CAF3551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5D266-683E-4F1E-B5C8-C9F3E5A1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8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BAEAC0D0-2A9E-4E6E-8F55-9B1B9047D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825" y="5460925"/>
            <a:ext cx="11495135" cy="138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						[1] "Best Lambda= 2" [1] "Chi-square (df=1)= 9.93" [1] "p-value= 0.00163"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CE484E-C552-45FD-AE7A-8A06240E1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64" y="675834"/>
            <a:ext cx="5951736" cy="46257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8FB78C-3117-4561-9B1A-28067D554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561" y="675833"/>
            <a:ext cx="5951736" cy="46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766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DF7CDC-5CBA-479A-B789-13F779EFE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58" y="0"/>
            <a:ext cx="4088037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B4BC69-3B5C-4C75-B12E-F8DCF279F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199" y="117445"/>
            <a:ext cx="4107656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848F7A-B23A-4CF9-A05B-F79785C5E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625" y="1208844"/>
            <a:ext cx="4524375" cy="1990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5522C7-1147-43EA-AE6D-9DD4513077A7}"/>
              </a:ext>
            </a:extLst>
          </p:cNvPr>
          <p:cNvSpPr txBox="1"/>
          <p:nvPr/>
        </p:nvSpPr>
        <p:spPr>
          <a:xfrm>
            <a:off x="8506436" y="4194495"/>
            <a:ext cx="34898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Equation:</a:t>
            </a:r>
          </a:p>
          <a:p>
            <a:r>
              <a:rPr lang="en-US" dirty="0" err="1"/>
              <a:t>return_t</a:t>
            </a:r>
            <a:r>
              <a:rPr lang="en-US" dirty="0"/>
              <a:t> = 0.82_v_t-1 – 0.67_a_t-1 - 0.21_a_t-2 + </a:t>
            </a:r>
            <a:r>
              <a:rPr lang="en-US" dirty="0" err="1"/>
              <a:t>a_t</a:t>
            </a:r>
            <a:endParaRPr lang="en-US" dirty="0"/>
          </a:p>
          <a:p>
            <a:r>
              <a:rPr lang="en-US" dirty="0"/>
              <a:t> sigma^2   = 0.039_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a^2_t-1 </a:t>
            </a:r>
            <a:r>
              <a:rPr lang="en-US" dirty="0"/>
              <a:t>+ 0.957_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sigma^2_t-1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1F6F11-2FBC-4F2E-84D8-118C9CAB5581}"/>
              </a:ext>
            </a:extLst>
          </p:cNvPr>
          <p:cNvSpPr txBox="1"/>
          <p:nvPr/>
        </p:nvSpPr>
        <p:spPr>
          <a:xfrm>
            <a:off x="8976220" y="302004"/>
            <a:ext cx="3020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UGARCH MODEL</a:t>
            </a:r>
          </a:p>
        </p:txBody>
      </p:sp>
    </p:spTree>
    <p:extLst>
      <p:ext uri="{BB962C8B-B14F-4D97-AF65-F5344CB8AC3E}">
        <p14:creationId xmlns:p14="http://schemas.microsoft.com/office/powerpoint/2010/main" val="147391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F6C7B7-10B2-46C5-8D01-C0BF3975B9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8809" y="832729"/>
            <a:ext cx="5943600" cy="4619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FEA3AB-2C51-4897-A059-E14095A45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409" y="1405646"/>
            <a:ext cx="2609850" cy="1476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A384BB-D5EF-481C-8DF4-924481865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409" y="3142541"/>
            <a:ext cx="48577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61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875B4E-D184-4928-9F9A-7CF7AD8CD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59" y="534717"/>
            <a:ext cx="2266950" cy="1800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F2FFE9-D852-4414-9785-BEA352F92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24" y="2705100"/>
            <a:ext cx="5257800" cy="72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D4FDC7-0214-401C-BD6D-7650655BD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7831" y="84283"/>
            <a:ext cx="5951736" cy="46257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F6B6D8-E02D-4FAC-B840-0400D03400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8369" y="4710024"/>
            <a:ext cx="3505200" cy="695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BA8B4A-BCE2-408C-B15C-BBD715D7EE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433" y="4119474"/>
            <a:ext cx="4038600" cy="1181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878F13-7104-443D-BC3E-8900DA67AC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239" y="3808988"/>
            <a:ext cx="329565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40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1FE4E5-1646-4E29-A155-3B523F313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64" y="461788"/>
            <a:ext cx="5951736" cy="46257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ABAB24-3869-417E-8A7F-968EDE113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1788"/>
            <a:ext cx="5951736" cy="46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2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B9EE70-07B3-430E-850E-23F237321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64" y="621179"/>
            <a:ext cx="5951736" cy="46257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FAA3A7-CDBA-4E55-9B42-D9D2E581E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70426"/>
            <a:ext cx="5944115" cy="3249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C316AD-D419-4D32-8061-FE974D72199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0" y="3719876"/>
            <a:ext cx="5943600" cy="358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1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A58F3E-2BC9-49AC-8C3C-349CF40EC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30" y="305719"/>
            <a:ext cx="5951736" cy="36371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33E6A5-E5B8-4862-9D87-2C3422CF84B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48400" y="305719"/>
            <a:ext cx="5943600" cy="37795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56EBD9-FD63-42E2-AAE6-44DA2D0D9E3E}"/>
              </a:ext>
            </a:extLst>
          </p:cNvPr>
          <p:cNvSpPr txBox="1"/>
          <p:nvPr/>
        </p:nvSpPr>
        <p:spPr>
          <a:xfrm>
            <a:off x="721453" y="4798503"/>
            <a:ext cx="502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of Volatility of ARIMA(1,0,2) Squared Residuals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C73C14-B01F-4A10-8579-42A2D67B27D9}"/>
              </a:ext>
            </a:extLst>
          </p:cNvPr>
          <p:cNvSpPr txBox="1"/>
          <p:nvPr/>
        </p:nvSpPr>
        <p:spPr>
          <a:xfrm>
            <a:off x="6811861" y="4798503"/>
            <a:ext cx="4949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of change in Mean of ARIMA(1,0,2) Absolute Residuals</a:t>
            </a:r>
          </a:p>
        </p:txBody>
      </p:sp>
    </p:spTree>
    <p:extLst>
      <p:ext uri="{BB962C8B-B14F-4D97-AF65-F5344CB8AC3E}">
        <p14:creationId xmlns:p14="http://schemas.microsoft.com/office/powerpoint/2010/main" val="4291390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F6F190-8F1A-4C05-B0E6-7387F144B7EE}"/>
              </a:ext>
            </a:extLst>
          </p:cNvPr>
          <p:cNvSpPr txBox="1"/>
          <p:nvPr/>
        </p:nvSpPr>
        <p:spPr>
          <a:xfrm>
            <a:off x="7122254" y="771787"/>
            <a:ext cx="5534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EQUATION:</a:t>
            </a:r>
          </a:p>
          <a:p>
            <a:r>
              <a:rPr lang="en-US" dirty="0" err="1"/>
              <a:t>return_t</a:t>
            </a:r>
            <a:r>
              <a:rPr lang="en-US" dirty="0"/>
              <a:t> = 0.65_v_t-1 – 0.49_a_t-1 - 0.21_a_t-2 + </a:t>
            </a:r>
            <a:r>
              <a:rPr lang="en-US" dirty="0" err="1"/>
              <a:t>a_t</a:t>
            </a:r>
            <a:endParaRPr lang="en-US" dirty="0"/>
          </a:p>
          <a:p>
            <a:r>
              <a:rPr lang="en-US" dirty="0"/>
              <a:t> sigma^2   = 0.04_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a^2_t-1 </a:t>
            </a:r>
            <a:r>
              <a:rPr lang="en-US" dirty="0"/>
              <a:t>+ 0.956_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sigma^2_t-1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40501B-F162-4F45-9822-20C32260D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0" y="763398"/>
            <a:ext cx="7041204" cy="50768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C8C8D8A-54AE-4200-AD8C-15F358978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143" y="3301810"/>
            <a:ext cx="43243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72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2F65BC4-1BF0-4F73-851A-D77E62A3C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64" y="-16778"/>
            <a:ext cx="5951736" cy="4362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273930-38A8-40E6-A2A4-D4A15CE76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8507"/>
            <a:ext cx="5951736" cy="46257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E467B7-3B00-44F9-9285-72F87192A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52351"/>
            <a:ext cx="5324475" cy="24860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A90C0D-FC02-4B31-887F-93C2AC33B60C}"/>
              </a:ext>
            </a:extLst>
          </p:cNvPr>
          <p:cNvSpPr txBox="1"/>
          <p:nvPr/>
        </p:nvSpPr>
        <p:spPr>
          <a:xfrm>
            <a:off x="461394" y="4228051"/>
            <a:ext cx="503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of </a:t>
            </a:r>
            <a:r>
              <a:rPr lang="en-US" dirty="0" err="1"/>
              <a:t>Garch</a:t>
            </a:r>
            <a:r>
              <a:rPr lang="en-US" dirty="0"/>
              <a:t> Fit Residuals with 95% C.I.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048989-5C5B-46A5-8F3D-8FDC61580CD7}"/>
              </a:ext>
            </a:extLst>
          </p:cNvPr>
          <p:cNvSpPr txBox="1"/>
          <p:nvPr/>
        </p:nvSpPr>
        <p:spPr>
          <a:xfrm>
            <a:off x="7055141" y="5217952"/>
            <a:ext cx="478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of </a:t>
            </a:r>
            <a:r>
              <a:rPr lang="en-US" dirty="0" err="1"/>
              <a:t>Garch</a:t>
            </a:r>
            <a:r>
              <a:rPr lang="en-US" dirty="0"/>
              <a:t> Fit Variance</a:t>
            </a:r>
          </a:p>
        </p:txBody>
      </p:sp>
    </p:spTree>
    <p:extLst>
      <p:ext uri="{BB962C8B-B14F-4D97-AF65-F5344CB8AC3E}">
        <p14:creationId xmlns:p14="http://schemas.microsoft.com/office/powerpoint/2010/main" val="2791491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3556E5-5D05-4EEB-8E26-48FEA6022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5" y="168173"/>
            <a:ext cx="5951736" cy="46257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D83D31-E8B3-40A0-8067-3D2395CCE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03733"/>
            <a:ext cx="5951736" cy="46257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7AB193-E95B-4456-8BC4-1F6DCF9403DE}"/>
              </a:ext>
            </a:extLst>
          </p:cNvPr>
          <p:cNvSpPr txBox="1"/>
          <p:nvPr/>
        </p:nvSpPr>
        <p:spPr>
          <a:xfrm>
            <a:off x="746620" y="5394121"/>
            <a:ext cx="5050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of </a:t>
            </a:r>
            <a:r>
              <a:rPr lang="en-US" dirty="0" err="1"/>
              <a:t>Garch</a:t>
            </a:r>
            <a:r>
              <a:rPr lang="en-US" dirty="0"/>
              <a:t> Fit Mean forecast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B5C683-96C2-42C8-82AC-7E0CABDF43AC}"/>
              </a:ext>
            </a:extLst>
          </p:cNvPr>
          <p:cNvSpPr txBox="1"/>
          <p:nvPr/>
        </p:nvSpPr>
        <p:spPr>
          <a:xfrm>
            <a:off x="6837028" y="5394121"/>
            <a:ext cx="445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of </a:t>
            </a:r>
            <a:r>
              <a:rPr lang="en-US" dirty="0" err="1"/>
              <a:t>Garch</a:t>
            </a:r>
            <a:r>
              <a:rPr lang="en-US" dirty="0"/>
              <a:t> Fit Forecast for the next year</a:t>
            </a:r>
          </a:p>
        </p:txBody>
      </p:sp>
    </p:spTree>
    <p:extLst>
      <p:ext uri="{BB962C8B-B14F-4D97-AF65-F5344CB8AC3E}">
        <p14:creationId xmlns:p14="http://schemas.microsoft.com/office/powerpoint/2010/main" val="2406842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188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Qavi, Syed</dc:creator>
  <cp:lastModifiedBy>Qavi, Syed</cp:lastModifiedBy>
  <cp:revision>29</cp:revision>
  <dcterms:created xsi:type="dcterms:W3CDTF">2020-11-16T04:41:27Z</dcterms:created>
  <dcterms:modified xsi:type="dcterms:W3CDTF">2020-11-17T23:16:28Z</dcterms:modified>
</cp:coreProperties>
</file>