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B57B-D6D9-4B22-8D52-268A82A607C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BD20-7A7F-45F5-B784-69919627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9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B57B-D6D9-4B22-8D52-268A82A607C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BD20-7A7F-45F5-B784-69919627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B57B-D6D9-4B22-8D52-268A82A607C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BD20-7A7F-45F5-B784-69919627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B57B-D6D9-4B22-8D52-268A82A607C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BD20-7A7F-45F5-B784-69919627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B57B-D6D9-4B22-8D52-268A82A607C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BD20-7A7F-45F5-B784-69919627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B57B-D6D9-4B22-8D52-268A82A607C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BD20-7A7F-45F5-B784-69919627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B57B-D6D9-4B22-8D52-268A82A607C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BD20-7A7F-45F5-B784-69919627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B57B-D6D9-4B22-8D52-268A82A607C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BD20-7A7F-45F5-B784-69919627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0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B57B-D6D9-4B22-8D52-268A82A607C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BD20-7A7F-45F5-B784-69919627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B57B-D6D9-4B22-8D52-268A82A607C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BD20-7A7F-45F5-B784-69919627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B57B-D6D9-4B22-8D52-268A82A607C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BD20-7A7F-45F5-B784-69919627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5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B57B-D6D9-4B22-8D52-268A82A607C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BD20-7A7F-45F5-B784-699196271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BLAZOR ,NET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blazor.net</a:t>
            </a:r>
          </a:p>
          <a:p>
            <a:r>
              <a:rPr lang="en-US" dirty="0" smtClean="0"/>
              <a:t>Or, just download the latest .NET SDK.</a:t>
            </a:r>
          </a:p>
        </p:txBody>
      </p:sp>
    </p:spTree>
    <p:extLst>
      <p:ext uri="{BB962C8B-B14F-4D97-AF65-F5344CB8AC3E}">
        <p14:creationId xmlns:p14="http://schemas.microsoft.com/office/powerpoint/2010/main" val="429454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plugin of Blazor Components in ASP.NET Core MVC and Razor Pages</a:t>
            </a:r>
          </a:p>
          <a:p>
            <a:r>
              <a:rPr lang="en-US" dirty="0" smtClean="0"/>
              <a:t>Can call Blazor components in other JS frameworks like </a:t>
            </a:r>
            <a:r>
              <a:rPr lang="en-US" dirty="0" err="1" smtClean="0"/>
              <a:t>React,Angula</a:t>
            </a:r>
            <a:r>
              <a:rPr lang="en-US" dirty="0" smtClean="0"/>
              <a:t> and Vie using </a:t>
            </a:r>
            <a:r>
              <a:rPr lang="en-US" dirty="0" err="1" smtClean="0"/>
              <a:t>WebComponents</a:t>
            </a:r>
            <a:r>
              <a:rPr lang="en-US" dirty="0" smtClean="0"/>
              <a:t> and vice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0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and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err="1" smtClean="0"/>
              <a:t>gRPC</a:t>
            </a:r>
            <a:endParaRPr lang="en-US" dirty="0" smtClean="0"/>
          </a:p>
          <a:p>
            <a:r>
              <a:rPr lang="en-US" dirty="0" err="1" smtClean="0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6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for getting started with front-end development for .NET developers with C#.</a:t>
            </a:r>
          </a:p>
          <a:p>
            <a:r>
              <a:rPr lang="en-US" dirty="0" smtClean="0"/>
              <a:t>A great gateway for JS frontend developers to become a full-stack developer.</a:t>
            </a:r>
          </a:p>
          <a:p>
            <a:r>
              <a:rPr lang="en-US" dirty="0" smtClean="0"/>
              <a:t>Code sharing and Knowledge sharing.</a:t>
            </a:r>
          </a:p>
          <a:p>
            <a:r>
              <a:rPr lang="en-US" dirty="0" smtClean="0"/>
              <a:t>Microsoft Tooling.</a:t>
            </a:r>
          </a:p>
          <a:p>
            <a:r>
              <a:rPr lang="en-US" dirty="0" smtClean="0"/>
              <a:t>Another potential candidate for cross-platform app development with more code sharing rather than concept sharing.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9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programing language</a:t>
            </a:r>
          </a:p>
          <a:p>
            <a:r>
              <a:rPr lang="en-US" dirty="0" smtClean="0"/>
              <a:t>Full-stack development with Code sharing on both frontend and backend.</a:t>
            </a:r>
          </a:p>
          <a:p>
            <a:r>
              <a:rPr lang="en-US" dirty="0" smtClean="0"/>
              <a:t>Easy get started and adoption (No additional skills required for </a:t>
            </a:r>
            <a:r>
              <a:rPr lang="en-US" smtClean="0"/>
              <a:t>Razor developer).</a:t>
            </a:r>
            <a:endParaRPr lang="en-US" dirty="0" smtClean="0"/>
          </a:p>
          <a:p>
            <a:r>
              <a:rPr lang="en-US" dirty="0" smtClean="0"/>
              <a:t>Code sharing.</a:t>
            </a:r>
          </a:p>
          <a:p>
            <a:r>
              <a:rPr lang="en-US" dirty="0" smtClean="0"/>
              <a:t>The .NET Ecosystem.</a:t>
            </a:r>
          </a:p>
          <a:p>
            <a:r>
              <a:rPr lang="en-US" dirty="0" smtClean="0"/>
              <a:t>Optional JS </a:t>
            </a:r>
            <a:r>
              <a:rPr lang="en-US" dirty="0" err="1" smtClean="0"/>
              <a:t>Comunity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401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as fast as React, Angular or </a:t>
            </a:r>
            <a:r>
              <a:rPr lang="en-US" dirty="0" err="1" smtClean="0"/>
              <a:t>Vue</a:t>
            </a:r>
            <a:r>
              <a:rPr lang="en-US" dirty="0" smtClean="0"/>
              <a:t> (</a:t>
            </a:r>
            <a:r>
              <a:rPr lang="en-US" smtClean="0"/>
              <a:t>In </a:t>
            </a:r>
            <a:r>
              <a:rPr lang="en-US" smtClean="0"/>
              <a:t>Interpreter </a:t>
            </a:r>
            <a:r>
              <a:rPr lang="en-US" dirty="0" smtClean="0"/>
              <a:t>Mode).</a:t>
            </a:r>
          </a:p>
          <a:p>
            <a:r>
              <a:rPr lang="en-US" dirty="0" smtClean="0"/>
              <a:t>Large download size for Blazor WASM (1.1MB)</a:t>
            </a:r>
          </a:p>
          <a:p>
            <a:r>
              <a:rPr lang="en-US" dirty="0" smtClean="0"/>
              <a:t>Young Community.</a:t>
            </a:r>
          </a:p>
        </p:txBody>
      </p:sp>
    </p:spTree>
    <p:extLst>
      <p:ext uri="{BB962C8B-B14F-4D97-AF65-F5344CB8AC3E}">
        <p14:creationId xmlns:p14="http://schemas.microsoft.com/office/powerpoint/2010/main" val="13253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BLAZOR ,NET</vt:lpstr>
      <vt:lpstr>Getting Started</vt:lpstr>
      <vt:lpstr>Transition</vt:lpstr>
      <vt:lpstr>Transport Supported</vt:lpstr>
      <vt:lpstr>Use cases</vt:lpstr>
      <vt:lpstr>PROs </vt:lpstr>
      <vt:lpstr>CONS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,NET</dc:title>
  <dc:creator>Qutub Uddin</dc:creator>
  <cp:lastModifiedBy>Qutub Uddin</cp:lastModifiedBy>
  <cp:revision>8</cp:revision>
  <dcterms:created xsi:type="dcterms:W3CDTF">2021-11-28T17:32:48Z</dcterms:created>
  <dcterms:modified xsi:type="dcterms:W3CDTF">2021-11-30T08:31:30Z</dcterms:modified>
</cp:coreProperties>
</file>