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svg"/><Relationship Id="rId1" Type="http://schemas.openxmlformats.org/officeDocument/2006/relationships/image" Target="../media/image6.png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svg"/><Relationship Id="rId1" Type="http://schemas.openxmlformats.org/officeDocument/2006/relationships/image" Target="../media/image6.png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7E372-0545-49D3-B0A8-93FB7AB4446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3E521C-5F81-424B-86F3-868A4840C619}">
      <dgm:prSet/>
      <dgm:spPr/>
      <dgm:t>
        <a:bodyPr/>
        <a:lstStyle/>
        <a:p>
          <a:pPr>
            <a:defRPr cap="all"/>
          </a:pPr>
          <a:r>
            <a:rPr lang="en-US"/>
            <a:t>JavaScript interop's</a:t>
          </a:r>
        </a:p>
      </dgm:t>
    </dgm:pt>
    <dgm:pt modelId="{D2836088-9A7B-4396-9D9E-7F737EC97A9C}" type="parTrans" cxnId="{83E57CE3-8206-4699-BC74-B9243A1D984B}">
      <dgm:prSet/>
      <dgm:spPr/>
      <dgm:t>
        <a:bodyPr/>
        <a:lstStyle/>
        <a:p>
          <a:endParaRPr lang="en-US"/>
        </a:p>
      </dgm:t>
    </dgm:pt>
    <dgm:pt modelId="{CF42184C-2593-4398-ADA9-C0A710A5BC23}" type="sibTrans" cxnId="{83E57CE3-8206-4699-BC74-B9243A1D984B}">
      <dgm:prSet/>
      <dgm:spPr/>
      <dgm:t>
        <a:bodyPr/>
        <a:lstStyle/>
        <a:p>
          <a:endParaRPr lang="en-US"/>
        </a:p>
      </dgm:t>
    </dgm:pt>
    <dgm:pt modelId="{763859C2-3B79-4E12-B7E9-C4910AFF57D9}">
      <dgm:prSet/>
      <dgm:spPr/>
      <dgm:t>
        <a:bodyPr/>
        <a:lstStyle/>
        <a:p>
          <a:pPr>
            <a:defRPr cap="all"/>
          </a:pPr>
          <a:r>
            <a:rPr lang="en-US"/>
            <a:t>Multi threading </a:t>
          </a:r>
        </a:p>
      </dgm:t>
    </dgm:pt>
    <dgm:pt modelId="{459C9AC8-9740-46E5-B43A-2F03C5BCD069}" type="parTrans" cxnId="{05AE79D0-E1EE-41F8-A4F6-EE64E96F3C7A}">
      <dgm:prSet/>
      <dgm:spPr/>
      <dgm:t>
        <a:bodyPr/>
        <a:lstStyle/>
        <a:p>
          <a:endParaRPr lang="en-US"/>
        </a:p>
      </dgm:t>
    </dgm:pt>
    <dgm:pt modelId="{FD574CA4-6D49-473E-95A0-CFBBCB5EF949}" type="sibTrans" cxnId="{05AE79D0-E1EE-41F8-A4F6-EE64E96F3C7A}">
      <dgm:prSet/>
      <dgm:spPr/>
      <dgm:t>
        <a:bodyPr/>
        <a:lstStyle/>
        <a:p>
          <a:endParaRPr lang="en-US"/>
        </a:p>
      </dgm:t>
    </dgm:pt>
    <dgm:pt modelId="{8367BB4A-C99B-4453-93E8-445B4840D36D}" type="pres">
      <dgm:prSet presAssocID="{C8F7E372-0545-49D3-B0A8-93FB7AB4446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DC3DFE-A6AF-4C49-8030-81A4F0E1B8F0}" type="pres">
      <dgm:prSet presAssocID="{DA3E521C-5F81-424B-86F3-868A4840C619}" presName="compNode" presStyleCnt="0"/>
      <dgm:spPr/>
    </dgm:pt>
    <dgm:pt modelId="{262293FC-4DD5-4AE1-B6EF-650D9CD01A13}" type="pres">
      <dgm:prSet presAssocID="{DA3E521C-5F81-424B-86F3-868A4840C619}" presName="iconBgRect" presStyleLbl="bgShp" presStyleIdx="0" presStyleCnt="2"/>
      <dgm:spPr/>
    </dgm:pt>
    <dgm:pt modelId="{4F300B4D-224C-4009-8169-4277DF41B8D7}" type="pres">
      <dgm:prSet presAssocID="{DA3E521C-5F81-424B-86F3-868A4840C6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F8778E9-7F7E-4536-973B-6CA76BCFB86A}" type="pres">
      <dgm:prSet presAssocID="{DA3E521C-5F81-424B-86F3-868A4840C619}" presName="spaceRect" presStyleCnt="0"/>
      <dgm:spPr/>
    </dgm:pt>
    <dgm:pt modelId="{60E153B4-6637-4554-8527-5BE056819CDF}" type="pres">
      <dgm:prSet presAssocID="{DA3E521C-5F81-424B-86F3-868A4840C619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CD0B879-D13D-4BDE-9A2E-FA76541D066A}" type="pres">
      <dgm:prSet presAssocID="{CF42184C-2593-4398-ADA9-C0A710A5BC23}" presName="sibTrans" presStyleCnt="0"/>
      <dgm:spPr/>
    </dgm:pt>
    <dgm:pt modelId="{46B45132-B6FB-4A50-BB06-08E5BF70CD83}" type="pres">
      <dgm:prSet presAssocID="{763859C2-3B79-4E12-B7E9-C4910AFF57D9}" presName="compNode" presStyleCnt="0"/>
      <dgm:spPr/>
    </dgm:pt>
    <dgm:pt modelId="{0B3F2617-9899-4C71-AF1E-0F1ACBB18040}" type="pres">
      <dgm:prSet presAssocID="{763859C2-3B79-4E12-B7E9-C4910AFF57D9}" presName="iconBgRect" presStyleLbl="bgShp" presStyleIdx="1" presStyleCnt="2"/>
      <dgm:spPr/>
    </dgm:pt>
    <dgm:pt modelId="{D08AB5AB-6DB9-4807-A8C3-0AAE9B136726}" type="pres">
      <dgm:prSet presAssocID="{763859C2-3B79-4E12-B7E9-C4910AFF57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0ADA65-8009-40CC-B3B8-7DDF2150432F}" type="pres">
      <dgm:prSet presAssocID="{763859C2-3B79-4E12-B7E9-C4910AFF57D9}" presName="spaceRect" presStyleCnt="0"/>
      <dgm:spPr/>
    </dgm:pt>
    <dgm:pt modelId="{A784E009-2C5E-4746-B51A-CD53F6A09564}" type="pres">
      <dgm:prSet presAssocID="{763859C2-3B79-4E12-B7E9-C4910AFF57D9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87F292-4323-40AA-A19A-5078E78DF5BF}" type="presOf" srcId="{DA3E521C-5F81-424B-86F3-868A4840C619}" destId="{60E153B4-6637-4554-8527-5BE056819CDF}" srcOrd="0" destOrd="0" presId="urn:microsoft.com/office/officeart/2018/5/layout/IconCircleLabelList"/>
    <dgm:cxn modelId="{83E57CE3-8206-4699-BC74-B9243A1D984B}" srcId="{C8F7E372-0545-49D3-B0A8-93FB7AB4446D}" destId="{DA3E521C-5F81-424B-86F3-868A4840C619}" srcOrd="0" destOrd="0" parTransId="{D2836088-9A7B-4396-9D9E-7F737EC97A9C}" sibTransId="{CF42184C-2593-4398-ADA9-C0A710A5BC23}"/>
    <dgm:cxn modelId="{291107CF-2CB6-4991-8084-237D46EBD418}" type="presOf" srcId="{763859C2-3B79-4E12-B7E9-C4910AFF57D9}" destId="{A784E009-2C5E-4746-B51A-CD53F6A09564}" srcOrd="0" destOrd="0" presId="urn:microsoft.com/office/officeart/2018/5/layout/IconCircleLabelList"/>
    <dgm:cxn modelId="{05AE79D0-E1EE-41F8-A4F6-EE64E96F3C7A}" srcId="{C8F7E372-0545-49D3-B0A8-93FB7AB4446D}" destId="{763859C2-3B79-4E12-B7E9-C4910AFF57D9}" srcOrd="1" destOrd="0" parTransId="{459C9AC8-9740-46E5-B43A-2F03C5BCD069}" sibTransId="{FD574CA4-6D49-473E-95A0-CFBBCB5EF949}"/>
    <dgm:cxn modelId="{844DB619-5A92-41FC-A42A-8D860E7D537C}" type="presOf" srcId="{C8F7E372-0545-49D3-B0A8-93FB7AB4446D}" destId="{8367BB4A-C99B-4453-93E8-445B4840D36D}" srcOrd="0" destOrd="0" presId="urn:microsoft.com/office/officeart/2018/5/layout/IconCircleLabelList"/>
    <dgm:cxn modelId="{E5CDAB70-EC62-4C61-BD49-F312EF703FE3}" type="presParOf" srcId="{8367BB4A-C99B-4453-93E8-445B4840D36D}" destId="{CDDC3DFE-A6AF-4C49-8030-81A4F0E1B8F0}" srcOrd="0" destOrd="0" presId="urn:microsoft.com/office/officeart/2018/5/layout/IconCircleLabelList"/>
    <dgm:cxn modelId="{BD9F6A25-864E-4069-BC91-8C8B0A107F43}" type="presParOf" srcId="{CDDC3DFE-A6AF-4C49-8030-81A4F0E1B8F0}" destId="{262293FC-4DD5-4AE1-B6EF-650D9CD01A13}" srcOrd="0" destOrd="0" presId="urn:microsoft.com/office/officeart/2018/5/layout/IconCircleLabelList"/>
    <dgm:cxn modelId="{D1D08842-46A4-47BC-AB4F-24D641B2C8D3}" type="presParOf" srcId="{CDDC3DFE-A6AF-4C49-8030-81A4F0E1B8F0}" destId="{4F300B4D-224C-4009-8169-4277DF41B8D7}" srcOrd="1" destOrd="0" presId="urn:microsoft.com/office/officeart/2018/5/layout/IconCircleLabelList"/>
    <dgm:cxn modelId="{773F6408-655C-489D-BD3E-F1A2A8885E9F}" type="presParOf" srcId="{CDDC3DFE-A6AF-4C49-8030-81A4F0E1B8F0}" destId="{FF8778E9-7F7E-4536-973B-6CA76BCFB86A}" srcOrd="2" destOrd="0" presId="urn:microsoft.com/office/officeart/2018/5/layout/IconCircleLabelList"/>
    <dgm:cxn modelId="{EAD794CE-0912-4B07-8D8E-B9979F26B2D4}" type="presParOf" srcId="{CDDC3DFE-A6AF-4C49-8030-81A4F0E1B8F0}" destId="{60E153B4-6637-4554-8527-5BE056819CDF}" srcOrd="3" destOrd="0" presId="urn:microsoft.com/office/officeart/2018/5/layout/IconCircleLabelList"/>
    <dgm:cxn modelId="{845588A7-1277-42DB-A370-D4727CFC1A8B}" type="presParOf" srcId="{8367BB4A-C99B-4453-93E8-445B4840D36D}" destId="{5CD0B879-D13D-4BDE-9A2E-FA76541D066A}" srcOrd="1" destOrd="0" presId="urn:microsoft.com/office/officeart/2018/5/layout/IconCircleLabelList"/>
    <dgm:cxn modelId="{CF988D8D-BE2A-4993-8A38-066EE7E28D0C}" type="presParOf" srcId="{8367BB4A-C99B-4453-93E8-445B4840D36D}" destId="{46B45132-B6FB-4A50-BB06-08E5BF70CD83}" srcOrd="2" destOrd="0" presId="urn:microsoft.com/office/officeart/2018/5/layout/IconCircleLabelList"/>
    <dgm:cxn modelId="{74B83158-817C-4DE3-9D1F-89179F1936AF}" type="presParOf" srcId="{46B45132-B6FB-4A50-BB06-08E5BF70CD83}" destId="{0B3F2617-9899-4C71-AF1E-0F1ACBB18040}" srcOrd="0" destOrd="0" presId="urn:microsoft.com/office/officeart/2018/5/layout/IconCircleLabelList"/>
    <dgm:cxn modelId="{867E1AC1-93EC-4262-9943-788962E25AD6}" type="presParOf" srcId="{46B45132-B6FB-4A50-BB06-08E5BF70CD83}" destId="{D08AB5AB-6DB9-4807-A8C3-0AAE9B136726}" srcOrd="1" destOrd="0" presId="urn:microsoft.com/office/officeart/2018/5/layout/IconCircleLabelList"/>
    <dgm:cxn modelId="{97E3AE9E-3E1B-442D-9C77-CF90563EF012}" type="presParOf" srcId="{46B45132-B6FB-4A50-BB06-08E5BF70CD83}" destId="{DB0ADA65-8009-40CC-B3B8-7DDF2150432F}" srcOrd="2" destOrd="0" presId="urn:microsoft.com/office/officeart/2018/5/layout/IconCircleLabelList"/>
    <dgm:cxn modelId="{E7D7ED27-C98B-4480-9DB2-3558B5E3742A}" type="presParOf" srcId="{46B45132-B6FB-4A50-BB06-08E5BF70CD83}" destId="{A784E009-2C5E-4746-B51A-CD53F6A095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843E9-F1D7-4573-96FE-902F694085C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81E334-C25A-4CBC-B2D4-02B53CAF6228}">
      <dgm:prSet/>
      <dgm:spPr/>
      <dgm:t>
        <a:bodyPr/>
        <a:lstStyle/>
        <a:p>
          <a:pPr>
            <a:defRPr cap="all"/>
          </a:pPr>
          <a:r>
            <a:rPr lang="en-US" b="0" i="0"/>
            <a:t>Signal R </a:t>
          </a:r>
          <a:endParaRPr lang="en-US"/>
        </a:p>
      </dgm:t>
    </dgm:pt>
    <dgm:pt modelId="{32A24A23-DB36-4F77-85E2-AEA745C90370}" type="parTrans" cxnId="{1A82EBB6-F7AC-45FD-A4CA-59AACC4536A4}">
      <dgm:prSet/>
      <dgm:spPr/>
      <dgm:t>
        <a:bodyPr/>
        <a:lstStyle/>
        <a:p>
          <a:endParaRPr lang="en-US"/>
        </a:p>
      </dgm:t>
    </dgm:pt>
    <dgm:pt modelId="{1EEBC38E-00B2-489B-9926-3651AB668159}" type="sibTrans" cxnId="{1A82EBB6-F7AC-45FD-A4CA-59AACC4536A4}">
      <dgm:prSet/>
      <dgm:spPr/>
      <dgm:t>
        <a:bodyPr/>
        <a:lstStyle/>
        <a:p>
          <a:endParaRPr lang="en-US"/>
        </a:p>
      </dgm:t>
    </dgm:pt>
    <dgm:pt modelId="{034D4CE5-AE86-46E0-AE74-80D25E79DDB2}">
      <dgm:prSet/>
      <dgm:spPr/>
      <dgm:t>
        <a:bodyPr/>
        <a:lstStyle/>
        <a:p>
          <a:pPr>
            <a:defRPr cap="all"/>
          </a:pPr>
          <a:r>
            <a:rPr lang="en-US" dirty="0" smtClean="0"/>
            <a:t>EF Core</a:t>
          </a:r>
          <a:endParaRPr lang="en-US" dirty="0"/>
        </a:p>
      </dgm:t>
    </dgm:pt>
    <dgm:pt modelId="{E95734F9-CF36-491E-AF47-BFA1DE34BF98}" type="parTrans" cxnId="{45BE956A-663A-4961-80DF-D826E55D3B91}">
      <dgm:prSet/>
      <dgm:spPr/>
      <dgm:t>
        <a:bodyPr/>
        <a:lstStyle/>
        <a:p>
          <a:endParaRPr lang="en-US"/>
        </a:p>
      </dgm:t>
    </dgm:pt>
    <dgm:pt modelId="{560D1D00-9A7D-4775-A37B-51090F9E7067}" type="sibTrans" cxnId="{45BE956A-663A-4961-80DF-D826E55D3B91}">
      <dgm:prSet/>
      <dgm:spPr/>
      <dgm:t>
        <a:bodyPr/>
        <a:lstStyle/>
        <a:p>
          <a:endParaRPr lang="en-US"/>
        </a:p>
      </dgm:t>
    </dgm:pt>
    <dgm:pt modelId="{95E60321-9F58-4BDA-AFA3-9FB72718C278}">
      <dgm:prSet/>
      <dgm:spPr/>
      <dgm:t>
        <a:bodyPr/>
        <a:lstStyle/>
        <a:p>
          <a:pPr>
            <a:defRPr cap="all"/>
          </a:pPr>
          <a:r>
            <a:rPr lang="en-US" b="0" i="0" dirty="0"/>
            <a:t>Others </a:t>
          </a:r>
          <a:r>
            <a:rPr lang="en-US" b="0" i="0" dirty="0" smtClean="0"/>
            <a:t>browser Supported (</a:t>
          </a:r>
          <a:r>
            <a:rPr lang="en-US" b="0" i="0" dirty="0" err="1" smtClean="0"/>
            <a:t>NEwtonSoft,Automapper</a:t>
          </a:r>
          <a:r>
            <a:rPr lang="en-US" b="0" i="0" dirty="0" smtClean="0"/>
            <a:t> </a:t>
          </a:r>
          <a:r>
            <a:rPr lang="en-US" b="0" i="0" dirty="0" err="1" smtClean="0"/>
            <a:t>etc</a:t>
          </a:r>
          <a:endParaRPr lang="en-US" dirty="0"/>
        </a:p>
      </dgm:t>
    </dgm:pt>
    <dgm:pt modelId="{D4A1B865-2E2A-4D06-94C5-8DE877C15718}" type="parTrans" cxnId="{DECCCFE1-D84E-4A60-AA82-9DFA99308E9A}">
      <dgm:prSet/>
      <dgm:spPr/>
      <dgm:t>
        <a:bodyPr/>
        <a:lstStyle/>
        <a:p>
          <a:endParaRPr lang="en-US"/>
        </a:p>
      </dgm:t>
    </dgm:pt>
    <dgm:pt modelId="{37D48783-1473-4397-A685-2AB9B09DB8D3}" type="sibTrans" cxnId="{DECCCFE1-D84E-4A60-AA82-9DFA99308E9A}">
      <dgm:prSet/>
      <dgm:spPr/>
      <dgm:t>
        <a:bodyPr/>
        <a:lstStyle/>
        <a:p>
          <a:endParaRPr lang="en-US"/>
        </a:p>
      </dgm:t>
    </dgm:pt>
    <dgm:pt modelId="{87799728-07B6-4279-B132-014B431369C0}" type="pres">
      <dgm:prSet presAssocID="{FD3843E9-F1D7-4573-96FE-902F694085C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F9C628-6DAE-4EF3-9031-4CE9AE1DE116}" type="pres">
      <dgm:prSet presAssocID="{1681E334-C25A-4CBC-B2D4-02B53CAF6228}" presName="compNode" presStyleCnt="0"/>
      <dgm:spPr/>
    </dgm:pt>
    <dgm:pt modelId="{0027F5E7-EEFA-4B44-969F-FBFDFDC7D462}" type="pres">
      <dgm:prSet presAssocID="{1681E334-C25A-4CBC-B2D4-02B53CAF6228}" presName="iconBgRect" presStyleLbl="bgShp" presStyleIdx="0" presStyleCnt="3"/>
      <dgm:spPr/>
    </dgm:pt>
    <dgm:pt modelId="{06AB5FBE-9A2E-45B2-AB8D-FF17B63AF6D3}" type="pres">
      <dgm:prSet presAssocID="{1681E334-C25A-4CBC-B2D4-02B53CAF62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5A92DD71-2BBF-447F-8B2A-8A6E9ABFB624}" type="pres">
      <dgm:prSet presAssocID="{1681E334-C25A-4CBC-B2D4-02B53CAF6228}" presName="spaceRect" presStyleCnt="0"/>
      <dgm:spPr/>
    </dgm:pt>
    <dgm:pt modelId="{E6E60EC6-AA2C-43F0-830C-EA95DF04014A}" type="pres">
      <dgm:prSet presAssocID="{1681E334-C25A-4CBC-B2D4-02B53CAF622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7123B95-1D99-4C1F-A0A9-470E7350FD37}" type="pres">
      <dgm:prSet presAssocID="{1EEBC38E-00B2-489B-9926-3651AB668159}" presName="sibTrans" presStyleCnt="0"/>
      <dgm:spPr/>
    </dgm:pt>
    <dgm:pt modelId="{A73174EF-B07F-4A27-AA55-3673A873E5FE}" type="pres">
      <dgm:prSet presAssocID="{034D4CE5-AE86-46E0-AE74-80D25E79DDB2}" presName="compNode" presStyleCnt="0"/>
      <dgm:spPr/>
    </dgm:pt>
    <dgm:pt modelId="{91E588CA-4D77-48F6-AAB9-9FD345C60AC7}" type="pres">
      <dgm:prSet presAssocID="{034D4CE5-AE86-46E0-AE74-80D25E79DDB2}" presName="iconBgRect" presStyleLbl="bgShp" presStyleIdx="1" presStyleCnt="3"/>
      <dgm:spPr/>
    </dgm:pt>
    <dgm:pt modelId="{8DE68BBA-A749-4431-9E4F-A179062EBB58}" type="pres">
      <dgm:prSet presAssocID="{034D4CE5-AE86-46E0-AE74-80D25E79DD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9292BFA-F658-4EDB-B203-FDB7EFB3D920}" type="pres">
      <dgm:prSet presAssocID="{034D4CE5-AE86-46E0-AE74-80D25E79DDB2}" presName="spaceRect" presStyleCnt="0"/>
      <dgm:spPr/>
    </dgm:pt>
    <dgm:pt modelId="{F9527208-97D0-40A6-9471-87CBE517FC65}" type="pres">
      <dgm:prSet presAssocID="{034D4CE5-AE86-46E0-AE74-80D25E79DDB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71CAA44-B0D3-44D3-9EEA-90887A3B3490}" type="pres">
      <dgm:prSet presAssocID="{560D1D00-9A7D-4775-A37B-51090F9E7067}" presName="sibTrans" presStyleCnt="0"/>
      <dgm:spPr/>
    </dgm:pt>
    <dgm:pt modelId="{EEF9345D-3938-40F5-B37A-22E7A9307DDB}" type="pres">
      <dgm:prSet presAssocID="{95E60321-9F58-4BDA-AFA3-9FB72718C278}" presName="compNode" presStyleCnt="0"/>
      <dgm:spPr/>
    </dgm:pt>
    <dgm:pt modelId="{EA879F18-CD42-401D-B555-885F65BBA229}" type="pres">
      <dgm:prSet presAssocID="{95E60321-9F58-4BDA-AFA3-9FB72718C278}" presName="iconBgRect" presStyleLbl="bgShp" presStyleIdx="2" presStyleCnt="3"/>
      <dgm:spPr/>
    </dgm:pt>
    <dgm:pt modelId="{C845E22B-1951-4DA2-A3B9-6B69EE1DF1EB}" type="pres">
      <dgm:prSet presAssocID="{95E60321-9F58-4BDA-AFA3-9FB72718C2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C848DA-757A-4855-B5BD-6D247E7D445F}" type="pres">
      <dgm:prSet presAssocID="{95E60321-9F58-4BDA-AFA3-9FB72718C278}" presName="spaceRect" presStyleCnt="0"/>
      <dgm:spPr/>
    </dgm:pt>
    <dgm:pt modelId="{A06FDF2C-ED87-462D-809C-3E58C39D30CB}" type="pres">
      <dgm:prSet presAssocID="{95E60321-9F58-4BDA-AFA3-9FB72718C278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E2CEB6-77D3-41AF-A0FC-787DF8E0E828}" type="presOf" srcId="{034D4CE5-AE86-46E0-AE74-80D25E79DDB2}" destId="{F9527208-97D0-40A6-9471-87CBE517FC65}" srcOrd="0" destOrd="0" presId="urn:microsoft.com/office/officeart/2018/5/layout/IconCircleLabelList"/>
    <dgm:cxn modelId="{FC0849CE-ABDD-4AFF-A44A-53E71472E7DE}" type="presOf" srcId="{95E60321-9F58-4BDA-AFA3-9FB72718C278}" destId="{A06FDF2C-ED87-462D-809C-3E58C39D30CB}" srcOrd="0" destOrd="0" presId="urn:microsoft.com/office/officeart/2018/5/layout/IconCircleLabelList"/>
    <dgm:cxn modelId="{DECCCFE1-D84E-4A60-AA82-9DFA99308E9A}" srcId="{FD3843E9-F1D7-4573-96FE-902F694085CD}" destId="{95E60321-9F58-4BDA-AFA3-9FB72718C278}" srcOrd="2" destOrd="0" parTransId="{D4A1B865-2E2A-4D06-94C5-8DE877C15718}" sibTransId="{37D48783-1473-4397-A685-2AB9B09DB8D3}"/>
    <dgm:cxn modelId="{45BE956A-663A-4961-80DF-D826E55D3B91}" srcId="{FD3843E9-F1D7-4573-96FE-902F694085CD}" destId="{034D4CE5-AE86-46E0-AE74-80D25E79DDB2}" srcOrd="1" destOrd="0" parTransId="{E95734F9-CF36-491E-AF47-BFA1DE34BF98}" sibTransId="{560D1D00-9A7D-4775-A37B-51090F9E7067}"/>
    <dgm:cxn modelId="{61A44C4F-1A8A-41CB-9483-CFB583ADD001}" type="presOf" srcId="{FD3843E9-F1D7-4573-96FE-902F694085CD}" destId="{87799728-07B6-4279-B132-014B431369C0}" srcOrd="0" destOrd="0" presId="urn:microsoft.com/office/officeart/2018/5/layout/IconCircleLabelList"/>
    <dgm:cxn modelId="{1A82EBB6-F7AC-45FD-A4CA-59AACC4536A4}" srcId="{FD3843E9-F1D7-4573-96FE-902F694085CD}" destId="{1681E334-C25A-4CBC-B2D4-02B53CAF6228}" srcOrd="0" destOrd="0" parTransId="{32A24A23-DB36-4F77-85E2-AEA745C90370}" sibTransId="{1EEBC38E-00B2-489B-9926-3651AB668159}"/>
    <dgm:cxn modelId="{A597201F-EB40-4652-9DFF-B78C804B5C3D}" type="presOf" srcId="{1681E334-C25A-4CBC-B2D4-02B53CAF6228}" destId="{E6E60EC6-AA2C-43F0-830C-EA95DF04014A}" srcOrd="0" destOrd="0" presId="urn:microsoft.com/office/officeart/2018/5/layout/IconCircleLabelList"/>
    <dgm:cxn modelId="{05514A20-9C0A-479A-BE86-1ACA8D58B3B7}" type="presParOf" srcId="{87799728-07B6-4279-B132-014B431369C0}" destId="{B7F9C628-6DAE-4EF3-9031-4CE9AE1DE116}" srcOrd="0" destOrd="0" presId="urn:microsoft.com/office/officeart/2018/5/layout/IconCircleLabelList"/>
    <dgm:cxn modelId="{CF2EB02B-A230-4B66-AB99-DA6EA653ABD4}" type="presParOf" srcId="{B7F9C628-6DAE-4EF3-9031-4CE9AE1DE116}" destId="{0027F5E7-EEFA-4B44-969F-FBFDFDC7D462}" srcOrd="0" destOrd="0" presId="urn:microsoft.com/office/officeart/2018/5/layout/IconCircleLabelList"/>
    <dgm:cxn modelId="{24CE78A9-8042-4CD2-AFE8-7D5A547DD09F}" type="presParOf" srcId="{B7F9C628-6DAE-4EF3-9031-4CE9AE1DE116}" destId="{06AB5FBE-9A2E-45B2-AB8D-FF17B63AF6D3}" srcOrd="1" destOrd="0" presId="urn:microsoft.com/office/officeart/2018/5/layout/IconCircleLabelList"/>
    <dgm:cxn modelId="{C1E66B06-EC29-46A8-996E-B47119B31DE8}" type="presParOf" srcId="{B7F9C628-6DAE-4EF3-9031-4CE9AE1DE116}" destId="{5A92DD71-2BBF-447F-8B2A-8A6E9ABFB624}" srcOrd="2" destOrd="0" presId="urn:microsoft.com/office/officeart/2018/5/layout/IconCircleLabelList"/>
    <dgm:cxn modelId="{844E7D92-B721-4ABB-A7DD-4E33B019406F}" type="presParOf" srcId="{B7F9C628-6DAE-4EF3-9031-4CE9AE1DE116}" destId="{E6E60EC6-AA2C-43F0-830C-EA95DF04014A}" srcOrd="3" destOrd="0" presId="urn:microsoft.com/office/officeart/2018/5/layout/IconCircleLabelList"/>
    <dgm:cxn modelId="{43F36EE5-0B0F-47E9-9720-187AA28929DF}" type="presParOf" srcId="{87799728-07B6-4279-B132-014B431369C0}" destId="{87123B95-1D99-4C1F-A0A9-470E7350FD37}" srcOrd="1" destOrd="0" presId="urn:microsoft.com/office/officeart/2018/5/layout/IconCircleLabelList"/>
    <dgm:cxn modelId="{05BD5D31-06A7-4346-85D3-ADDA17A9630F}" type="presParOf" srcId="{87799728-07B6-4279-B132-014B431369C0}" destId="{A73174EF-B07F-4A27-AA55-3673A873E5FE}" srcOrd="2" destOrd="0" presId="urn:microsoft.com/office/officeart/2018/5/layout/IconCircleLabelList"/>
    <dgm:cxn modelId="{1F33F3A9-0344-41F5-8722-5A2496457A0C}" type="presParOf" srcId="{A73174EF-B07F-4A27-AA55-3673A873E5FE}" destId="{91E588CA-4D77-48F6-AAB9-9FD345C60AC7}" srcOrd="0" destOrd="0" presId="urn:microsoft.com/office/officeart/2018/5/layout/IconCircleLabelList"/>
    <dgm:cxn modelId="{0BB7EED3-C880-4BC3-9512-4EAC0E59C8CC}" type="presParOf" srcId="{A73174EF-B07F-4A27-AA55-3673A873E5FE}" destId="{8DE68BBA-A749-4431-9E4F-A179062EBB58}" srcOrd="1" destOrd="0" presId="urn:microsoft.com/office/officeart/2018/5/layout/IconCircleLabelList"/>
    <dgm:cxn modelId="{13B1F125-C315-4E0F-818C-7EAB325E2713}" type="presParOf" srcId="{A73174EF-B07F-4A27-AA55-3673A873E5FE}" destId="{A9292BFA-F658-4EDB-B203-FDB7EFB3D920}" srcOrd="2" destOrd="0" presId="urn:microsoft.com/office/officeart/2018/5/layout/IconCircleLabelList"/>
    <dgm:cxn modelId="{E9EBDEA4-36E3-4C40-9682-25F8CCAE5A8A}" type="presParOf" srcId="{A73174EF-B07F-4A27-AA55-3673A873E5FE}" destId="{F9527208-97D0-40A6-9471-87CBE517FC65}" srcOrd="3" destOrd="0" presId="urn:microsoft.com/office/officeart/2018/5/layout/IconCircleLabelList"/>
    <dgm:cxn modelId="{D9D0EC40-7B5E-49AA-8E25-BB2406A2B2B3}" type="presParOf" srcId="{87799728-07B6-4279-B132-014B431369C0}" destId="{671CAA44-B0D3-44D3-9EEA-90887A3B3490}" srcOrd="3" destOrd="0" presId="urn:microsoft.com/office/officeart/2018/5/layout/IconCircleLabelList"/>
    <dgm:cxn modelId="{F08F84B7-1763-493D-99C1-AF162DBDC20A}" type="presParOf" srcId="{87799728-07B6-4279-B132-014B431369C0}" destId="{EEF9345D-3938-40F5-B37A-22E7A9307DDB}" srcOrd="4" destOrd="0" presId="urn:microsoft.com/office/officeart/2018/5/layout/IconCircleLabelList"/>
    <dgm:cxn modelId="{45EBF72C-21A4-4332-9C21-F6F5B697793A}" type="presParOf" srcId="{EEF9345D-3938-40F5-B37A-22E7A9307DDB}" destId="{EA879F18-CD42-401D-B555-885F65BBA229}" srcOrd="0" destOrd="0" presId="urn:microsoft.com/office/officeart/2018/5/layout/IconCircleLabelList"/>
    <dgm:cxn modelId="{ABF32849-C24F-41C2-A276-E3BF7D0FEE4E}" type="presParOf" srcId="{EEF9345D-3938-40F5-B37A-22E7A9307DDB}" destId="{C845E22B-1951-4DA2-A3B9-6B69EE1DF1EB}" srcOrd="1" destOrd="0" presId="urn:microsoft.com/office/officeart/2018/5/layout/IconCircleLabelList"/>
    <dgm:cxn modelId="{E00BCAFC-F4D0-433C-984B-9460D8916B07}" type="presParOf" srcId="{EEF9345D-3938-40F5-B37A-22E7A9307DDB}" destId="{0EC848DA-757A-4855-B5BD-6D247E7D445F}" srcOrd="2" destOrd="0" presId="urn:microsoft.com/office/officeart/2018/5/layout/IconCircleLabelList"/>
    <dgm:cxn modelId="{8EB6F35C-9E73-43D9-A93D-BD63B0819E25}" type="presParOf" srcId="{EEF9345D-3938-40F5-B37A-22E7A9307DDB}" destId="{A06FDF2C-ED87-462D-809C-3E58C39D30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293FC-4DD5-4AE1-B6EF-650D9CD01A13}">
      <dsp:nvSpPr>
        <dsp:cNvPr id="0" name=""/>
        <dsp:cNvSpPr/>
      </dsp:nvSpPr>
      <dsp:spPr>
        <a:xfrm>
          <a:off x="1800504" y="1341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00B4D-224C-4009-8169-4277DF41B8D7}">
      <dsp:nvSpPr>
        <dsp:cNvPr id="0" name=""/>
        <dsp:cNvSpPr/>
      </dsp:nvSpPr>
      <dsp:spPr>
        <a:xfrm>
          <a:off x="2239254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153B4-6637-4554-8527-5BE056819CDF}">
      <dsp:nvSpPr>
        <dsp:cNvPr id="0" name=""/>
        <dsp:cNvSpPr/>
      </dsp:nvSpPr>
      <dsp:spPr>
        <a:xfrm>
          <a:off x="1142379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500" kern="1200"/>
            <a:t>JavaScript interop's</a:t>
          </a:r>
        </a:p>
      </dsp:txBody>
      <dsp:txXfrm>
        <a:off x="1142379" y="2701341"/>
        <a:ext cx="3375000" cy="720000"/>
      </dsp:txXfrm>
    </dsp:sp>
    <dsp:sp modelId="{0B3F2617-9899-4C71-AF1E-0F1ACBB18040}">
      <dsp:nvSpPr>
        <dsp:cNvPr id="0" name=""/>
        <dsp:cNvSpPr/>
      </dsp:nvSpPr>
      <dsp:spPr>
        <a:xfrm>
          <a:off x="5766129" y="1341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AB5AB-6DB9-4807-A8C3-0AAE9B136726}">
      <dsp:nvSpPr>
        <dsp:cNvPr id="0" name=""/>
        <dsp:cNvSpPr/>
      </dsp:nvSpPr>
      <dsp:spPr>
        <a:xfrm>
          <a:off x="6204879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4E009-2C5E-4746-B51A-CD53F6A09564}">
      <dsp:nvSpPr>
        <dsp:cNvPr id="0" name=""/>
        <dsp:cNvSpPr/>
      </dsp:nvSpPr>
      <dsp:spPr>
        <a:xfrm>
          <a:off x="5108004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500" kern="1200"/>
            <a:t>Multi threading </a:t>
          </a:r>
        </a:p>
      </dsp:txBody>
      <dsp:txXfrm>
        <a:off x="5108004" y="2701341"/>
        <a:ext cx="33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7F5E7-EEFA-4B44-969F-FBFDFDC7D462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B5FBE-9A2E-45B2-AB8D-FF17B63AF6D3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60EC6-AA2C-43F0-830C-EA95DF04014A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b="0" i="0" kern="1200"/>
            <a:t>Signal R </a:t>
          </a:r>
          <a:endParaRPr lang="en-US" sz="1500" kern="1200"/>
        </a:p>
      </dsp:txBody>
      <dsp:txXfrm>
        <a:off x="7535" y="2498841"/>
        <a:ext cx="2868750" cy="720000"/>
      </dsp:txXfrm>
    </dsp:sp>
    <dsp:sp modelId="{91E588CA-4D77-48F6-AAB9-9FD345C60AC7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68BBA-A749-4431-9E4F-A179062EBB58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27208-97D0-40A6-9471-87CBE517FC65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 smtClean="0"/>
            <a:t>EF Core</a:t>
          </a:r>
          <a:endParaRPr lang="en-US" sz="1500" kern="1200" dirty="0"/>
        </a:p>
      </dsp:txBody>
      <dsp:txXfrm>
        <a:off x="3378316" y="2498841"/>
        <a:ext cx="2868750" cy="720000"/>
      </dsp:txXfrm>
    </dsp:sp>
    <dsp:sp modelId="{EA879F18-CD42-401D-B555-885F65BBA229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5E22B-1951-4DA2-A3B9-6B69EE1DF1EB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FDF2C-ED87-462D-809C-3E58C39D30CB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b="0" i="0" kern="1200" dirty="0"/>
            <a:t>Others </a:t>
          </a:r>
          <a:r>
            <a:rPr lang="en-US" sz="1500" b="0" i="0" kern="1200" dirty="0" smtClean="0"/>
            <a:t>browser Supported (</a:t>
          </a:r>
          <a:r>
            <a:rPr lang="en-US" sz="1500" b="0" i="0" kern="1200" dirty="0" err="1" smtClean="0"/>
            <a:t>NEwtonSoft,Automapper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etc</a:t>
          </a:r>
          <a:endParaRPr lang="en-US" sz="1500" kern="1200" dirty="0"/>
        </a:p>
      </dsp:txBody>
      <dsp:txXfrm>
        <a:off x="6749097" y="24988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E5F4DE-A78D-4A03-A9ED-68F34FC7D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RAZOR SYNTAX REFRESHER		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8B786-FD1A-40CA-B622-713DCEF82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Qutub Uddin khan ( software engineer ) </a:t>
            </a:r>
            <a:endParaRPr lang="x-none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23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6A4E02-4462-4140-BC70-CECBFAAA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BLAZOR </a:t>
            </a:r>
            <a:r>
              <a:rPr lang="en-US" dirty="0" smtClean="0">
                <a:solidFill>
                  <a:schemeClr val="tx1"/>
                </a:solidFill>
              </a:rPr>
              <a:t>OTHER </a:t>
            </a:r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BDB6-004E-4010-9DD3-8DA53C2CA550}"/>
              </a:ext>
            </a:extLst>
          </p:cNvPr>
          <p:cNvSpPr txBox="1">
            <a:spLocks/>
          </p:cNvSpPr>
          <p:nvPr/>
        </p:nvSpPr>
        <p:spPr>
          <a:xfrm>
            <a:off x="5041399" y="1085549"/>
            <a:ext cx="557970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Lazy loading.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Native WASM Dependencies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Hot reload. </a:t>
            </a:r>
          </a:p>
          <a:p>
            <a:r>
              <a:rPr lang="en-US" dirty="0">
                <a:solidFill>
                  <a:schemeClr val="tx1"/>
                </a:solidFill>
              </a:rPr>
              <a:t>AOT compilation </a:t>
            </a:r>
          </a:p>
          <a:p>
            <a:r>
              <a:rPr lang="en-US" dirty="0">
                <a:solidFill>
                  <a:schemeClr val="tx1"/>
                </a:solidFill>
              </a:rPr>
              <a:t>Unit testing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 Isolation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95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6A4E02-4462-4140-BC70-CECBFAAA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BLAZOR </a:t>
            </a:r>
            <a:r>
              <a:rPr lang="en-US" dirty="0" smtClean="0">
                <a:solidFill>
                  <a:schemeClr val="tx1"/>
                </a:solidFill>
              </a:rPr>
              <a:t>OTHER TEMPLATES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BDB6-004E-4010-9DD3-8DA53C2CA550}"/>
              </a:ext>
            </a:extLst>
          </p:cNvPr>
          <p:cNvSpPr txBox="1">
            <a:spLocks/>
          </p:cNvSpPr>
          <p:nvPr/>
        </p:nvSpPr>
        <p:spPr>
          <a:xfrm>
            <a:off x="5067525" y="1085549"/>
            <a:ext cx="557970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Blazor</a:t>
            </a:r>
            <a:r>
              <a:rPr lang="en-US" dirty="0" smtClean="0">
                <a:solidFill>
                  <a:schemeClr val="tx1"/>
                </a:solidFill>
              </a:rPr>
              <a:t> Electron/</a:t>
            </a:r>
            <a:r>
              <a:rPr lang="en-US" dirty="0" err="1" smtClean="0">
                <a:solidFill>
                  <a:schemeClr val="tx1"/>
                </a:solidFill>
              </a:rPr>
              <a:t>WebWindow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Blazor Hybrid MAUI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Blazor PWA.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Blazor </a:t>
            </a:r>
            <a:r>
              <a:rPr lang="en-US" smtClean="0">
                <a:solidFill>
                  <a:schemeClr val="tx1"/>
                </a:solidFill>
              </a:rPr>
              <a:t>Mobile Bindings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Blazor</a:t>
            </a:r>
            <a:r>
              <a:rPr lang="en-US" dirty="0" smtClean="0">
                <a:solidFill>
                  <a:schemeClr val="tx1"/>
                </a:solidFill>
              </a:rPr>
              <a:t> Dual Mode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E1FBAC-3768-4A22-8FAF-8121CA4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 smtClean="0">
                <a:solidFill>
                  <a:schemeClr val="tx1"/>
                </a:solidFill>
              </a:rPr>
              <a:t>Refferenece</a:t>
            </a:r>
            <a:r>
              <a:rPr lang="en-US" sz="3100">
                <a:solidFill>
                  <a:schemeClr val="tx1"/>
                </a:solidFill>
              </a:rPr>
              <a:t/>
            </a:r>
            <a:br>
              <a:rPr lang="en-US" sz="3100">
                <a:solidFill>
                  <a:schemeClr val="tx1"/>
                </a:solidFill>
              </a:rPr>
            </a:br>
            <a:r>
              <a:rPr lang="en-US" sz="3100">
                <a:solidFill>
                  <a:schemeClr val="tx1"/>
                </a:solidFill>
              </a:rPr>
              <a:t/>
            </a:r>
            <a:br>
              <a:rPr lang="en-US" sz="3100">
                <a:solidFill>
                  <a:schemeClr val="tx1"/>
                </a:solidFill>
              </a:rPr>
            </a:br>
            <a:r>
              <a:rPr lang="en-US" sz="3100">
                <a:solidFill>
                  <a:schemeClr val="tx1"/>
                </a:solidFill>
              </a:rPr>
              <a:t>https://github.com/syedqutub/Nov2021Blazor</a:t>
            </a:r>
            <a:endParaRPr lang="en-US" sz="31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4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53BDD2-8323-4199-B8DB-88543D47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The @ syntax template engine </a:t>
            </a:r>
            <a:endParaRPr lang="x-none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DF8D-33AC-44E4-86E2-A0BDC334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Razor is a mix of C# and html that compiles to C# files.</a:t>
            </a:r>
          </a:p>
          <a:p>
            <a:r>
              <a:rPr lang="en-US" dirty="0">
                <a:solidFill>
                  <a:schemeClr val="tx1"/>
                </a:solidFill>
              </a:rPr>
              <a:t>For using C# syntax you used the @ character.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razor </a:t>
            </a:r>
            <a:r>
              <a:rPr lang="en-US" dirty="0">
                <a:solidFill>
                  <a:schemeClr val="tx1"/>
                </a:solidFill>
              </a:rPr>
              <a:t>files </a:t>
            </a:r>
            <a:r>
              <a:rPr lang="en-US" dirty="0" smtClean="0">
                <a:solidFill>
                  <a:schemeClr val="tx1"/>
                </a:solidFill>
              </a:rPr>
              <a:t>have </a:t>
            </a:r>
            <a:r>
              <a:rPr lang="en-US" dirty="0">
                <a:solidFill>
                  <a:schemeClr val="tx1"/>
                </a:solidFill>
              </a:rPr>
              <a:t>extensions of .</a:t>
            </a:r>
            <a:r>
              <a:rPr lang="en-US" dirty="0" err="1">
                <a:solidFill>
                  <a:schemeClr val="tx1"/>
                </a:solidFill>
              </a:rPr>
              <a:t>cshtml</a:t>
            </a:r>
            <a:r>
              <a:rPr lang="en-US" dirty="0">
                <a:solidFill>
                  <a:schemeClr val="tx1"/>
                </a:solidFill>
              </a:rPr>
              <a:t> and .razor.</a:t>
            </a:r>
          </a:p>
          <a:p>
            <a:r>
              <a:rPr lang="en-US" dirty="0">
                <a:solidFill>
                  <a:schemeClr val="tx1"/>
                </a:solidFill>
              </a:rPr>
              <a:t>It is used in MVC , Razor Pages , </a:t>
            </a:r>
            <a:r>
              <a:rPr lang="en-US" dirty="0" err="1">
                <a:solidFill>
                  <a:schemeClr val="tx1"/>
                </a:solidFill>
              </a:rPr>
              <a:t>Blazor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Razor view engine can also be used for custom purposes (that is template writing).</a:t>
            </a:r>
          </a:p>
          <a:p>
            <a:r>
              <a:rPr lang="en-US" dirty="0">
                <a:solidFill>
                  <a:schemeClr val="tx1"/>
                </a:solidFill>
              </a:rPr>
              <a:t>Its is similar to </a:t>
            </a:r>
            <a:r>
              <a:rPr lang="en-US" dirty="0" err="1">
                <a:solidFill>
                  <a:schemeClr val="tx1"/>
                </a:solidFill>
              </a:rPr>
              <a:t>ejs</a:t>
            </a:r>
            <a:r>
              <a:rPr lang="en-US" dirty="0">
                <a:solidFill>
                  <a:schemeClr val="tx1"/>
                </a:solidFill>
              </a:rPr>
              <a:t> , pug ( also known as jade)  , handlebar.js ( </a:t>
            </a:r>
            <a:r>
              <a:rPr lang="en-US" dirty="0" err="1">
                <a:solidFill>
                  <a:schemeClr val="tx1"/>
                </a:solidFill>
              </a:rPr>
              <a:t>nodejs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3824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C3ADF2F-54AB-48A0-B926-735B42A0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CONCEPTS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4F87C-40AE-4FCE-805C-4261327D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4B9050-74CC-4245-9897-742FBBE8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210557"/>
            <a:ext cx="6470907" cy="44337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934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0EF5CA9-221D-431B-B5B4-7855A49D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CONCEPTS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D4A3EB-B574-4FB1-B592-23FD51736162}"/>
              </a:ext>
            </a:extLst>
          </p:cNvPr>
          <p:cNvSpPr txBox="1">
            <a:spLocks/>
          </p:cNvSpPr>
          <p:nvPr/>
        </p:nvSpPr>
        <p:spPr>
          <a:xfrm>
            <a:off x="1128166" y="2202025"/>
            <a:ext cx="7645173" cy="35083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C# Code Support ( local variable , for each , if else , using ) etc. </a:t>
            </a:r>
          </a:p>
          <a:p>
            <a:r>
              <a:rPr lang="en-US" dirty="0">
                <a:solidFill>
                  <a:schemeClr val="tx1"/>
                </a:solidFill>
              </a:rPr>
              <a:t>Razor Specific tokens ( @page , @inject , @</a:t>
            </a:r>
            <a:r>
              <a:rPr lang="en-US" dirty="0" smtClean="0">
                <a:solidFill>
                  <a:schemeClr val="tx1"/>
                </a:solidFill>
              </a:rPr>
              <a:t>model </a:t>
            </a:r>
            <a:r>
              <a:rPr lang="en-US" dirty="0">
                <a:solidFill>
                  <a:schemeClr val="tx1"/>
                </a:solidFill>
              </a:rPr>
              <a:t>) etc.</a:t>
            </a:r>
          </a:p>
          <a:p>
            <a:r>
              <a:rPr lang="en-US" dirty="0">
                <a:solidFill>
                  <a:schemeClr val="tx1"/>
                </a:solidFill>
              </a:rPr>
              <a:t>DI Support ( @inject ).</a:t>
            </a:r>
          </a:p>
          <a:p>
            <a:r>
              <a:rPr lang="en-US" dirty="0">
                <a:solidFill>
                  <a:schemeClr val="tx1"/>
                </a:solidFill>
              </a:rPr>
              <a:t>Dedicated import files ( _</a:t>
            </a:r>
            <a:r>
              <a:rPr lang="en-US" dirty="0" err="1">
                <a:solidFill>
                  <a:schemeClr val="tx1"/>
                </a:solidFill>
              </a:rPr>
              <a:t>ViewImport.cshtml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r>
              <a:rPr lang="en-US" dirty="0">
                <a:solidFill>
                  <a:schemeClr val="tx1"/>
                </a:solidFill>
              </a:rPr>
              <a:t>Routing Support ( tag helper, view components , partial view , html helpers).</a:t>
            </a:r>
          </a:p>
          <a:p>
            <a:r>
              <a:rPr lang="en-US" dirty="0">
                <a:solidFill>
                  <a:schemeClr val="tx1"/>
                </a:solidFill>
              </a:rPr>
              <a:t>Localization and globalization support.  </a:t>
            </a:r>
          </a:p>
          <a:p>
            <a:r>
              <a:rPr lang="en-US" dirty="0">
                <a:solidFill>
                  <a:schemeClr val="tx1"/>
                </a:solidFill>
              </a:rPr>
              <a:t>Razor Components.</a:t>
            </a:r>
          </a:p>
          <a:p>
            <a:r>
              <a:rPr lang="en-US" dirty="0">
                <a:solidFill>
                  <a:schemeClr val="tx1"/>
                </a:solidFill>
              </a:rPr>
              <a:t>Model Bindings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05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98C8A6-B429-43E5-BF55-26A560E6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WEB ASSEMBLY CONCEPTS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D7F3-AEA5-4ACF-B313-A5246AF6A955}"/>
              </a:ext>
            </a:extLst>
          </p:cNvPr>
          <p:cNvSpPr txBox="1">
            <a:spLocks/>
          </p:cNvSpPr>
          <p:nvPr/>
        </p:nvSpPr>
        <p:spPr>
          <a:xfrm>
            <a:off x="5041399" y="1085549"/>
            <a:ext cx="557970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Its is a w3 standard low-level byte code.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used </a:t>
            </a:r>
            <a:r>
              <a:rPr lang="en-US" dirty="0" smtClean="0">
                <a:solidFill>
                  <a:schemeClr val="tx1"/>
                </a:solidFill>
              </a:rPr>
              <a:t>as a </a:t>
            </a:r>
            <a:r>
              <a:rPr lang="en-US" dirty="0">
                <a:solidFill>
                  <a:schemeClr val="tx1"/>
                </a:solidFill>
              </a:rPr>
              <a:t>compilation target. </a:t>
            </a:r>
          </a:p>
          <a:p>
            <a:r>
              <a:rPr lang="en-US" dirty="0">
                <a:solidFill>
                  <a:schemeClr val="tx1"/>
                </a:solidFill>
              </a:rPr>
              <a:t>It allows us to run programming languages other than JavaScript on the browser by compiling it to web assembly.</a:t>
            </a:r>
          </a:p>
          <a:p>
            <a:r>
              <a:rPr lang="en-US" dirty="0">
                <a:solidFill>
                  <a:schemeClr val="tx1"/>
                </a:solidFill>
              </a:rPr>
              <a:t> Currently officially supported languages are: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 / C++ , RUST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fast and allow the browser to do performance heavy workload.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supported on all modern web browsers.</a:t>
            </a:r>
          </a:p>
          <a:p>
            <a:r>
              <a:rPr lang="en-US" dirty="0">
                <a:solidFill>
                  <a:schemeClr val="tx1"/>
                </a:solidFill>
              </a:rPr>
              <a:t>For example chrome , edge , safari , Firefox  and opera.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8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2C751-8A4B-43EA-ABF7-DEE7C5D5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E610DA-4835-4687-903C-FDABC7A9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574" y="1036372"/>
            <a:ext cx="6985479" cy="498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5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F4601F-EFC4-48F6-9C39-E9F8C0FB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ASSEMBLY FEW FEATURES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E02EE-8726-4DB7-8579-B5F198415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31083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200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88201-32E4-46F9-B80B-E4BC8E46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Blazor</a:t>
            </a:r>
            <a:r>
              <a:rPr lang="en-US" sz="2800" dirty="0">
                <a:solidFill>
                  <a:schemeClr val="tx1"/>
                </a:solidFill>
              </a:rPr>
              <a:t> Features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38F57A-CC49-4D69-8648-8CCCF0068B32}"/>
              </a:ext>
            </a:extLst>
          </p:cNvPr>
          <p:cNvSpPr txBox="1">
            <a:spLocks/>
          </p:cNvSpPr>
          <p:nvPr/>
        </p:nvSpPr>
        <p:spPr>
          <a:xfrm>
            <a:off x="3750393" y="1449324"/>
            <a:ext cx="6230220" cy="4391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utable </a:t>
            </a:r>
            <a:r>
              <a:rPr lang="en-US" dirty="0">
                <a:solidFill>
                  <a:schemeClr val="tx1"/>
                </a:solidFill>
              </a:rPr>
              <a:t>state </a:t>
            </a:r>
            <a:r>
              <a:rPr lang="en-US" dirty="0" smtClean="0">
                <a:solidFill>
                  <a:schemeClr val="tx1"/>
                </a:solidFill>
              </a:rPr>
              <a:t>management and Context API.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Form Validation and Authentication.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2-Way Data Binding.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VDOM and static-template compilation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Component based application.</a:t>
            </a:r>
          </a:p>
          <a:p>
            <a:r>
              <a:rPr lang="en-US" dirty="0">
                <a:solidFill>
                  <a:schemeClr val="tx1"/>
                </a:solidFill>
              </a:rPr>
              <a:t>Routing </a:t>
            </a:r>
          </a:p>
          <a:p>
            <a:r>
              <a:rPr lang="en-US" dirty="0">
                <a:solidFill>
                  <a:schemeClr val="tx1"/>
                </a:solidFill>
              </a:rPr>
              <a:t>Dependency Support (DI)</a:t>
            </a:r>
          </a:p>
          <a:p>
            <a:r>
              <a:rPr lang="en-US" dirty="0">
                <a:solidFill>
                  <a:schemeClr val="tx1"/>
                </a:solidFill>
              </a:rPr>
              <a:t>Seamless  JavaScript </a:t>
            </a:r>
            <a:r>
              <a:rPr lang="en-US" dirty="0" smtClean="0">
                <a:solidFill>
                  <a:schemeClr val="tx1"/>
                </a:solidFill>
              </a:rPr>
              <a:t>Interop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C# programming language.</a:t>
            </a:r>
          </a:p>
          <a:p>
            <a:r>
              <a:rPr lang="en-US" dirty="0">
                <a:solidFill>
                  <a:schemeClr val="tx1"/>
                </a:solidFill>
              </a:rPr>
              <a:t>Code sharing </a:t>
            </a:r>
            <a:r>
              <a:rPr lang="en-US" dirty="0" smtClean="0">
                <a:solidFill>
                  <a:schemeClr val="tx1"/>
                </a:solidFill>
              </a:rPr>
              <a:t>and nugget packages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Razor Component libraries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Browser and VS Debugging</a:t>
            </a:r>
          </a:p>
          <a:p>
            <a:r>
              <a:rPr lang="en-US" smtClean="0">
                <a:solidFill>
                  <a:schemeClr val="tx1"/>
                </a:solidFill>
              </a:rPr>
              <a:t>JS Interop   </a:t>
            </a:r>
            <a:endParaRPr lang="en-US" dirty="0">
              <a:solidFill>
                <a:schemeClr val="tx1"/>
              </a:solidFill>
            </a:endParaRP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indent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1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C0E3B9-13D1-432A-A3AD-5AB61B72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Blazor Supported Libraries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9C447-7DF8-49B2-97C7-23A533670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15667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5671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373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RAZOR SYNTAX REFRESHER  </vt:lpstr>
      <vt:lpstr>The @ syntax template engine </vt:lpstr>
      <vt:lpstr>CONCEPTS </vt:lpstr>
      <vt:lpstr>CONCEPTS</vt:lpstr>
      <vt:lpstr>WEB ASSEMBLY CONCEPTS</vt:lpstr>
      <vt:lpstr>PowerPoint Presentation</vt:lpstr>
      <vt:lpstr>WEB ASSEMBLY FEW FEATURES</vt:lpstr>
      <vt:lpstr>Blazor Features</vt:lpstr>
      <vt:lpstr>Blazor Supported Libraries </vt:lpstr>
      <vt:lpstr>BLAZOR OTHER FEATURES</vt:lpstr>
      <vt:lpstr>BLAZOR OTHER TEMPLATES</vt:lpstr>
      <vt:lpstr>Refferenece  https://github.com/syedqutub/Nov2021Blazor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SYNTAX REFRESHER  </dc:title>
  <dc:creator>Muhammad hamza Hanif</dc:creator>
  <cp:lastModifiedBy>Qutub Uddin</cp:lastModifiedBy>
  <cp:revision>21</cp:revision>
  <dcterms:created xsi:type="dcterms:W3CDTF">2020-07-07T16:32:36Z</dcterms:created>
  <dcterms:modified xsi:type="dcterms:W3CDTF">2021-11-30T08:36:41Z</dcterms:modified>
</cp:coreProperties>
</file>