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91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6" r:id="rId33"/>
    <p:sldId id="292" r:id="rId34"/>
    <p:sldId id="277" r:id="rId35"/>
    <p:sldId id="278" r:id="rId36"/>
    <p:sldId id="293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i="1" u="sng" dirty="0" smtClean="0"/>
              <a:t>Important topic</a:t>
            </a:r>
            <a:endParaRPr lang="en-US" sz="1400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2037-C775-40D4-B6E0-0484356C826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76C1-C05C-4255-90D3-680D89C33644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3977" y="3200400"/>
            <a:ext cx="327442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Lingua franca for data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shape: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indicating the size of each dimension</a:t>
            </a:r>
          </a:p>
          <a:p>
            <a:r>
              <a:rPr lang="en-US" u="sng" dirty="0" err="1" smtClean="0"/>
              <a:t>dtype</a:t>
            </a:r>
            <a:r>
              <a:rPr lang="en-US" u="sng" dirty="0" smtClean="0"/>
              <a:t>:</a:t>
            </a:r>
            <a:r>
              <a:rPr lang="en-US" dirty="0" smtClean="0"/>
              <a:t> an object describing the data type of the array</a:t>
            </a:r>
          </a:p>
          <a:p>
            <a:r>
              <a:rPr lang="en-US" u="sng" dirty="0" err="1" smtClean="0"/>
              <a:t>ndim</a:t>
            </a:r>
            <a:r>
              <a:rPr lang="en-US" u="sng" dirty="0" smtClean="0"/>
              <a:t>:</a:t>
            </a:r>
            <a:r>
              <a:rPr lang="en-US" dirty="0" smtClean="0"/>
              <a:t> the number of dimensions of the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DFDD-5661-45AB-A494-FF95C35D7DDF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DD-CAB0-44AA-8A00-4DD7FAF30259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44B-1635-4023-81B2-10C73732F653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57999" cy="45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 batch operations on data without writing any for loops</a:t>
            </a:r>
          </a:p>
          <a:p>
            <a:r>
              <a:rPr lang="en-US" dirty="0" smtClean="0"/>
              <a:t>Any arithmetic operations between equal-size arrays applies the operation element-wise</a:t>
            </a:r>
          </a:p>
          <a:p>
            <a:r>
              <a:rPr lang="en-US" dirty="0" smtClean="0"/>
              <a:t>Arithmetic operations with scalars propagate the scalar argument to each element in the array</a:t>
            </a:r>
          </a:p>
          <a:p>
            <a:r>
              <a:rPr lang="en-US" dirty="0" smtClean="0"/>
              <a:t>Comparisons between arrays of the same size yield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Operations between differently sized arrays is called broadcasting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B8C2-13DD-42AC-BE97-F3C82FF92127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058D-7B02-49B0-82E6-9A8031BD4794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553200" cy="4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between matrix and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0D94-475A-41AB-8854-6255270787D1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600200"/>
            <a:ext cx="543976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518-1DA0-44E6-966C-42149183DA2C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524000"/>
            <a:ext cx="8896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11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B134-083C-43EA-BE6A-4ECBA790BF08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8641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2EFE-99FC-4E75-B983-10CEE04D337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2899"/>
            <a:ext cx="4495800" cy="4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slices are views on the original array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start: end: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D3E8-88A8-4AB1-9E8B-BFFBB1F9F0C3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Python</a:t>
            </a:r>
          </a:p>
          <a:p>
            <a:r>
              <a:rPr lang="en-US" dirty="0" smtClean="0"/>
              <a:t>Developed in 2005 by Travis Oliphant</a:t>
            </a:r>
          </a:p>
          <a:p>
            <a:r>
              <a:rPr lang="en-US" dirty="0" smtClean="0"/>
              <a:t>Lingua franca for data exchange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 – a n-dimensional array</a:t>
            </a:r>
          </a:p>
          <a:p>
            <a:r>
              <a:rPr lang="en-US" dirty="0" smtClean="0"/>
              <a:t>Fast operations on entire arrays</a:t>
            </a:r>
          </a:p>
          <a:p>
            <a:r>
              <a:rPr lang="en-US" dirty="0" smtClean="0"/>
              <a:t>Reading/writing array data</a:t>
            </a:r>
          </a:p>
          <a:p>
            <a:r>
              <a:rPr lang="en-US" dirty="0" smtClean="0"/>
              <a:t>Linear algebra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8C-58B4-4164-96FC-1E0F6CFC1C9A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89492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406-8B5D-47C7-BB8C-701A320E9CD6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3776-CFB9-42A3-BC9A-225504150FEE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733675" cy="1971675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3305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and Statistical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mean():</a:t>
            </a:r>
            <a:r>
              <a:rPr lang="en-US" dirty="0" smtClean="0"/>
              <a:t> returns the mean value computed over the array</a:t>
            </a:r>
          </a:p>
          <a:p>
            <a:r>
              <a:rPr lang="en-US" u="sng" dirty="0" err="1" smtClean="0"/>
              <a:t>cumsum</a:t>
            </a:r>
            <a:r>
              <a:rPr lang="en-US" u="sng" dirty="0" smtClean="0"/>
              <a:t>():</a:t>
            </a:r>
            <a:r>
              <a:rPr lang="en-US" dirty="0" smtClean="0"/>
              <a:t> returns the cumulative sum of array elements</a:t>
            </a:r>
          </a:p>
          <a:p>
            <a:r>
              <a:rPr lang="en-US" u="sng" dirty="0" err="1" smtClean="0"/>
              <a:t>cumprod</a:t>
            </a:r>
            <a:r>
              <a:rPr lang="en-US" u="sng" dirty="0" smtClean="0"/>
              <a:t>():</a:t>
            </a:r>
            <a:r>
              <a:rPr lang="en-US" dirty="0" smtClean="0"/>
              <a:t> returns the cumulative product of array elements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sum():</a:t>
            </a:r>
            <a:r>
              <a:rPr lang="en-US" dirty="0" smtClean="0"/>
              <a:t> counting True values in a </a:t>
            </a:r>
            <a:r>
              <a:rPr lang="en-US" dirty="0" err="1" smtClean="0"/>
              <a:t>boolean</a:t>
            </a:r>
            <a:r>
              <a:rPr lang="en-US" dirty="0" smtClean="0"/>
              <a:t> array</a:t>
            </a:r>
          </a:p>
          <a:p>
            <a:r>
              <a:rPr lang="en-US" u="sng" dirty="0" smtClean="0"/>
              <a:t>any():</a:t>
            </a:r>
            <a:r>
              <a:rPr lang="en-US" dirty="0" smtClean="0"/>
              <a:t> tests whether one or more values in an array is True</a:t>
            </a:r>
          </a:p>
          <a:p>
            <a:r>
              <a:rPr lang="en-US" u="sng" dirty="0" smtClean="0"/>
              <a:t>all():</a:t>
            </a:r>
            <a:r>
              <a:rPr lang="en-US" dirty="0" smtClean="0"/>
              <a:t> checks if every value is True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9043"/>
            <a:ext cx="6753225" cy="38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09775"/>
            <a:ext cx="7229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np.save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np.load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np.savez</a:t>
            </a:r>
            <a:r>
              <a:rPr lang="en-US" dirty="0" smtClean="0"/>
              <a:t>(</a:t>
            </a:r>
            <a:r>
              <a:rPr lang="en-US" i="1" dirty="0" smtClean="0"/>
              <a:t>filename.npz</a:t>
            </a:r>
            <a:r>
              <a:rPr lang="en-US" dirty="0" smtClean="0"/>
              <a:t>,array1,array2)</a:t>
            </a:r>
          </a:p>
          <a:p>
            <a:r>
              <a:rPr lang="en-US" dirty="0" smtClean="0"/>
              <a:t>When loading an .</a:t>
            </a:r>
            <a:r>
              <a:rPr lang="en-US" dirty="0" err="1" smtClean="0"/>
              <a:t>npz</a:t>
            </a:r>
            <a:r>
              <a:rPr lang="en-US" dirty="0" smtClean="0"/>
              <a:t> file, you get back a </a:t>
            </a:r>
            <a:r>
              <a:rPr lang="en-US" dirty="0" err="1" smtClean="0"/>
              <a:t>dict</a:t>
            </a:r>
            <a:r>
              <a:rPr lang="en-US" dirty="0" smtClean="0"/>
              <a:t>-like object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57200" y="1676400"/>
            <a:ext cx="8086725" cy="3886200"/>
            <a:chOff x="457200" y="228600"/>
            <a:chExt cx="8086725" cy="3886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228600"/>
              <a:ext cx="808672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047875"/>
              <a:ext cx="801052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normal()</a:t>
            </a:r>
          </a:p>
          <a:p>
            <a:r>
              <a:rPr lang="en-US" dirty="0" smtClean="0"/>
              <a:t>seed()</a:t>
            </a:r>
          </a:p>
          <a:p>
            <a:r>
              <a:rPr lang="en-US" dirty="0" smtClean="0"/>
              <a:t>gamma()</a:t>
            </a:r>
          </a:p>
          <a:p>
            <a:r>
              <a:rPr lang="en-US" dirty="0" smtClean="0"/>
              <a:t>uniform()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037"/>
          <a:stretch>
            <a:fillRect/>
          </a:stretch>
        </p:blipFill>
        <p:spPr bwMode="auto">
          <a:xfrm>
            <a:off x="2057400" y="1600200"/>
            <a:ext cx="49380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16F-615B-478B-AD35-EB5E92E33795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</a:t>
            </a:r>
            <a:r>
              <a:rPr lang="en-US" smtClean="0"/>
              <a:t>random number generator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88816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22955"/>
            <a:ext cx="5928830" cy="368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9462-119D-488C-969E-82BDD59EF3A0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flatten()</a:t>
            </a:r>
          </a:p>
          <a:p>
            <a:r>
              <a:rPr lang="en-US" dirty="0" smtClean="0"/>
              <a:t>ravel()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AAFD-A3DF-45FA-8095-AA39BF315EDC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vstack</a:t>
            </a:r>
            <a:r>
              <a:rPr lang="en-US" u="sng" dirty="0" smtClean="0"/>
              <a:t>:</a:t>
            </a:r>
            <a:r>
              <a:rPr lang="en-US" dirty="0" smtClean="0"/>
              <a:t> stack arrays row-wise (along axis 0)</a:t>
            </a:r>
          </a:p>
          <a:p>
            <a:r>
              <a:rPr lang="en-US" u="sng" dirty="0" err="1" smtClean="0"/>
              <a:t>hstack</a:t>
            </a:r>
            <a:r>
              <a:rPr lang="en-US" u="sng" dirty="0" smtClean="0"/>
              <a:t>:</a:t>
            </a:r>
            <a:r>
              <a:rPr lang="en-US" dirty="0" smtClean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B478-E5A0-485C-9B04-6690759CEE5D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np.r</a:t>
            </a:r>
            <a:r>
              <a:rPr lang="en-US" dirty="0" smtClean="0"/>
              <a:t>_[arr1, arr2]</a:t>
            </a:r>
          </a:p>
          <a:p>
            <a:r>
              <a:rPr lang="en-US" dirty="0" err="1" smtClean="0"/>
              <a:t>np.c</a:t>
            </a:r>
            <a:r>
              <a:rPr lang="en-US" dirty="0" smtClean="0"/>
              <a:t>_[</a:t>
            </a:r>
            <a:r>
              <a:rPr lang="en-US" dirty="0" err="1" smtClean="0"/>
              <a:t>np.r</a:t>
            </a:r>
            <a:r>
              <a:rPr lang="en-US" dirty="0" smtClean="0"/>
              <a:t>_[arr1, arr2], 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E84-445D-449D-9D93-30A8B8DF4323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Prepackaged with Anaconda</a:t>
            </a:r>
          </a:p>
          <a:p>
            <a:r>
              <a:rPr lang="en-US" dirty="0" smtClean="0"/>
              <a:t>Using pip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223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00F-54D1-44D4-9377-94014ED4D1EE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Vs Python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8300"/>
            <a:ext cx="3743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6791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fast, flexible container for large datasets in Python</a:t>
            </a:r>
          </a:p>
          <a:p>
            <a:r>
              <a:rPr lang="en-US" dirty="0" smtClean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EF5-8916-4A9A-902B-D2F554385454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 err="1" smtClean="0"/>
              <a:t>np.array</a:t>
            </a:r>
            <a:r>
              <a:rPr lang="en-US" u="sng" dirty="0" smtClean="0"/>
              <a:t>():</a:t>
            </a:r>
            <a:r>
              <a:rPr lang="en-US" dirty="0" smtClean="0"/>
              <a:t> convert input data to an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algn="just"/>
            <a:r>
              <a:rPr lang="en-US" u="sng" dirty="0" err="1" smtClean="0"/>
              <a:t>np.zeros</a:t>
            </a:r>
            <a:r>
              <a:rPr lang="en-US" u="sng" dirty="0" smtClean="0"/>
              <a:t>():</a:t>
            </a:r>
            <a:r>
              <a:rPr lang="en-US" dirty="0" smtClean="0"/>
              <a:t> produces arrays of 0s</a:t>
            </a:r>
          </a:p>
          <a:p>
            <a:pPr algn="just"/>
            <a:r>
              <a:rPr lang="en-US" u="sng" dirty="0" err="1" smtClean="0"/>
              <a:t>np.ones</a:t>
            </a:r>
            <a:r>
              <a:rPr lang="en-US" u="sng" dirty="0" smtClean="0"/>
              <a:t>():</a:t>
            </a:r>
            <a:r>
              <a:rPr lang="en-US" dirty="0" smtClean="0"/>
              <a:t> produces arrays of 1s</a:t>
            </a:r>
          </a:p>
          <a:p>
            <a:pPr algn="just"/>
            <a:r>
              <a:rPr lang="en-US" u="sng" dirty="0" err="1" smtClean="0"/>
              <a:t>np.empty</a:t>
            </a:r>
            <a:r>
              <a:rPr lang="en-US" u="sng" dirty="0" smtClean="0"/>
              <a:t>():</a:t>
            </a:r>
            <a:r>
              <a:rPr lang="en-US" dirty="0" smtClean="0"/>
              <a:t> create new arrays by allocating new memory, but do not populate with any values</a:t>
            </a:r>
          </a:p>
          <a:p>
            <a:pPr algn="just"/>
            <a:r>
              <a:rPr lang="en-US" u="sng" dirty="0" err="1" smtClean="0"/>
              <a:t>np.arange</a:t>
            </a:r>
            <a:r>
              <a:rPr lang="en-US" u="sng" dirty="0" smtClean="0"/>
              <a:t>():</a:t>
            </a:r>
            <a:r>
              <a:rPr lang="en-US" dirty="0" smtClean="0"/>
              <a:t> like the built-in range but returns an </a:t>
            </a:r>
            <a:r>
              <a:rPr lang="en-US" dirty="0" err="1" smtClean="0"/>
              <a:t>ndarray</a:t>
            </a:r>
            <a:r>
              <a:rPr lang="en-US" dirty="0" smtClean="0"/>
              <a:t> instead of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FB-659D-4332-8F22-48CCCAF0B781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ED8-6390-4239-9C4D-B08122E9A90E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array creation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4371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494</Words>
  <Application>Microsoft Office PowerPoint</Application>
  <PresentationFormat>On-screen Show (4:3)</PresentationFormat>
  <Paragraphs>145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Numpy</vt:lpstr>
      <vt:lpstr>Numpy</vt:lpstr>
      <vt:lpstr>Vectorized operations</vt:lpstr>
      <vt:lpstr>Installation</vt:lpstr>
      <vt:lpstr>Numpy Vs Python list</vt:lpstr>
      <vt:lpstr>nd-array</vt:lpstr>
      <vt:lpstr>Creating ndarray</vt:lpstr>
      <vt:lpstr>Examples</vt:lpstr>
      <vt:lpstr>Summary of array creation functions</vt:lpstr>
      <vt:lpstr>Attributes of numpy array</vt:lpstr>
      <vt:lpstr>shape attribute</vt:lpstr>
      <vt:lpstr>Numpy data types</vt:lpstr>
      <vt:lpstr>Vectorization</vt:lpstr>
      <vt:lpstr>Operations on two matrices</vt:lpstr>
      <vt:lpstr>Operations between matrix and scalar</vt:lpstr>
      <vt:lpstr>Comparison between matrices</vt:lpstr>
      <vt:lpstr>Array indexing</vt:lpstr>
      <vt:lpstr>Fancy indexing</vt:lpstr>
      <vt:lpstr>Slicing</vt:lpstr>
      <vt:lpstr>Element-wise array functions</vt:lpstr>
      <vt:lpstr>np.where()</vt:lpstr>
      <vt:lpstr>Transpose of a matrix</vt:lpstr>
      <vt:lpstr>Mathematical and Statistical Methods </vt:lpstr>
      <vt:lpstr>Methods for boolean arrays</vt:lpstr>
      <vt:lpstr>Sorting</vt:lpstr>
      <vt:lpstr>Unique</vt:lpstr>
      <vt:lpstr>File Input Output</vt:lpstr>
      <vt:lpstr>Linear algebra functions</vt:lpstr>
      <vt:lpstr>Pseudo-random number generation</vt:lpstr>
      <vt:lpstr>Pseudo random number generator</vt:lpstr>
      <vt:lpstr>PowerPoint Presentation</vt:lpstr>
      <vt:lpstr>Reshape</vt:lpstr>
      <vt:lpstr>Converting to 1D array</vt:lpstr>
      <vt:lpstr>concatenate</vt:lpstr>
      <vt:lpstr>Convenience functions</vt:lpstr>
      <vt:lpstr>Stacking helpers</vt:lpstr>
      <vt:lpstr>Splitting an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Syed Rafay Hashmi</cp:lastModifiedBy>
  <cp:revision>23</cp:revision>
  <dcterms:created xsi:type="dcterms:W3CDTF">2006-08-16T00:00:00Z</dcterms:created>
  <dcterms:modified xsi:type="dcterms:W3CDTF">2019-09-28T07:39:01Z</dcterms:modified>
</cp:coreProperties>
</file>