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79521" autoAdjust="0"/>
  </p:normalViewPr>
  <p:slideViewPr>
    <p:cSldViewPr>
      <p:cViewPr varScale="1">
        <p:scale>
          <a:sx n="36" d="100"/>
          <a:sy n="36" d="100"/>
        </p:scale>
        <p:origin x="9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Syed Rahman Hussain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Syed Rahman Hussain,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 etc.</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7/23/2023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jpe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22.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926607"/>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Syed Rahman Hussain</a:t>
              </a: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52352" y="7099718"/>
            <a:ext cx="2232025"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60</TotalTime>
  <Words>1715</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 3</vt:lpstr>
      <vt:lpstr>Gadugi</vt:lpstr>
      <vt:lpstr>Calibri</vt:lpstr>
      <vt:lpstr>Arial</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Adnan Syed</cp:lastModifiedBy>
  <cp:revision>16</cp:revision>
  <dcterms:created xsi:type="dcterms:W3CDTF">2006-08-16T00:00:00Z</dcterms:created>
  <dcterms:modified xsi:type="dcterms:W3CDTF">2023-07-23T12:44:22Z</dcterms:modified>
  <dc:identifier>DAEhDyfaYKE</dc:identifier>
</cp:coreProperties>
</file>