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Lst>
  <p:sldSz type="screen16x9" cy="5143500" cx="9144000"/>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font" Target="fonts/font1.fntdata"/><Relationship Id="rId14" Type="http://schemas.openxmlformats.org/officeDocument/2006/relationships/font" Target="fonts/font2.fntdata"/><Relationship Id="rId15" Type="http://schemas.openxmlformats.org/officeDocument/2006/relationships/font" Target="fonts/font3.fntdata"/><Relationship Id="rId16" Type="http://schemas.openxmlformats.org/officeDocument/2006/relationships/font" Target="fonts/font4.fntdata"/><Relationship Id="rId17" Type="http://schemas.openxmlformats.org/officeDocument/2006/relationships/font" Target="fonts/font5.fntdata"/><Relationship Id="rId18" Type="http://schemas.openxmlformats.org/officeDocument/2006/relationships/font" Target="fonts/font6.fntdata"/><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49" name="Shape 2"/>
        <p:cNvGrpSpPr/>
        <p:nvPr/>
      </p:nvGrpSpPr>
      <p:grpSpPr>
        <a:xfrm>
          <a:off x="0" y="0"/>
          <a:ext cx="0" cy="0"/>
          <a:chOff x="0" y="0"/>
          <a:chExt cx="0" cy="0"/>
        </a:xfrm>
      </p:grpSpPr>
      <p:sp>
        <p:nvSpPr>
          <p:cNvPr id="1048825"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826"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343"/>
        <p:cNvGrpSpPr/>
        <p:nvPr/>
      </p:nvGrpSpPr>
      <p:grpSpPr>
        <a:xfrm>
          <a:off x="0" y="0"/>
          <a:ext cx="0" cy="0"/>
          <a:chOff x="0" y="0"/>
          <a:chExt cx="0" cy="0"/>
        </a:xfrm>
      </p:grpSpPr>
      <p:sp>
        <p:nvSpPr>
          <p:cNvPr id="1048585" name="Google Shape;344;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86" name="Google Shape;345;p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343"/>
        <p:cNvGrpSpPr/>
        <p:nvPr/>
      </p:nvGrpSpPr>
      <p:grpSpPr>
        <a:xfrm>
          <a:off x="0" y="0"/>
          <a:ext cx="0" cy="0"/>
          <a:chOff x="0" y="0"/>
          <a:chExt cx="0" cy="0"/>
        </a:xfrm>
      </p:grpSpPr>
      <p:sp>
        <p:nvSpPr>
          <p:cNvPr id="1048589" name="Google Shape;344;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0" name="Google Shape;345;p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349"/>
        <p:cNvGrpSpPr/>
        <p:nvPr/>
      </p:nvGrpSpPr>
      <p:grpSpPr>
        <a:xfrm>
          <a:off x="0" y="0"/>
          <a:ext cx="0" cy="0"/>
          <a:chOff x="0" y="0"/>
          <a:chExt cx="0" cy="0"/>
        </a:xfrm>
      </p:grpSpPr>
      <p:sp>
        <p:nvSpPr>
          <p:cNvPr id="1048593" name="Google Shape;350;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4" name="Google Shape;351;p3: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355"/>
        <p:cNvGrpSpPr/>
        <p:nvPr/>
      </p:nvGrpSpPr>
      <p:grpSpPr>
        <a:xfrm>
          <a:off x="0" y="0"/>
          <a:ext cx="0" cy="0"/>
          <a:chOff x="0" y="0"/>
          <a:chExt cx="0" cy="0"/>
        </a:xfrm>
      </p:grpSpPr>
      <p:sp>
        <p:nvSpPr>
          <p:cNvPr id="1048597" name="Google Shape;356;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8" name="Google Shape;357;p4: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361"/>
        <p:cNvGrpSpPr/>
        <p:nvPr/>
      </p:nvGrpSpPr>
      <p:grpSpPr>
        <a:xfrm>
          <a:off x="0" y="0"/>
          <a:ext cx="0" cy="0"/>
          <a:chOff x="0" y="0"/>
          <a:chExt cx="0" cy="0"/>
        </a:xfrm>
      </p:grpSpPr>
      <p:sp>
        <p:nvSpPr>
          <p:cNvPr id="1048601" name="Google Shape;362;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2" name="Google Shape;363;p5: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367"/>
        <p:cNvGrpSpPr/>
        <p:nvPr/>
      </p:nvGrpSpPr>
      <p:grpSpPr>
        <a:xfrm>
          <a:off x="0" y="0"/>
          <a:ext cx="0" cy="0"/>
          <a:chOff x="0" y="0"/>
          <a:chExt cx="0" cy="0"/>
        </a:xfrm>
      </p:grpSpPr>
      <p:sp>
        <p:nvSpPr>
          <p:cNvPr id="1048605" name="Google Shape;368;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6" name="Google Shape;369;p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373"/>
        <p:cNvGrpSpPr/>
        <p:nvPr/>
      </p:nvGrpSpPr>
      <p:grpSpPr>
        <a:xfrm>
          <a:off x="0" y="0"/>
          <a:ext cx="0" cy="0"/>
          <a:chOff x="0" y="0"/>
          <a:chExt cx="0" cy="0"/>
        </a:xfrm>
      </p:grpSpPr>
      <p:sp>
        <p:nvSpPr>
          <p:cNvPr id="1048609" name="Google Shape;374;p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0" name="Google Shape;375;p7: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379"/>
        <p:cNvGrpSpPr/>
        <p:nvPr/>
      </p:nvGrpSpPr>
      <p:grpSpPr>
        <a:xfrm>
          <a:off x="0" y="0"/>
          <a:ext cx="0" cy="0"/>
          <a:chOff x="0" y="0"/>
          <a:chExt cx="0" cy="0"/>
        </a:xfrm>
      </p:grpSpPr>
      <p:sp>
        <p:nvSpPr>
          <p:cNvPr id="1048613" name="Google Shape;380;p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4" name="Google Shape;381;p8: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385"/>
        <p:cNvGrpSpPr/>
        <p:nvPr/>
      </p:nvGrpSpPr>
      <p:grpSpPr>
        <a:xfrm>
          <a:off x="0" y="0"/>
          <a:ext cx="0" cy="0"/>
          <a:chOff x="0" y="0"/>
          <a:chExt cx="0" cy="0"/>
        </a:xfrm>
      </p:grpSpPr>
      <p:sp>
        <p:nvSpPr>
          <p:cNvPr id="1048621" name="Google Shape;386;p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2" name="Google Shape;387;p9: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38" name="Shape 8"/>
        <p:cNvGrpSpPr/>
        <p:nvPr/>
      </p:nvGrpSpPr>
      <p:grpSpPr>
        <a:xfrm>
          <a:off x="0" y="0"/>
          <a:ext cx="0" cy="0"/>
          <a:chOff x="0" y="0"/>
          <a:chExt cx="0" cy="0"/>
        </a:xfrm>
      </p:grpSpPr>
      <p:sp>
        <p:nvSpPr>
          <p:cNvPr id="1048578" name="Google Shape;9;p11"/>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pic>
        <p:nvPicPr>
          <p:cNvPr id="2097152" name="Google Shape;10;p11"/>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579" name="Google Shape;11;p11"/>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580" name="Google Shape;12;p11"/>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45" name="Shape 69"/>
        <p:cNvGrpSpPr/>
        <p:nvPr/>
      </p:nvGrpSpPr>
      <p:grpSpPr>
        <a:xfrm>
          <a:off x="0" y="0"/>
          <a:ext cx="0" cy="0"/>
          <a:chOff x="0" y="0"/>
          <a:chExt cx="0" cy="0"/>
        </a:xfrm>
      </p:grpSpPr>
      <p:sp>
        <p:nvSpPr>
          <p:cNvPr id="1048807" name="Google Shape;70;p22"/>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808" name="Google Shape;71;p22"/>
          <p:cNvSpPr txBox="1">
            <a:spLocks noGrp="1"/>
          </p:cNvSpPr>
          <p:nvPr>
            <p:ph type="subTitle" idx="1"/>
          </p:nvPr>
        </p:nvSpPr>
        <p:spPr>
          <a:xfrm>
            <a:off x="503872" y="787525"/>
            <a:ext cx="38847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sp>
        <p:nvSpPr>
          <p:cNvPr id="1048809" name="Google Shape;72;p22"/>
          <p:cNvSpPr txBox="1">
            <a:spLocks noGrp="1"/>
          </p:cNvSpPr>
          <p:nvPr>
            <p:ph type="body" idx="2"/>
          </p:nvPr>
        </p:nvSpPr>
        <p:spPr>
          <a:xfrm>
            <a:off x="512875" y="1380050"/>
            <a:ext cx="8093100" cy="32943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220" name="Google Shape;73;p22"/>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810" name="Google Shape;74;p22"/>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811" name="Google Shape;75;p22"/>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26" name="Shape 76"/>
        <p:cNvGrpSpPr/>
        <p:nvPr/>
      </p:nvGrpSpPr>
      <p:grpSpPr>
        <a:xfrm>
          <a:off x="0" y="0"/>
          <a:ext cx="0" cy="0"/>
          <a:chOff x="0" y="0"/>
          <a:chExt cx="0" cy="0"/>
        </a:xfrm>
      </p:grpSpPr>
      <p:sp>
        <p:nvSpPr>
          <p:cNvPr id="1048722" name="Google Shape;77;p23"/>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723" name="Google Shape;78;p23"/>
          <p:cNvSpPr txBox="1">
            <a:spLocks noGrp="1"/>
          </p:cNvSpPr>
          <p:nvPr>
            <p:ph type="subTitle" idx="1"/>
          </p:nvPr>
        </p:nvSpPr>
        <p:spPr>
          <a:xfrm>
            <a:off x="503876" y="4245750"/>
            <a:ext cx="53844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2000">
                <a:solidFill>
                  <a:srgbClr val="1F1F50"/>
                </a:solidFill>
              </a:defRPr>
            </a:lvl1pPr>
            <a:lvl2pPr algn="l" lvl="1">
              <a:lnSpc>
                <a:spcPct val="150000"/>
              </a:lnSpc>
              <a:spcBef>
                <a:spcPts val="1600"/>
              </a:spcBef>
              <a:spcAft>
                <a:spcPts val="0"/>
              </a:spcAft>
              <a:buSzPts val="1400"/>
              <a:buNone/>
              <a:defRPr b="1"/>
            </a:lvl2pPr>
            <a:lvl3pPr algn="l" lvl="2">
              <a:lnSpc>
                <a:spcPct val="150000"/>
              </a:lnSpc>
              <a:spcBef>
                <a:spcPts val="1600"/>
              </a:spcBef>
              <a:spcAft>
                <a:spcPts val="0"/>
              </a:spcAft>
              <a:buSzPts val="1400"/>
              <a:buNone/>
              <a:defRPr b="1"/>
            </a:lvl3pPr>
            <a:lvl4pPr algn="l" lvl="3">
              <a:lnSpc>
                <a:spcPct val="150000"/>
              </a:lnSpc>
              <a:spcBef>
                <a:spcPts val="1600"/>
              </a:spcBef>
              <a:spcAft>
                <a:spcPts val="0"/>
              </a:spcAft>
              <a:buSzPts val="1400"/>
              <a:buNone/>
              <a:defRPr b="1"/>
            </a:lvl4pPr>
            <a:lvl5pPr algn="l" lvl="4">
              <a:lnSpc>
                <a:spcPct val="150000"/>
              </a:lnSpc>
              <a:spcBef>
                <a:spcPts val="1600"/>
              </a:spcBef>
              <a:spcAft>
                <a:spcPts val="0"/>
              </a:spcAft>
              <a:buSzPts val="1400"/>
              <a:buNone/>
              <a:defRPr b="1"/>
            </a:lvl5pPr>
            <a:lvl6pPr algn="l" lvl="5">
              <a:lnSpc>
                <a:spcPct val="150000"/>
              </a:lnSpc>
              <a:spcBef>
                <a:spcPts val="1600"/>
              </a:spcBef>
              <a:spcAft>
                <a:spcPts val="0"/>
              </a:spcAft>
              <a:buSzPts val="1400"/>
              <a:buNone/>
              <a:defRPr b="1"/>
            </a:lvl6pPr>
            <a:lvl7pPr algn="l" lvl="6">
              <a:lnSpc>
                <a:spcPct val="150000"/>
              </a:lnSpc>
              <a:spcBef>
                <a:spcPts val="1600"/>
              </a:spcBef>
              <a:spcAft>
                <a:spcPts val="0"/>
              </a:spcAft>
              <a:buSzPts val="1400"/>
              <a:buNone/>
              <a:defRPr b="1"/>
            </a:lvl7pPr>
            <a:lvl8pPr algn="l" lvl="7">
              <a:lnSpc>
                <a:spcPct val="150000"/>
              </a:lnSpc>
              <a:spcBef>
                <a:spcPts val="1600"/>
              </a:spcBef>
              <a:spcAft>
                <a:spcPts val="0"/>
              </a:spcAft>
              <a:buSzPts val="1400"/>
              <a:buNone/>
              <a:defRPr b="1"/>
            </a:lvl8pPr>
            <a:lvl9pPr algn="l" lvl="8">
              <a:lnSpc>
                <a:spcPct val="150000"/>
              </a:lnSpc>
              <a:spcBef>
                <a:spcPts val="1600"/>
              </a:spcBef>
              <a:spcAft>
                <a:spcPts val="1600"/>
              </a:spcAft>
              <a:buSzPts val="1400"/>
              <a:buNone/>
              <a:defRPr b="1"/>
            </a:lvl9pPr>
          </a:lstStyle>
          <a:p/>
        </p:txBody>
      </p:sp>
      <p:sp>
        <p:nvSpPr>
          <p:cNvPr id="1048724" name="Google Shape;79;p23"/>
          <p:cNvSpPr txBox="1">
            <a:spLocks noGrp="1"/>
          </p:cNvSpPr>
          <p:nvPr>
            <p:ph type="body" idx="2"/>
          </p:nvPr>
        </p:nvSpPr>
        <p:spPr>
          <a:xfrm>
            <a:off x="512875" y="902725"/>
            <a:ext cx="8002500" cy="29928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204" name="Google Shape;80;p23"/>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25" name="Google Shape;81;p23"/>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26" name="Google Shape;82;p23"/>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31" name="Shape 83"/>
        <p:cNvGrpSpPr/>
        <p:nvPr/>
      </p:nvGrpSpPr>
      <p:grpSpPr>
        <a:xfrm>
          <a:off x="0" y="0"/>
          <a:ext cx="0" cy="0"/>
          <a:chOff x="0" y="0"/>
          <a:chExt cx="0" cy="0"/>
        </a:xfrm>
      </p:grpSpPr>
      <p:sp>
        <p:nvSpPr>
          <p:cNvPr id="1048742" name="Google Shape;84;p24"/>
          <p:cNvSpPr txBox="1">
            <a:spLocks noGrp="1"/>
          </p:cNvSpPr>
          <p:nvPr>
            <p:ph type="body" idx="1"/>
          </p:nvPr>
        </p:nvSpPr>
        <p:spPr>
          <a:xfrm>
            <a:off x="512875" y="293121"/>
            <a:ext cx="8002500" cy="44175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206" name="Google Shape;85;p24"/>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43" name="Google Shape;86;p24"/>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44" name="Google Shape;87;p24"/>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37" name="Shape 88"/>
        <p:cNvGrpSpPr/>
        <p:nvPr/>
      </p:nvGrpSpPr>
      <p:grpSpPr>
        <a:xfrm>
          <a:off x="0" y="0"/>
          <a:ext cx="0" cy="0"/>
          <a:chOff x="0" y="0"/>
          <a:chExt cx="0" cy="0"/>
        </a:xfrm>
      </p:grpSpPr>
      <p:sp>
        <p:nvSpPr>
          <p:cNvPr id="1048767" name="Google Shape;89;p25"/>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768" name="Google Shape;90;p25"/>
          <p:cNvSpPr txBox="1">
            <a:spLocks noGrp="1"/>
          </p:cNvSpPr>
          <p:nvPr>
            <p:ph type="body" idx="1"/>
          </p:nvPr>
        </p:nvSpPr>
        <p:spPr>
          <a:xfrm>
            <a:off x="512875" y="1055125"/>
            <a:ext cx="8002500" cy="36033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213" name="Google Shape;91;p25"/>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69" name="Google Shape;92;p25"/>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70" name="Google Shape;93;p25"/>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47" name="Shape 94"/>
        <p:cNvGrpSpPr/>
        <p:nvPr/>
      </p:nvGrpSpPr>
      <p:grpSpPr>
        <a:xfrm>
          <a:off x="0" y="0"/>
          <a:ext cx="0" cy="0"/>
          <a:chOff x="0" y="0"/>
          <a:chExt cx="0" cy="0"/>
        </a:xfrm>
      </p:grpSpPr>
      <p:sp>
        <p:nvSpPr>
          <p:cNvPr id="1048812" name="Google Shape;95;p26"/>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813" name="Google Shape;96;p26"/>
          <p:cNvSpPr txBox="1">
            <a:spLocks noGrp="1"/>
          </p:cNvSpPr>
          <p:nvPr>
            <p:ph type="body" idx="1"/>
          </p:nvPr>
        </p:nvSpPr>
        <p:spPr>
          <a:xfrm>
            <a:off x="512875" y="2890075"/>
            <a:ext cx="8002500" cy="18366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222" name="Google Shape;97;p26"/>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814" name="Google Shape;98;p26"/>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815" name="Google Shape;99;p26"/>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28" name="Shape 100"/>
        <p:cNvGrpSpPr/>
        <p:nvPr/>
      </p:nvGrpSpPr>
      <p:grpSpPr>
        <a:xfrm>
          <a:off x="0" y="0"/>
          <a:ext cx="0" cy="0"/>
          <a:chOff x="0" y="0"/>
          <a:chExt cx="0" cy="0"/>
        </a:xfrm>
      </p:grpSpPr>
      <p:sp>
        <p:nvSpPr>
          <p:cNvPr id="1048738" name="Google Shape;101;p27"/>
          <p:cNvSpPr txBox="1">
            <a:spLocks noGrp="1"/>
          </p:cNvSpPr>
          <p:nvPr>
            <p:ph type="title"/>
          </p:nvPr>
        </p:nvSpPr>
        <p:spPr>
          <a:xfrm>
            <a:off x="311700" y="2150850"/>
            <a:ext cx="8520600" cy="841800"/>
          </a:xfrm>
          <a:prstGeom prst="rect"/>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4800"/>
              <a:buNone/>
              <a:defRPr sz="4800"/>
            </a:lvl1pPr>
            <a:lvl2pPr algn="ctr" lvl="1">
              <a:lnSpc>
                <a:spcPct val="100000"/>
              </a:lnSpc>
              <a:spcBef>
                <a:spcPts val="0"/>
              </a:spcBef>
              <a:spcAft>
                <a:spcPts val="0"/>
              </a:spcAft>
              <a:buSzPts val="3600"/>
              <a:buNone/>
              <a:defRPr sz="3600"/>
            </a:lvl2pPr>
            <a:lvl3pPr algn="ctr" lvl="2">
              <a:lnSpc>
                <a:spcPct val="100000"/>
              </a:lnSpc>
              <a:spcBef>
                <a:spcPts val="0"/>
              </a:spcBef>
              <a:spcAft>
                <a:spcPts val="0"/>
              </a:spcAft>
              <a:buSzPts val="3600"/>
              <a:buNone/>
              <a:defRPr sz="3600"/>
            </a:lvl3pPr>
            <a:lvl4pPr algn="ctr" lvl="3">
              <a:lnSpc>
                <a:spcPct val="100000"/>
              </a:lnSpc>
              <a:spcBef>
                <a:spcPts val="0"/>
              </a:spcBef>
              <a:spcAft>
                <a:spcPts val="0"/>
              </a:spcAft>
              <a:buSzPts val="3600"/>
              <a:buNone/>
              <a:defRPr sz="3600"/>
            </a:lvl4pPr>
            <a:lvl5pPr algn="ctr" lvl="4">
              <a:lnSpc>
                <a:spcPct val="100000"/>
              </a:lnSpc>
              <a:spcBef>
                <a:spcPts val="0"/>
              </a:spcBef>
              <a:spcAft>
                <a:spcPts val="0"/>
              </a:spcAft>
              <a:buSzPts val="3600"/>
              <a:buNone/>
              <a:defRPr sz="3600"/>
            </a:lvl5pPr>
            <a:lvl6pPr algn="ctr" lvl="5">
              <a:lnSpc>
                <a:spcPct val="100000"/>
              </a:lnSpc>
              <a:spcBef>
                <a:spcPts val="0"/>
              </a:spcBef>
              <a:spcAft>
                <a:spcPts val="0"/>
              </a:spcAft>
              <a:buSzPts val="3600"/>
              <a:buNone/>
              <a:defRPr sz="3600"/>
            </a:lvl6pPr>
            <a:lvl7pPr algn="ctr" lvl="6">
              <a:lnSpc>
                <a:spcPct val="100000"/>
              </a:lnSpc>
              <a:spcBef>
                <a:spcPts val="0"/>
              </a:spcBef>
              <a:spcAft>
                <a:spcPts val="0"/>
              </a:spcAft>
              <a:buSzPts val="3600"/>
              <a:buNone/>
              <a:defRPr sz="3600"/>
            </a:lvl7pPr>
            <a:lvl8pPr algn="ctr" lvl="7">
              <a:lnSpc>
                <a:spcPct val="100000"/>
              </a:lnSpc>
              <a:spcBef>
                <a:spcPts val="0"/>
              </a:spcBef>
              <a:spcAft>
                <a:spcPts val="0"/>
              </a:spcAft>
              <a:buSzPts val="3600"/>
              <a:buNone/>
              <a:defRPr sz="3600"/>
            </a:lvl8pPr>
            <a:lvl9pPr algn="ctr" lvl="8">
              <a:lnSpc>
                <a:spcPct val="100000"/>
              </a:lnSpc>
              <a:spcBef>
                <a:spcPts val="0"/>
              </a:spcBef>
              <a:spcAft>
                <a:spcPts val="0"/>
              </a:spcAft>
              <a:buSzPts val="3600"/>
              <a:buNone/>
              <a:defRPr sz="3600"/>
            </a:lvl9pPr>
          </a:lstStyle>
          <a:p/>
        </p:txBody>
      </p:sp>
      <p:sp>
        <p:nvSpPr>
          <p:cNvPr id="1048739" name="Google Shape;102;p27"/>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1" cap="none" sz="900" i="0" lang="en" strike="noStrike" u="none">
                <a:solidFill>
                  <a:srgbClr val="0A1852"/>
                </a:solidFill>
                <a:latin typeface="Lato"/>
                <a:ea typeface="Lato"/>
                <a:cs typeface="Lato"/>
                <a:sym typeface="Lato"/>
              </a:rPr>
              <a:t>// </a:t>
            </a:r>
            <a:fld id="{00000000-1234-1234-1234-123412341234}" type="slidenum">
              <a:rPr b="1" cap="none" sz="900" i="0" lang="en" strike="noStrike" u="none">
                <a:solidFill>
                  <a:srgbClr val="0A1852"/>
                </a:solidFill>
                <a:latin typeface="Lato"/>
                <a:ea typeface="Lato"/>
                <a:cs typeface="Lato"/>
                <a:sym typeface="Lato"/>
              </a:rPr>
              <a:t>‹#›</a:t>
            </a:fld>
            <a:endParaRPr b="1" cap="none" sz="900" i="0" strike="noStrike" u="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34" name="Shape 103"/>
        <p:cNvGrpSpPr/>
        <p:nvPr/>
      </p:nvGrpSpPr>
      <p:grpSpPr>
        <a:xfrm>
          <a:off x="0" y="0"/>
          <a:ext cx="0" cy="0"/>
          <a:chOff x="0" y="0"/>
          <a:chExt cx="0" cy="0"/>
        </a:xfrm>
      </p:grpSpPr>
      <p:sp>
        <p:nvSpPr>
          <p:cNvPr id="1048752" name="Google Shape;104;p28"/>
          <p:cNvSpPr/>
          <p:nvPr/>
        </p:nvSpPr>
        <p:spPr>
          <a:xfrm>
            <a:off x="2100" y="-125"/>
            <a:ext cx="9144000" cy="16869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53" name="Google Shape;105;p28"/>
          <p:cNvSpPr txBox="1">
            <a:spLocks noGrp="1"/>
          </p:cNvSpPr>
          <p:nvPr>
            <p:ph type="title"/>
          </p:nvPr>
        </p:nvSpPr>
        <p:spPr>
          <a:xfrm>
            <a:off x="494617" y="3819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pic>
        <p:nvPicPr>
          <p:cNvPr id="2097210" name="Google Shape;106;p28"/>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54" name="Google Shape;107;p28"/>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55" name="Google Shape;108;p28"/>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756" name="Google Shape;109;p28"/>
          <p:cNvSpPr txBox="1">
            <a:spLocks noGrp="1"/>
          </p:cNvSpPr>
          <p:nvPr>
            <p:ph type="subTitle" idx="1"/>
          </p:nvPr>
        </p:nvSpPr>
        <p:spPr>
          <a:xfrm>
            <a:off x="503874" y="939925"/>
            <a:ext cx="36030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43" name="Shape 110"/>
        <p:cNvGrpSpPr/>
        <p:nvPr/>
      </p:nvGrpSpPr>
      <p:grpSpPr>
        <a:xfrm>
          <a:off x="0" y="0"/>
          <a:ext cx="0" cy="0"/>
          <a:chOff x="0" y="0"/>
          <a:chExt cx="0" cy="0"/>
        </a:xfrm>
      </p:grpSpPr>
      <p:sp>
        <p:nvSpPr>
          <p:cNvPr id="1048799" name="Google Shape;111;p29"/>
          <p:cNvSpPr/>
          <p:nvPr/>
        </p:nvSpPr>
        <p:spPr>
          <a:xfrm>
            <a:off x="2100" y="-125"/>
            <a:ext cx="9144000" cy="16869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800" name="Google Shape;112;p29"/>
          <p:cNvSpPr txBox="1">
            <a:spLocks noGrp="1"/>
          </p:cNvSpPr>
          <p:nvPr>
            <p:ph type="title"/>
          </p:nvPr>
        </p:nvSpPr>
        <p:spPr>
          <a:xfrm>
            <a:off x="494617" y="3819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pic>
        <p:nvPicPr>
          <p:cNvPr id="2097218" name="Google Shape;113;p29"/>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801" name="Google Shape;114;p29"/>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802" name="Google Shape;115;p29"/>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803" name="Google Shape;116;p29"/>
          <p:cNvSpPr txBox="1">
            <a:spLocks noGrp="1"/>
          </p:cNvSpPr>
          <p:nvPr>
            <p:ph type="subTitle" idx="1"/>
          </p:nvPr>
        </p:nvSpPr>
        <p:spPr>
          <a:xfrm>
            <a:off x="503873" y="939925"/>
            <a:ext cx="37650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35" name="Shape 117"/>
        <p:cNvGrpSpPr/>
        <p:nvPr/>
      </p:nvGrpSpPr>
      <p:grpSpPr>
        <a:xfrm>
          <a:off x="0" y="0"/>
          <a:ext cx="0" cy="0"/>
          <a:chOff x="0" y="0"/>
          <a:chExt cx="0" cy="0"/>
        </a:xfrm>
      </p:grpSpPr>
      <p:sp>
        <p:nvSpPr>
          <p:cNvPr id="1048757" name="Google Shape;118;p30"/>
          <p:cNvSpPr/>
          <p:nvPr/>
        </p:nvSpPr>
        <p:spPr>
          <a:xfrm>
            <a:off x="2100" y="-125"/>
            <a:ext cx="9144000" cy="16869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58" name="Google Shape;119;p30"/>
          <p:cNvSpPr txBox="1">
            <a:spLocks noGrp="1"/>
          </p:cNvSpPr>
          <p:nvPr>
            <p:ph type="title"/>
          </p:nvPr>
        </p:nvSpPr>
        <p:spPr>
          <a:xfrm>
            <a:off x="494617" y="3819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pic>
        <p:nvPicPr>
          <p:cNvPr id="2097211" name="Google Shape;120;p30"/>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59" name="Google Shape;121;p30"/>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60" name="Google Shape;122;p30"/>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761" name="Google Shape;123;p30"/>
          <p:cNvSpPr txBox="1">
            <a:spLocks noGrp="1"/>
          </p:cNvSpPr>
          <p:nvPr>
            <p:ph type="subTitle" idx="1"/>
          </p:nvPr>
        </p:nvSpPr>
        <p:spPr>
          <a:xfrm>
            <a:off x="503874" y="939925"/>
            <a:ext cx="34821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41" name="Shape 124"/>
        <p:cNvGrpSpPr/>
        <p:nvPr/>
      </p:nvGrpSpPr>
      <p:grpSpPr>
        <a:xfrm>
          <a:off x="0" y="0"/>
          <a:ext cx="0" cy="0"/>
          <a:chOff x="0" y="0"/>
          <a:chExt cx="0" cy="0"/>
        </a:xfrm>
      </p:grpSpPr>
      <p:sp>
        <p:nvSpPr>
          <p:cNvPr id="1048787" name="Google Shape;125;p31"/>
          <p:cNvSpPr/>
          <p:nvPr/>
        </p:nvSpPr>
        <p:spPr>
          <a:xfrm>
            <a:off x="2100" y="-125"/>
            <a:ext cx="9144000" cy="1686900"/>
          </a:xfrm>
          <a:prstGeom prst="rect"/>
          <a:solidFill>
            <a:srgbClr val="1F1F50"/>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88" name="Google Shape;126;p31"/>
          <p:cNvSpPr txBox="1">
            <a:spLocks noGrp="1"/>
          </p:cNvSpPr>
          <p:nvPr>
            <p:ph type="title"/>
          </p:nvPr>
        </p:nvSpPr>
        <p:spPr>
          <a:xfrm>
            <a:off x="494617" y="3819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solidFill>
                  <a:srgbClr val="FFFFFF"/>
                </a:solidFill>
                <a:latin typeface="Lato"/>
                <a:ea typeface="Lato"/>
                <a:cs typeface="Lato"/>
                <a:sym typeface="Lato"/>
              </a:defRPr>
            </a:lvl1pPr>
            <a:lvl2pPr algn="l" lvl="1">
              <a:lnSpc>
                <a:spcPct val="100000"/>
              </a:lnSpc>
              <a:spcBef>
                <a:spcPts val="0"/>
              </a:spcBef>
              <a:spcAft>
                <a:spcPts val="0"/>
              </a:spcAft>
              <a:buSzPts val="2800"/>
              <a:buNone/>
              <a:defRPr>
                <a:solidFill>
                  <a:srgbClr val="FFFFFF"/>
                </a:solidFill>
                <a:latin typeface="Lato"/>
                <a:ea typeface="Lato"/>
                <a:cs typeface="Lato"/>
                <a:sym typeface="Lato"/>
              </a:defRPr>
            </a:lvl2pPr>
            <a:lvl3pPr algn="l" lvl="2">
              <a:lnSpc>
                <a:spcPct val="100000"/>
              </a:lnSpc>
              <a:spcBef>
                <a:spcPts val="0"/>
              </a:spcBef>
              <a:spcAft>
                <a:spcPts val="0"/>
              </a:spcAft>
              <a:buSzPts val="2800"/>
              <a:buNone/>
              <a:defRPr>
                <a:solidFill>
                  <a:srgbClr val="FFFFFF"/>
                </a:solidFill>
                <a:latin typeface="Lato"/>
                <a:ea typeface="Lato"/>
                <a:cs typeface="Lato"/>
                <a:sym typeface="Lato"/>
              </a:defRPr>
            </a:lvl3pPr>
            <a:lvl4pPr algn="l" lvl="3">
              <a:lnSpc>
                <a:spcPct val="100000"/>
              </a:lnSpc>
              <a:spcBef>
                <a:spcPts val="0"/>
              </a:spcBef>
              <a:spcAft>
                <a:spcPts val="0"/>
              </a:spcAft>
              <a:buSzPts val="2800"/>
              <a:buNone/>
              <a:defRPr>
                <a:solidFill>
                  <a:srgbClr val="FFFFFF"/>
                </a:solidFill>
                <a:latin typeface="Lato"/>
                <a:ea typeface="Lato"/>
                <a:cs typeface="Lato"/>
                <a:sym typeface="Lato"/>
              </a:defRPr>
            </a:lvl4pPr>
            <a:lvl5pPr algn="l" lvl="4">
              <a:lnSpc>
                <a:spcPct val="100000"/>
              </a:lnSpc>
              <a:spcBef>
                <a:spcPts val="0"/>
              </a:spcBef>
              <a:spcAft>
                <a:spcPts val="0"/>
              </a:spcAft>
              <a:buSzPts val="2800"/>
              <a:buNone/>
              <a:defRPr>
                <a:solidFill>
                  <a:srgbClr val="FFFFFF"/>
                </a:solidFill>
                <a:latin typeface="Lato"/>
                <a:ea typeface="Lato"/>
                <a:cs typeface="Lato"/>
                <a:sym typeface="Lato"/>
              </a:defRPr>
            </a:lvl5pPr>
            <a:lvl6pPr algn="l" lvl="5">
              <a:lnSpc>
                <a:spcPct val="100000"/>
              </a:lnSpc>
              <a:spcBef>
                <a:spcPts val="0"/>
              </a:spcBef>
              <a:spcAft>
                <a:spcPts val="0"/>
              </a:spcAft>
              <a:buSzPts val="2800"/>
              <a:buNone/>
              <a:defRPr>
                <a:solidFill>
                  <a:srgbClr val="FFFFFF"/>
                </a:solidFill>
                <a:latin typeface="Lato"/>
                <a:ea typeface="Lato"/>
                <a:cs typeface="Lato"/>
                <a:sym typeface="Lato"/>
              </a:defRPr>
            </a:lvl6pPr>
            <a:lvl7pPr algn="l" lvl="6">
              <a:lnSpc>
                <a:spcPct val="100000"/>
              </a:lnSpc>
              <a:spcBef>
                <a:spcPts val="0"/>
              </a:spcBef>
              <a:spcAft>
                <a:spcPts val="0"/>
              </a:spcAft>
              <a:buSzPts val="2800"/>
              <a:buNone/>
              <a:defRPr>
                <a:solidFill>
                  <a:srgbClr val="FFFFFF"/>
                </a:solidFill>
                <a:latin typeface="Lato"/>
                <a:ea typeface="Lato"/>
                <a:cs typeface="Lato"/>
                <a:sym typeface="Lato"/>
              </a:defRPr>
            </a:lvl7pPr>
            <a:lvl8pPr algn="l" lvl="7">
              <a:lnSpc>
                <a:spcPct val="100000"/>
              </a:lnSpc>
              <a:spcBef>
                <a:spcPts val="0"/>
              </a:spcBef>
              <a:spcAft>
                <a:spcPts val="0"/>
              </a:spcAft>
              <a:buSzPts val="2800"/>
              <a:buNone/>
              <a:defRPr>
                <a:solidFill>
                  <a:srgbClr val="FFFFFF"/>
                </a:solidFill>
                <a:latin typeface="Lato"/>
                <a:ea typeface="Lato"/>
                <a:cs typeface="Lato"/>
                <a:sym typeface="Lato"/>
              </a:defRPr>
            </a:lvl8pPr>
            <a:lvl9pPr algn="l" lvl="8">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2097216" name="Google Shape;127;p31"/>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89" name="Google Shape;128;p31"/>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90" name="Google Shape;129;p31"/>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791" name="Google Shape;130;p31"/>
          <p:cNvSpPr txBox="1">
            <a:spLocks noGrp="1"/>
          </p:cNvSpPr>
          <p:nvPr>
            <p:ph type="subTitle" idx="1"/>
          </p:nvPr>
        </p:nvSpPr>
        <p:spPr>
          <a:xfrm>
            <a:off x="503873" y="939925"/>
            <a:ext cx="36633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FFFFFF"/>
                </a:solidFill>
              </a:defRPr>
            </a:lvl1pPr>
            <a:lvl2pPr algn="l" lvl="1">
              <a:lnSpc>
                <a:spcPct val="150000"/>
              </a:lnSpc>
              <a:spcBef>
                <a:spcPts val="1600"/>
              </a:spcBef>
              <a:spcAft>
                <a:spcPts val="0"/>
              </a:spcAft>
              <a:buSzPts val="1400"/>
              <a:buNone/>
              <a:defRPr>
                <a:solidFill>
                  <a:srgbClr val="FFFFFF"/>
                </a:solidFill>
              </a:defRPr>
            </a:lvl2pPr>
            <a:lvl3pPr algn="l" lvl="2">
              <a:lnSpc>
                <a:spcPct val="150000"/>
              </a:lnSpc>
              <a:spcBef>
                <a:spcPts val="1600"/>
              </a:spcBef>
              <a:spcAft>
                <a:spcPts val="0"/>
              </a:spcAft>
              <a:buSzPts val="1400"/>
              <a:buNone/>
              <a:defRPr>
                <a:solidFill>
                  <a:srgbClr val="FFFFFF"/>
                </a:solidFill>
              </a:defRPr>
            </a:lvl3pPr>
            <a:lvl4pPr algn="l" lvl="3">
              <a:lnSpc>
                <a:spcPct val="150000"/>
              </a:lnSpc>
              <a:spcBef>
                <a:spcPts val="1600"/>
              </a:spcBef>
              <a:spcAft>
                <a:spcPts val="0"/>
              </a:spcAft>
              <a:buSzPts val="1400"/>
              <a:buNone/>
              <a:defRPr>
                <a:solidFill>
                  <a:srgbClr val="FFFFFF"/>
                </a:solidFill>
              </a:defRPr>
            </a:lvl4pPr>
            <a:lvl5pPr algn="l" lvl="4">
              <a:lnSpc>
                <a:spcPct val="150000"/>
              </a:lnSpc>
              <a:spcBef>
                <a:spcPts val="1600"/>
              </a:spcBef>
              <a:spcAft>
                <a:spcPts val="0"/>
              </a:spcAft>
              <a:buSzPts val="1400"/>
              <a:buNone/>
              <a:defRPr>
                <a:solidFill>
                  <a:srgbClr val="FFFFFF"/>
                </a:solidFill>
              </a:defRPr>
            </a:lvl5pPr>
            <a:lvl6pPr algn="l" lvl="5">
              <a:lnSpc>
                <a:spcPct val="150000"/>
              </a:lnSpc>
              <a:spcBef>
                <a:spcPts val="1600"/>
              </a:spcBef>
              <a:spcAft>
                <a:spcPts val="0"/>
              </a:spcAft>
              <a:buSzPts val="1400"/>
              <a:buNone/>
              <a:defRPr>
                <a:solidFill>
                  <a:srgbClr val="FFFFFF"/>
                </a:solidFill>
              </a:defRPr>
            </a:lvl6pPr>
            <a:lvl7pPr algn="l" lvl="6">
              <a:lnSpc>
                <a:spcPct val="150000"/>
              </a:lnSpc>
              <a:spcBef>
                <a:spcPts val="1600"/>
              </a:spcBef>
              <a:spcAft>
                <a:spcPts val="0"/>
              </a:spcAft>
              <a:buSzPts val="1400"/>
              <a:buNone/>
              <a:defRPr>
                <a:solidFill>
                  <a:srgbClr val="FFFFFF"/>
                </a:solidFill>
              </a:defRPr>
            </a:lvl7pPr>
            <a:lvl8pPr algn="l" lvl="7">
              <a:lnSpc>
                <a:spcPct val="150000"/>
              </a:lnSpc>
              <a:spcBef>
                <a:spcPts val="1600"/>
              </a:spcBef>
              <a:spcAft>
                <a:spcPts val="0"/>
              </a:spcAft>
              <a:buSzPts val="1400"/>
              <a:buNone/>
              <a:defRPr>
                <a:solidFill>
                  <a:srgbClr val="FFFFFF"/>
                </a:solidFill>
              </a:defRPr>
            </a:lvl8pPr>
            <a:lvl9pPr algn="l" lvl="8">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xmlns:r="http://schemas.openxmlformats.org/officeDocument/2006/relationships" r:embed="rId1">
            <a:alphaModFix/>
          </a:blip>
          <a:stretch>
            <a:fillRect/>
          </a:stretch>
        </a:blipFill>
        <a:effectLst/>
      </p:bgPr>
    </p:bg>
    <p:spTree>
      <p:nvGrpSpPr>
        <p:cNvPr id="132" name="Shape 13"/>
        <p:cNvGrpSpPr/>
        <p:nvPr/>
      </p:nvGrpSpPr>
      <p:grpSpPr>
        <a:xfrm>
          <a:off x="0" y="0"/>
          <a:ext cx="0" cy="0"/>
          <a:chOff x="0" y="0"/>
          <a:chExt cx="0" cy="0"/>
        </a:xfrm>
      </p:grpSpPr>
      <p:pic>
        <p:nvPicPr>
          <p:cNvPr id="2097207" name="Google Shape;14;p14"/>
          <p:cNvPicPr preferRelativeResize="0">
            <a:picLocks/>
          </p:cNvPicPr>
          <p:nvPr/>
        </p:nvPicPr>
        <p:blipFill rotWithShape="1">
          <a:blip xmlns:r="http://schemas.openxmlformats.org/officeDocument/2006/relationships" r:embed="rId2">
            <a:alphaModFix/>
          </a:blip>
          <a:srcRect/>
          <a:stretch>
            <a:fillRect/>
          </a:stretch>
        </p:blipFill>
        <p:spPr>
          <a:xfrm>
            <a:off x="0" y="4969025"/>
            <a:ext cx="9144000" cy="174475"/>
          </a:xfrm>
          <a:prstGeom prst="rect"/>
          <a:noFill/>
          <a:ln>
            <a:noFill/>
          </a:ln>
        </p:spPr>
      </p:pic>
      <p:sp>
        <p:nvSpPr>
          <p:cNvPr id="1048745" name="Google Shape;15;p14"/>
          <p:cNvSpPr txBox="1">
            <a:spLocks noGrp="1"/>
          </p:cNvSpPr>
          <p:nvPr>
            <p:ph type="title"/>
          </p:nvPr>
        </p:nvSpPr>
        <p:spPr>
          <a:xfrm>
            <a:off x="338275" y="1916925"/>
            <a:ext cx="8649300" cy="8274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sz="4800">
                <a:solidFill>
                  <a:srgbClr val="FFFFFF"/>
                </a:solidFill>
              </a:defRPr>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746" name="Google Shape;16;p14"/>
          <p:cNvSpPr txBox="1">
            <a:spLocks noGrp="1"/>
          </p:cNvSpPr>
          <p:nvPr>
            <p:ph type="subTitle" idx="1"/>
          </p:nvPr>
        </p:nvSpPr>
        <p:spPr>
          <a:xfrm>
            <a:off x="339712" y="2750625"/>
            <a:ext cx="4559100" cy="377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FFFFFF"/>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pic>
        <p:nvPicPr>
          <p:cNvPr id="2097208" name="Google Shape;17;p14"/>
          <p:cNvPicPr preferRelativeResize="0">
            <a:picLocks/>
          </p:cNvPicPr>
          <p:nvPr/>
        </p:nvPicPr>
        <p:blipFill rotWithShape="1">
          <a:blip xmlns:r="http://schemas.openxmlformats.org/officeDocument/2006/relationships" r:embed="rId3">
            <a:alphaModFix/>
          </a:blip>
          <a:srcRect/>
          <a:stretch>
            <a:fillRect/>
          </a:stretch>
        </p:blipFill>
        <p:spPr>
          <a:xfrm>
            <a:off x="653016" y="909925"/>
            <a:ext cx="1260844" cy="315211"/>
          </a:xfrm>
          <a:prstGeom prst="rect"/>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33" name="Shape 131"/>
        <p:cNvGrpSpPr/>
        <p:nvPr/>
      </p:nvGrpSpPr>
      <p:grpSpPr>
        <a:xfrm>
          <a:off x="0" y="0"/>
          <a:ext cx="0" cy="0"/>
          <a:chOff x="0" y="0"/>
          <a:chExt cx="0" cy="0"/>
        </a:xfrm>
      </p:grpSpPr>
      <p:pic>
        <p:nvPicPr>
          <p:cNvPr id="2097209" name="Google Shape;132;p32"/>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47" name="Google Shape;133;p32"/>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48" name="Google Shape;134;p32"/>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749" name="Google Shape;135;p32"/>
          <p:cNvSpPr/>
          <p:nvPr/>
        </p:nvSpPr>
        <p:spPr>
          <a:xfrm>
            <a:off x="2100" y="-125"/>
            <a:ext cx="9144000" cy="1686900"/>
          </a:xfrm>
          <a:prstGeom prst="rect"/>
          <a:solidFill>
            <a:srgbClr val="1F1F50"/>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50" name="Google Shape;136;p32"/>
          <p:cNvSpPr txBox="1">
            <a:spLocks noGrp="1"/>
          </p:cNvSpPr>
          <p:nvPr>
            <p:ph type="title"/>
          </p:nvPr>
        </p:nvSpPr>
        <p:spPr>
          <a:xfrm>
            <a:off x="494617" y="3819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solidFill>
                  <a:srgbClr val="FFFFFF"/>
                </a:solidFill>
                <a:latin typeface="Lato"/>
                <a:ea typeface="Lato"/>
                <a:cs typeface="Lato"/>
                <a:sym typeface="Lato"/>
              </a:defRPr>
            </a:lvl1pPr>
            <a:lvl2pPr algn="l" lvl="1">
              <a:lnSpc>
                <a:spcPct val="100000"/>
              </a:lnSpc>
              <a:spcBef>
                <a:spcPts val="0"/>
              </a:spcBef>
              <a:spcAft>
                <a:spcPts val="0"/>
              </a:spcAft>
              <a:buSzPts val="2800"/>
              <a:buNone/>
              <a:defRPr>
                <a:solidFill>
                  <a:srgbClr val="FFFFFF"/>
                </a:solidFill>
                <a:latin typeface="Lato"/>
                <a:ea typeface="Lato"/>
                <a:cs typeface="Lato"/>
                <a:sym typeface="Lato"/>
              </a:defRPr>
            </a:lvl2pPr>
            <a:lvl3pPr algn="l" lvl="2">
              <a:lnSpc>
                <a:spcPct val="100000"/>
              </a:lnSpc>
              <a:spcBef>
                <a:spcPts val="0"/>
              </a:spcBef>
              <a:spcAft>
                <a:spcPts val="0"/>
              </a:spcAft>
              <a:buSzPts val="2800"/>
              <a:buNone/>
              <a:defRPr>
                <a:solidFill>
                  <a:srgbClr val="FFFFFF"/>
                </a:solidFill>
                <a:latin typeface="Lato"/>
                <a:ea typeface="Lato"/>
                <a:cs typeface="Lato"/>
                <a:sym typeface="Lato"/>
              </a:defRPr>
            </a:lvl3pPr>
            <a:lvl4pPr algn="l" lvl="3">
              <a:lnSpc>
                <a:spcPct val="100000"/>
              </a:lnSpc>
              <a:spcBef>
                <a:spcPts val="0"/>
              </a:spcBef>
              <a:spcAft>
                <a:spcPts val="0"/>
              </a:spcAft>
              <a:buSzPts val="2800"/>
              <a:buNone/>
              <a:defRPr>
                <a:solidFill>
                  <a:srgbClr val="FFFFFF"/>
                </a:solidFill>
                <a:latin typeface="Lato"/>
                <a:ea typeface="Lato"/>
                <a:cs typeface="Lato"/>
                <a:sym typeface="Lato"/>
              </a:defRPr>
            </a:lvl4pPr>
            <a:lvl5pPr algn="l" lvl="4">
              <a:lnSpc>
                <a:spcPct val="100000"/>
              </a:lnSpc>
              <a:spcBef>
                <a:spcPts val="0"/>
              </a:spcBef>
              <a:spcAft>
                <a:spcPts val="0"/>
              </a:spcAft>
              <a:buSzPts val="2800"/>
              <a:buNone/>
              <a:defRPr>
                <a:solidFill>
                  <a:srgbClr val="FFFFFF"/>
                </a:solidFill>
                <a:latin typeface="Lato"/>
                <a:ea typeface="Lato"/>
                <a:cs typeface="Lato"/>
                <a:sym typeface="Lato"/>
              </a:defRPr>
            </a:lvl5pPr>
            <a:lvl6pPr algn="l" lvl="5">
              <a:lnSpc>
                <a:spcPct val="100000"/>
              </a:lnSpc>
              <a:spcBef>
                <a:spcPts val="0"/>
              </a:spcBef>
              <a:spcAft>
                <a:spcPts val="0"/>
              </a:spcAft>
              <a:buSzPts val="2800"/>
              <a:buNone/>
              <a:defRPr>
                <a:solidFill>
                  <a:srgbClr val="FFFFFF"/>
                </a:solidFill>
                <a:latin typeface="Lato"/>
                <a:ea typeface="Lato"/>
                <a:cs typeface="Lato"/>
                <a:sym typeface="Lato"/>
              </a:defRPr>
            </a:lvl6pPr>
            <a:lvl7pPr algn="l" lvl="6">
              <a:lnSpc>
                <a:spcPct val="100000"/>
              </a:lnSpc>
              <a:spcBef>
                <a:spcPts val="0"/>
              </a:spcBef>
              <a:spcAft>
                <a:spcPts val="0"/>
              </a:spcAft>
              <a:buSzPts val="2800"/>
              <a:buNone/>
              <a:defRPr>
                <a:solidFill>
                  <a:srgbClr val="FFFFFF"/>
                </a:solidFill>
                <a:latin typeface="Lato"/>
                <a:ea typeface="Lato"/>
                <a:cs typeface="Lato"/>
                <a:sym typeface="Lato"/>
              </a:defRPr>
            </a:lvl7pPr>
            <a:lvl8pPr algn="l" lvl="7">
              <a:lnSpc>
                <a:spcPct val="100000"/>
              </a:lnSpc>
              <a:spcBef>
                <a:spcPts val="0"/>
              </a:spcBef>
              <a:spcAft>
                <a:spcPts val="0"/>
              </a:spcAft>
              <a:buSzPts val="2800"/>
              <a:buNone/>
              <a:defRPr>
                <a:solidFill>
                  <a:srgbClr val="FFFFFF"/>
                </a:solidFill>
                <a:latin typeface="Lato"/>
                <a:ea typeface="Lato"/>
                <a:cs typeface="Lato"/>
                <a:sym typeface="Lato"/>
              </a:defRPr>
            </a:lvl8pPr>
            <a:lvl9pPr algn="l" lvl="8">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048751" name="Google Shape;137;p32"/>
          <p:cNvSpPr txBox="1">
            <a:spLocks noGrp="1"/>
          </p:cNvSpPr>
          <p:nvPr>
            <p:ph type="subTitle" idx="1"/>
          </p:nvPr>
        </p:nvSpPr>
        <p:spPr>
          <a:xfrm>
            <a:off x="503874" y="939925"/>
            <a:ext cx="35022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FFFFFF"/>
                </a:solidFill>
              </a:defRPr>
            </a:lvl1pPr>
            <a:lvl2pPr algn="l" lvl="1">
              <a:lnSpc>
                <a:spcPct val="150000"/>
              </a:lnSpc>
              <a:spcBef>
                <a:spcPts val="1600"/>
              </a:spcBef>
              <a:spcAft>
                <a:spcPts val="0"/>
              </a:spcAft>
              <a:buSzPts val="1400"/>
              <a:buNone/>
              <a:defRPr>
                <a:solidFill>
                  <a:srgbClr val="FFFFFF"/>
                </a:solidFill>
              </a:defRPr>
            </a:lvl2pPr>
            <a:lvl3pPr algn="l" lvl="2">
              <a:lnSpc>
                <a:spcPct val="150000"/>
              </a:lnSpc>
              <a:spcBef>
                <a:spcPts val="1600"/>
              </a:spcBef>
              <a:spcAft>
                <a:spcPts val="0"/>
              </a:spcAft>
              <a:buSzPts val="1400"/>
              <a:buNone/>
              <a:defRPr>
                <a:solidFill>
                  <a:srgbClr val="FFFFFF"/>
                </a:solidFill>
              </a:defRPr>
            </a:lvl3pPr>
            <a:lvl4pPr algn="l" lvl="3">
              <a:lnSpc>
                <a:spcPct val="150000"/>
              </a:lnSpc>
              <a:spcBef>
                <a:spcPts val="1600"/>
              </a:spcBef>
              <a:spcAft>
                <a:spcPts val="0"/>
              </a:spcAft>
              <a:buSzPts val="1400"/>
              <a:buNone/>
              <a:defRPr>
                <a:solidFill>
                  <a:srgbClr val="FFFFFF"/>
                </a:solidFill>
              </a:defRPr>
            </a:lvl4pPr>
            <a:lvl5pPr algn="l" lvl="4">
              <a:lnSpc>
                <a:spcPct val="150000"/>
              </a:lnSpc>
              <a:spcBef>
                <a:spcPts val="1600"/>
              </a:spcBef>
              <a:spcAft>
                <a:spcPts val="0"/>
              </a:spcAft>
              <a:buSzPts val="1400"/>
              <a:buNone/>
              <a:defRPr>
                <a:solidFill>
                  <a:srgbClr val="FFFFFF"/>
                </a:solidFill>
              </a:defRPr>
            </a:lvl5pPr>
            <a:lvl6pPr algn="l" lvl="5">
              <a:lnSpc>
                <a:spcPct val="150000"/>
              </a:lnSpc>
              <a:spcBef>
                <a:spcPts val="1600"/>
              </a:spcBef>
              <a:spcAft>
                <a:spcPts val="0"/>
              </a:spcAft>
              <a:buSzPts val="1400"/>
              <a:buNone/>
              <a:defRPr>
                <a:solidFill>
                  <a:srgbClr val="FFFFFF"/>
                </a:solidFill>
              </a:defRPr>
            </a:lvl6pPr>
            <a:lvl7pPr algn="l" lvl="6">
              <a:lnSpc>
                <a:spcPct val="150000"/>
              </a:lnSpc>
              <a:spcBef>
                <a:spcPts val="1600"/>
              </a:spcBef>
              <a:spcAft>
                <a:spcPts val="0"/>
              </a:spcAft>
              <a:buSzPts val="1400"/>
              <a:buNone/>
              <a:defRPr>
                <a:solidFill>
                  <a:srgbClr val="FFFFFF"/>
                </a:solidFill>
              </a:defRPr>
            </a:lvl7pPr>
            <a:lvl8pPr algn="l" lvl="7">
              <a:lnSpc>
                <a:spcPct val="150000"/>
              </a:lnSpc>
              <a:spcBef>
                <a:spcPts val="1600"/>
              </a:spcBef>
              <a:spcAft>
                <a:spcPts val="0"/>
              </a:spcAft>
              <a:buSzPts val="1400"/>
              <a:buNone/>
              <a:defRPr>
                <a:solidFill>
                  <a:srgbClr val="FFFFFF"/>
                </a:solidFill>
              </a:defRPr>
            </a:lvl8pPr>
            <a:lvl9pPr algn="l" lvl="8">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38" name="Shape 138"/>
        <p:cNvGrpSpPr/>
        <p:nvPr/>
      </p:nvGrpSpPr>
      <p:grpSpPr>
        <a:xfrm>
          <a:off x="0" y="0"/>
          <a:ext cx="0" cy="0"/>
          <a:chOff x="0" y="0"/>
          <a:chExt cx="0" cy="0"/>
        </a:xfrm>
      </p:grpSpPr>
      <p:pic>
        <p:nvPicPr>
          <p:cNvPr id="2097214" name="Google Shape;139;p33"/>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71" name="Google Shape;140;p33"/>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72" name="Google Shape;141;p33"/>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773" name="Google Shape;142;p33"/>
          <p:cNvSpPr/>
          <p:nvPr/>
        </p:nvSpPr>
        <p:spPr>
          <a:xfrm>
            <a:off x="2100" y="-125"/>
            <a:ext cx="9144000" cy="1686900"/>
          </a:xfrm>
          <a:prstGeom prst="rect"/>
          <a:solidFill>
            <a:srgbClr val="1F1F50"/>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74" name="Google Shape;143;p33"/>
          <p:cNvSpPr txBox="1">
            <a:spLocks noGrp="1"/>
          </p:cNvSpPr>
          <p:nvPr>
            <p:ph type="title"/>
          </p:nvPr>
        </p:nvSpPr>
        <p:spPr>
          <a:xfrm>
            <a:off x="494617" y="3819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solidFill>
                  <a:srgbClr val="FFFFFF"/>
                </a:solidFill>
                <a:latin typeface="Lato"/>
                <a:ea typeface="Lato"/>
                <a:cs typeface="Lato"/>
                <a:sym typeface="Lato"/>
              </a:defRPr>
            </a:lvl1pPr>
            <a:lvl2pPr algn="l" lvl="1">
              <a:lnSpc>
                <a:spcPct val="100000"/>
              </a:lnSpc>
              <a:spcBef>
                <a:spcPts val="0"/>
              </a:spcBef>
              <a:spcAft>
                <a:spcPts val="0"/>
              </a:spcAft>
              <a:buSzPts val="2800"/>
              <a:buNone/>
              <a:defRPr>
                <a:solidFill>
                  <a:srgbClr val="FFFFFF"/>
                </a:solidFill>
                <a:latin typeface="Lato"/>
                <a:ea typeface="Lato"/>
                <a:cs typeface="Lato"/>
                <a:sym typeface="Lato"/>
              </a:defRPr>
            </a:lvl2pPr>
            <a:lvl3pPr algn="l" lvl="2">
              <a:lnSpc>
                <a:spcPct val="100000"/>
              </a:lnSpc>
              <a:spcBef>
                <a:spcPts val="0"/>
              </a:spcBef>
              <a:spcAft>
                <a:spcPts val="0"/>
              </a:spcAft>
              <a:buSzPts val="2800"/>
              <a:buNone/>
              <a:defRPr>
                <a:solidFill>
                  <a:srgbClr val="FFFFFF"/>
                </a:solidFill>
                <a:latin typeface="Lato"/>
                <a:ea typeface="Lato"/>
                <a:cs typeface="Lato"/>
                <a:sym typeface="Lato"/>
              </a:defRPr>
            </a:lvl3pPr>
            <a:lvl4pPr algn="l" lvl="3">
              <a:lnSpc>
                <a:spcPct val="100000"/>
              </a:lnSpc>
              <a:spcBef>
                <a:spcPts val="0"/>
              </a:spcBef>
              <a:spcAft>
                <a:spcPts val="0"/>
              </a:spcAft>
              <a:buSzPts val="2800"/>
              <a:buNone/>
              <a:defRPr>
                <a:solidFill>
                  <a:srgbClr val="FFFFFF"/>
                </a:solidFill>
                <a:latin typeface="Lato"/>
                <a:ea typeface="Lato"/>
                <a:cs typeface="Lato"/>
                <a:sym typeface="Lato"/>
              </a:defRPr>
            </a:lvl4pPr>
            <a:lvl5pPr algn="l" lvl="4">
              <a:lnSpc>
                <a:spcPct val="100000"/>
              </a:lnSpc>
              <a:spcBef>
                <a:spcPts val="0"/>
              </a:spcBef>
              <a:spcAft>
                <a:spcPts val="0"/>
              </a:spcAft>
              <a:buSzPts val="2800"/>
              <a:buNone/>
              <a:defRPr>
                <a:solidFill>
                  <a:srgbClr val="FFFFFF"/>
                </a:solidFill>
                <a:latin typeface="Lato"/>
                <a:ea typeface="Lato"/>
                <a:cs typeface="Lato"/>
                <a:sym typeface="Lato"/>
              </a:defRPr>
            </a:lvl5pPr>
            <a:lvl6pPr algn="l" lvl="5">
              <a:lnSpc>
                <a:spcPct val="100000"/>
              </a:lnSpc>
              <a:spcBef>
                <a:spcPts val="0"/>
              </a:spcBef>
              <a:spcAft>
                <a:spcPts val="0"/>
              </a:spcAft>
              <a:buSzPts val="2800"/>
              <a:buNone/>
              <a:defRPr>
                <a:solidFill>
                  <a:srgbClr val="FFFFFF"/>
                </a:solidFill>
                <a:latin typeface="Lato"/>
                <a:ea typeface="Lato"/>
                <a:cs typeface="Lato"/>
                <a:sym typeface="Lato"/>
              </a:defRPr>
            </a:lvl6pPr>
            <a:lvl7pPr algn="l" lvl="6">
              <a:lnSpc>
                <a:spcPct val="100000"/>
              </a:lnSpc>
              <a:spcBef>
                <a:spcPts val="0"/>
              </a:spcBef>
              <a:spcAft>
                <a:spcPts val="0"/>
              </a:spcAft>
              <a:buSzPts val="2800"/>
              <a:buNone/>
              <a:defRPr>
                <a:solidFill>
                  <a:srgbClr val="FFFFFF"/>
                </a:solidFill>
                <a:latin typeface="Lato"/>
                <a:ea typeface="Lato"/>
                <a:cs typeface="Lato"/>
                <a:sym typeface="Lato"/>
              </a:defRPr>
            </a:lvl7pPr>
            <a:lvl8pPr algn="l" lvl="7">
              <a:lnSpc>
                <a:spcPct val="100000"/>
              </a:lnSpc>
              <a:spcBef>
                <a:spcPts val="0"/>
              </a:spcBef>
              <a:spcAft>
                <a:spcPts val="0"/>
              </a:spcAft>
              <a:buSzPts val="2800"/>
              <a:buNone/>
              <a:defRPr>
                <a:solidFill>
                  <a:srgbClr val="FFFFFF"/>
                </a:solidFill>
                <a:latin typeface="Lato"/>
                <a:ea typeface="Lato"/>
                <a:cs typeface="Lato"/>
                <a:sym typeface="Lato"/>
              </a:defRPr>
            </a:lvl8pPr>
            <a:lvl9pPr algn="l" lvl="8">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048775" name="Google Shape;144;p33"/>
          <p:cNvSpPr txBox="1">
            <a:spLocks noGrp="1"/>
          </p:cNvSpPr>
          <p:nvPr>
            <p:ph type="subTitle" idx="1"/>
          </p:nvPr>
        </p:nvSpPr>
        <p:spPr>
          <a:xfrm>
            <a:off x="503874" y="939925"/>
            <a:ext cx="35829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FFFFFF"/>
                </a:solidFill>
              </a:defRPr>
            </a:lvl1pPr>
            <a:lvl2pPr algn="l" lvl="1">
              <a:lnSpc>
                <a:spcPct val="150000"/>
              </a:lnSpc>
              <a:spcBef>
                <a:spcPts val="1600"/>
              </a:spcBef>
              <a:spcAft>
                <a:spcPts val="0"/>
              </a:spcAft>
              <a:buSzPts val="1400"/>
              <a:buNone/>
              <a:defRPr>
                <a:solidFill>
                  <a:srgbClr val="FFFFFF"/>
                </a:solidFill>
              </a:defRPr>
            </a:lvl2pPr>
            <a:lvl3pPr algn="l" lvl="2">
              <a:lnSpc>
                <a:spcPct val="150000"/>
              </a:lnSpc>
              <a:spcBef>
                <a:spcPts val="1600"/>
              </a:spcBef>
              <a:spcAft>
                <a:spcPts val="0"/>
              </a:spcAft>
              <a:buSzPts val="1400"/>
              <a:buNone/>
              <a:defRPr>
                <a:solidFill>
                  <a:srgbClr val="FFFFFF"/>
                </a:solidFill>
              </a:defRPr>
            </a:lvl3pPr>
            <a:lvl4pPr algn="l" lvl="3">
              <a:lnSpc>
                <a:spcPct val="150000"/>
              </a:lnSpc>
              <a:spcBef>
                <a:spcPts val="1600"/>
              </a:spcBef>
              <a:spcAft>
                <a:spcPts val="0"/>
              </a:spcAft>
              <a:buSzPts val="1400"/>
              <a:buNone/>
              <a:defRPr>
                <a:solidFill>
                  <a:srgbClr val="FFFFFF"/>
                </a:solidFill>
              </a:defRPr>
            </a:lvl4pPr>
            <a:lvl5pPr algn="l" lvl="4">
              <a:lnSpc>
                <a:spcPct val="150000"/>
              </a:lnSpc>
              <a:spcBef>
                <a:spcPts val="1600"/>
              </a:spcBef>
              <a:spcAft>
                <a:spcPts val="0"/>
              </a:spcAft>
              <a:buSzPts val="1400"/>
              <a:buNone/>
              <a:defRPr>
                <a:solidFill>
                  <a:srgbClr val="FFFFFF"/>
                </a:solidFill>
              </a:defRPr>
            </a:lvl5pPr>
            <a:lvl6pPr algn="l" lvl="5">
              <a:lnSpc>
                <a:spcPct val="150000"/>
              </a:lnSpc>
              <a:spcBef>
                <a:spcPts val="1600"/>
              </a:spcBef>
              <a:spcAft>
                <a:spcPts val="0"/>
              </a:spcAft>
              <a:buSzPts val="1400"/>
              <a:buNone/>
              <a:defRPr>
                <a:solidFill>
                  <a:srgbClr val="FFFFFF"/>
                </a:solidFill>
              </a:defRPr>
            </a:lvl6pPr>
            <a:lvl7pPr algn="l" lvl="6">
              <a:lnSpc>
                <a:spcPct val="150000"/>
              </a:lnSpc>
              <a:spcBef>
                <a:spcPts val="1600"/>
              </a:spcBef>
              <a:spcAft>
                <a:spcPts val="0"/>
              </a:spcAft>
              <a:buSzPts val="1400"/>
              <a:buNone/>
              <a:defRPr>
                <a:solidFill>
                  <a:srgbClr val="FFFFFF"/>
                </a:solidFill>
              </a:defRPr>
            </a:lvl7pPr>
            <a:lvl8pPr algn="l" lvl="7">
              <a:lnSpc>
                <a:spcPct val="150000"/>
              </a:lnSpc>
              <a:spcBef>
                <a:spcPts val="1600"/>
              </a:spcBef>
              <a:spcAft>
                <a:spcPts val="0"/>
              </a:spcAft>
              <a:buSzPts val="1400"/>
              <a:buNone/>
              <a:defRPr>
                <a:solidFill>
                  <a:srgbClr val="FFFFFF"/>
                </a:solidFill>
              </a:defRPr>
            </a:lvl8pPr>
            <a:lvl9pPr algn="l" lvl="8">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39" name="Shape 145"/>
        <p:cNvGrpSpPr/>
        <p:nvPr/>
      </p:nvGrpSpPr>
      <p:grpSpPr>
        <a:xfrm>
          <a:off x="0" y="0"/>
          <a:ext cx="0" cy="0"/>
          <a:chOff x="0" y="0"/>
          <a:chExt cx="0" cy="0"/>
        </a:xfrm>
      </p:grpSpPr>
      <p:sp>
        <p:nvSpPr>
          <p:cNvPr id="1048776" name="Google Shape;146;p34"/>
          <p:cNvSpPr/>
          <p:nvPr/>
        </p:nvSpPr>
        <p:spPr>
          <a:xfrm>
            <a:off x="21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77" name="Google Shape;147;p34"/>
          <p:cNvSpPr txBox="1">
            <a:spLocks noGrp="1"/>
          </p:cNvSpPr>
          <p:nvPr>
            <p:ph type="title"/>
          </p:nvPr>
        </p:nvSpPr>
        <p:spPr>
          <a:xfrm>
            <a:off x="265500" y="11569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778" name="Google Shape;148;p34"/>
          <p:cNvSpPr txBox="1">
            <a:spLocks noGrp="1"/>
          </p:cNvSpPr>
          <p:nvPr>
            <p:ph type="subTitle" idx="1"/>
          </p:nvPr>
        </p:nvSpPr>
        <p:spPr>
          <a:xfrm>
            <a:off x="265500" y="27268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Clr>
                <a:srgbClr val="1F1F50"/>
              </a:buClr>
              <a:buSzPts val="2000"/>
              <a:buNone/>
              <a:defRPr b="1" sz="2000">
                <a:solidFill>
                  <a:srgbClr val="1F1F50"/>
                </a:solidFill>
              </a:defRPr>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779" name="Google Shape;149;p34"/>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780" name="Google Shape;150;p34"/>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81" name="Google Shape;151;p34"/>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44" name="Shape 152"/>
        <p:cNvGrpSpPr/>
        <p:nvPr/>
      </p:nvGrpSpPr>
      <p:grpSpPr>
        <a:xfrm>
          <a:off x="0" y="0"/>
          <a:ext cx="0" cy="0"/>
          <a:chOff x="0" y="0"/>
          <a:chExt cx="0" cy="0"/>
        </a:xfrm>
      </p:grpSpPr>
      <p:sp>
        <p:nvSpPr>
          <p:cNvPr id="1048804" name="Google Shape;153;p35"/>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Clr>
                <a:srgbClr val="1F1F50"/>
              </a:buClr>
              <a:buSzPts val="1800"/>
              <a:buNone/>
              <a:defRPr b="1">
                <a:solidFill>
                  <a:srgbClr val="1F1F50"/>
                </a:solidFill>
              </a:defRPr>
            </a:lvl1pPr>
          </a:lstStyle>
          <a:p/>
        </p:txBody>
      </p:sp>
      <p:pic>
        <p:nvPicPr>
          <p:cNvPr id="2097219" name="Google Shape;154;p35"/>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805" name="Google Shape;155;p35"/>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806" name="Google Shape;156;p35"/>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25" name="Shape 157"/>
        <p:cNvGrpSpPr/>
        <p:nvPr/>
      </p:nvGrpSpPr>
      <p:grpSpPr>
        <a:xfrm>
          <a:off x="0" y="0"/>
          <a:ext cx="0" cy="0"/>
          <a:chOff x="0" y="0"/>
          <a:chExt cx="0" cy="0"/>
        </a:xfrm>
      </p:grpSpPr>
      <p:sp>
        <p:nvSpPr>
          <p:cNvPr id="1048721" name="Google Shape;158;p36"/>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1" cap="none" sz="900" i="0" lang="en" strike="noStrike" u="none">
                <a:solidFill>
                  <a:srgbClr val="FFFFFF"/>
                </a:solidFill>
                <a:latin typeface="Lato"/>
                <a:ea typeface="Lato"/>
                <a:cs typeface="Lato"/>
                <a:sym typeface="Lato"/>
              </a:rPr>
              <a:t>// </a:t>
            </a:r>
            <a:fld id="{00000000-1234-1234-1234-123412341234}" type="slidenum">
              <a:rPr b="1" cap="none" sz="900" i="0" lang="en" strike="noStrike" u="none">
                <a:solidFill>
                  <a:srgbClr val="FFFFFF"/>
                </a:solidFill>
                <a:latin typeface="Lato"/>
                <a:ea typeface="Lato"/>
                <a:cs typeface="Lato"/>
                <a:sym typeface="Lato"/>
              </a:rPr>
              <a:t>‹#›</a:t>
            </a:fld>
            <a:endParaRPr b="1" cap="none" sz="900" i="0" strike="noStrike" u="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30" name="Shape 159"/>
        <p:cNvGrpSpPr/>
        <p:nvPr/>
      </p:nvGrpSpPr>
      <p:grpSpPr>
        <a:xfrm>
          <a:off x="0" y="0"/>
          <a:ext cx="0" cy="0"/>
          <a:chOff x="0" y="0"/>
          <a:chExt cx="0" cy="0"/>
        </a:xfrm>
      </p:grpSpPr>
      <p:sp>
        <p:nvSpPr>
          <p:cNvPr id="1048741" name="Google Shape;160;p37"/>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1" cap="none" sz="900" i="0" lang="en" strike="noStrike" u="none">
                <a:solidFill>
                  <a:srgbClr val="141414"/>
                </a:solidFill>
                <a:latin typeface="Lato"/>
                <a:ea typeface="Lato"/>
                <a:cs typeface="Lato"/>
                <a:sym typeface="Lato"/>
              </a:rPr>
              <a:t>// </a:t>
            </a:r>
            <a:fld id="{00000000-1234-1234-1234-123412341234}" type="slidenum">
              <a:rPr b="1" cap="none" sz="900" i="0" lang="en" strike="noStrike" u="none">
                <a:solidFill>
                  <a:srgbClr val="141414"/>
                </a:solidFill>
                <a:latin typeface="Lato"/>
                <a:ea typeface="Lato"/>
                <a:cs typeface="Lato"/>
                <a:sym typeface="Lato"/>
              </a:rPr>
              <a:t>‹#›</a:t>
            </a:fld>
            <a:endParaRPr b="1" cap="none" sz="900" i="0" strike="noStrike" u="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xmlns:r="http://schemas.openxmlformats.org/officeDocument/2006/relationships" r:embed="rId1">
            <a:alphaModFix/>
          </a:blip>
          <a:stretch>
            <a:fillRect/>
          </a:stretch>
        </a:blipFill>
        <a:effectLst/>
      </p:bgPr>
    </p:bg>
    <p:spTree>
      <p:nvGrpSpPr>
        <p:cNvPr id="93" name="Shape 164"/>
        <p:cNvGrpSpPr/>
        <p:nvPr/>
      </p:nvGrpSpPr>
      <p:grpSpPr>
        <a:xfrm>
          <a:off x="0" y="0"/>
          <a:ext cx="0" cy="0"/>
          <a:chOff x="0" y="0"/>
          <a:chExt cx="0" cy="0"/>
        </a:xfrm>
      </p:grpSpPr>
      <p:sp>
        <p:nvSpPr>
          <p:cNvPr id="1048617" name="Google Shape;165;p13"/>
          <p:cNvSpPr txBox="1">
            <a:spLocks noGrp="1"/>
          </p:cNvSpPr>
          <p:nvPr>
            <p:ph type="title"/>
          </p:nvPr>
        </p:nvSpPr>
        <p:spPr>
          <a:xfrm>
            <a:off x="338275" y="1916925"/>
            <a:ext cx="8649300" cy="8274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sz="4800">
                <a:solidFill>
                  <a:srgbClr val="FFFFFF"/>
                </a:solidFill>
              </a:defRPr>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18" name="Google Shape;166;p13"/>
          <p:cNvSpPr txBox="1">
            <a:spLocks noGrp="1"/>
          </p:cNvSpPr>
          <p:nvPr>
            <p:ph type="subTitle" idx="1"/>
          </p:nvPr>
        </p:nvSpPr>
        <p:spPr>
          <a:xfrm>
            <a:off x="339712" y="2750625"/>
            <a:ext cx="4559100" cy="377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FFFFFF"/>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pic>
        <p:nvPicPr>
          <p:cNvPr id="2097162" name="Google Shape;167;p13"/>
          <p:cNvPicPr preferRelativeResize="0">
            <a:picLocks/>
          </p:cNvPicPr>
          <p:nvPr/>
        </p:nvPicPr>
        <p:blipFill rotWithShape="1">
          <a:blip xmlns:r="http://schemas.openxmlformats.org/officeDocument/2006/relationships" r:embed="rId2">
            <a:alphaModFix/>
          </a:blip>
          <a:srcRect/>
          <a:stretch>
            <a:fillRect/>
          </a:stretch>
        </p:blipFill>
        <p:spPr>
          <a:xfrm>
            <a:off x="551438" y="509891"/>
            <a:ext cx="1356876" cy="339219"/>
          </a:xfrm>
          <a:prstGeom prst="rect"/>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21" name="Shape 168"/>
        <p:cNvGrpSpPr/>
        <p:nvPr/>
      </p:nvGrpSpPr>
      <p:grpSpPr>
        <a:xfrm>
          <a:off x="0" y="0"/>
          <a:ext cx="0" cy="0"/>
          <a:chOff x="0" y="0"/>
          <a:chExt cx="0" cy="0"/>
        </a:xfrm>
      </p:grpSpPr>
      <p:sp>
        <p:nvSpPr>
          <p:cNvPr id="1048708" name="Google Shape;169;p38"/>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709" name="Google Shape;170;p38"/>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10" name="Google Shape;171;p38"/>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pic>
        <p:nvPicPr>
          <p:cNvPr id="2097198" name="Google Shape;172;p38"/>
          <p:cNvPicPr preferRelativeResize="0">
            <a:picLocks/>
          </p:cNvPicPr>
          <p:nvPr/>
        </p:nvPicPr>
        <p:blipFill rotWithShape="1">
          <a:blip xmlns:r="http://schemas.openxmlformats.org/officeDocument/2006/relationships" r:embed="rId1">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xmlns:r="http://schemas.openxmlformats.org/officeDocument/2006/relationships" r:embed="rId1">
            <a:alphaModFix/>
          </a:blip>
          <a:stretch>
            <a:fillRect/>
          </a:stretch>
        </a:blipFill>
        <a:effectLst/>
      </p:bgPr>
    </p:bg>
    <p:spTree>
      <p:nvGrpSpPr>
        <p:cNvPr id="100" name="Shape 173"/>
        <p:cNvGrpSpPr/>
        <p:nvPr/>
      </p:nvGrpSpPr>
      <p:grpSpPr>
        <a:xfrm>
          <a:off x="0" y="0"/>
          <a:ext cx="0" cy="0"/>
          <a:chOff x="0" y="0"/>
          <a:chExt cx="0" cy="0"/>
        </a:xfrm>
      </p:grpSpPr>
      <p:sp>
        <p:nvSpPr>
          <p:cNvPr id="1048638" name="Google Shape;174;p39"/>
          <p:cNvSpPr txBox="1">
            <a:spLocks noGrp="1"/>
          </p:cNvSpPr>
          <p:nvPr>
            <p:ph type="title"/>
          </p:nvPr>
        </p:nvSpPr>
        <p:spPr>
          <a:xfrm>
            <a:off x="338275" y="2602725"/>
            <a:ext cx="8649300" cy="8274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600">
                <a:solidFill>
                  <a:srgbClr val="FFFFFF"/>
                </a:solidFill>
                <a:latin typeface="Lato"/>
                <a:ea typeface="Lato"/>
                <a:cs typeface="Lato"/>
                <a:sym typeface="Lato"/>
              </a:defRPr>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xmlns:r="http://schemas.openxmlformats.org/officeDocument/2006/relationships" r:embed="rId1">
            <a:alphaModFix/>
          </a:blip>
          <a:stretch>
            <a:fillRect/>
          </a:stretch>
        </a:blipFill>
        <a:effectLst/>
      </p:bgPr>
    </p:bg>
    <p:spTree>
      <p:nvGrpSpPr>
        <p:cNvPr id="109" name="Shape 175"/>
        <p:cNvGrpSpPr/>
        <p:nvPr/>
      </p:nvGrpSpPr>
      <p:grpSpPr>
        <a:xfrm>
          <a:off x="0" y="0"/>
          <a:ext cx="0" cy="0"/>
          <a:chOff x="0" y="0"/>
          <a:chExt cx="0" cy="0"/>
        </a:xfrm>
      </p:grpSpPr>
      <p:sp>
        <p:nvSpPr>
          <p:cNvPr id="1048664" name="Google Shape;176;p40"/>
          <p:cNvSpPr txBox="1">
            <a:spLocks noGrp="1"/>
          </p:cNvSpPr>
          <p:nvPr>
            <p:ph type="title"/>
          </p:nvPr>
        </p:nvSpPr>
        <p:spPr>
          <a:xfrm>
            <a:off x="338275" y="2602725"/>
            <a:ext cx="8649300" cy="8274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600">
                <a:solidFill>
                  <a:srgbClr val="FFFFFF"/>
                </a:solidFill>
                <a:latin typeface="Lato"/>
                <a:ea typeface="Lato"/>
                <a:cs typeface="Lato"/>
                <a:sym typeface="Lato"/>
              </a:defRPr>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65" name="Google Shape;177;p40"/>
          <p:cNvSpPr txBox="1">
            <a:spLocks noGrp="1"/>
          </p:cNvSpPr>
          <p:nvPr>
            <p:ph type="subTitle" idx="1"/>
          </p:nvPr>
        </p:nvSpPr>
        <p:spPr>
          <a:xfrm>
            <a:off x="349777" y="3284025"/>
            <a:ext cx="4559100" cy="377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FFFFFF"/>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29" name="Shape 18"/>
        <p:cNvGrpSpPr/>
        <p:nvPr/>
      </p:nvGrpSpPr>
      <p:grpSpPr>
        <a:xfrm>
          <a:off x="0" y="0"/>
          <a:ext cx="0" cy="0"/>
          <a:chOff x="0" y="0"/>
          <a:chExt cx="0" cy="0"/>
        </a:xfrm>
      </p:grpSpPr>
      <p:sp>
        <p:nvSpPr>
          <p:cNvPr id="1048740" name="Google Shape;19;p15"/>
          <p:cNvSpPr txBox="1">
            <a:spLocks noGrp="1"/>
          </p:cNvSpPr>
          <p:nvPr>
            <p:ph type="title"/>
          </p:nvPr>
        </p:nvSpPr>
        <p:spPr>
          <a:xfrm>
            <a:off x="338275" y="2602725"/>
            <a:ext cx="8649300" cy="8274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600">
                <a:solidFill>
                  <a:srgbClr val="FFFFFF"/>
                </a:solidFill>
                <a:latin typeface="Lato"/>
                <a:ea typeface="Lato"/>
                <a:cs typeface="Lato"/>
                <a:sym typeface="Lato"/>
              </a:defRPr>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xmlns:r="http://schemas.openxmlformats.org/officeDocument/2006/relationships" r:embed="rId1">
            <a:alphaModFix/>
          </a:blip>
          <a:stretch>
            <a:fillRect/>
          </a:stretch>
        </a:blipFill>
        <a:effectLst/>
      </p:bgPr>
    </p:bg>
    <p:spTree>
      <p:nvGrpSpPr>
        <p:cNvPr id="117" name="Shape 178"/>
        <p:cNvGrpSpPr/>
        <p:nvPr/>
      </p:nvGrpSpPr>
      <p:grpSpPr>
        <a:xfrm>
          <a:off x="0" y="0"/>
          <a:ext cx="0" cy="0"/>
          <a:chOff x="0" y="0"/>
          <a:chExt cx="0" cy="0"/>
        </a:xfrm>
      </p:grpSpPr>
      <p:pic>
        <p:nvPicPr>
          <p:cNvPr id="2097192" name="Google Shape;179;p41"/>
          <p:cNvPicPr preferRelativeResize="0">
            <a:picLocks/>
          </p:cNvPicPr>
          <p:nvPr/>
        </p:nvPicPr>
        <p:blipFill rotWithShape="1">
          <a:blip xmlns:r="http://schemas.openxmlformats.org/officeDocument/2006/relationships" r:embed="rId2">
            <a:alphaModFix/>
          </a:blip>
          <a:srcRect/>
          <a:stretch>
            <a:fillRect/>
          </a:stretch>
        </p:blipFill>
        <p:spPr>
          <a:xfrm>
            <a:off x="3619500" y="2095500"/>
            <a:ext cx="1905000" cy="476250"/>
          </a:xfrm>
          <a:prstGeom prst="rect"/>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18" name="Shape 180"/>
        <p:cNvGrpSpPr/>
        <p:nvPr/>
      </p:nvGrpSpPr>
      <p:grpSpPr>
        <a:xfrm>
          <a:off x="0" y="0"/>
          <a:ext cx="0" cy="0"/>
          <a:chOff x="0" y="0"/>
          <a:chExt cx="0" cy="0"/>
        </a:xfrm>
      </p:grpSpPr>
      <p:sp>
        <p:nvSpPr>
          <p:cNvPr id="1048696" name="Google Shape;181;p42"/>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97" name="Google Shape;182;p42"/>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698" name="Google Shape;183;p42"/>
          <p:cNvSpPr txBox="1">
            <a:spLocks noGrp="1"/>
          </p:cNvSpPr>
          <p:nvPr>
            <p:ph type="title"/>
          </p:nvPr>
        </p:nvSpPr>
        <p:spPr>
          <a:xfrm>
            <a:off x="3720884" y="229550"/>
            <a:ext cx="52836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699" name="Google Shape;184;p42"/>
          <p:cNvSpPr txBox="1">
            <a:spLocks noGrp="1"/>
          </p:cNvSpPr>
          <p:nvPr>
            <p:ph type="subTitle" idx="1"/>
          </p:nvPr>
        </p:nvSpPr>
        <p:spPr>
          <a:xfrm>
            <a:off x="3730147" y="787525"/>
            <a:ext cx="41511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sp>
        <p:nvSpPr>
          <p:cNvPr id="1048700" name="Google Shape;185;p42"/>
          <p:cNvSpPr txBox="1">
            <a:spLocks noGrp="1"/>
          </p:cNvSpPr>
          <p:nvPr>
            <p:ph type="body" idx="2"/>
          </p:nvPr>
        </p:nvSpPr>
        <p:spPr>
          <a:xfrm>
            <a:off x="3739151" y="1303850"/>
            <a:ext cx="5161500" cy="33945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193" name="Google Shape;186;p42"/>
          <p:cNvPicPr preferRelativeResize="0">
            <a:picLocks/>
          </p:cNvPicPr>
          <p:nvPr/>
        </p:nvPicPr>
        <p:blipFill rotWithShape="1">
          <a:blip xmlns:r="http://schemas.openxmlformats.org/officeDocument/2006/relationships" r:embed="rId1">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97" name="Shape 187"/>
        <p:cNvGrpSpPr/>
        <p:nvPr/>
      </p:nvGrpSpPr>
      <p:grpSpPr>
        <a:xfrm>
          <a:off x="0" y="0"/>
          <a:ext cx="0" cy="0"/>
          <a:chOff x="0" y="0"/>
          <a:chExt cx="0" cy="0"/>
        </a:xfrm>
      </p:grpSpPr>
      <p:sp>
        <p:nvSpPr>
          <p:cNvPr id="1048623" name="Google Shape;188;p43"/>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24" name="Google Shape;189;p43"/>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625" name="Google Shape;190;p43"/>
          <p:cNvSpPr txBox="1">
            <a:spLocks noGrp="1"/>
          </p:cNvSpPr>
          <p:nvPr>
            <p:ph type="title"/>
          </p:nvPr>
        </p:nvSpPr>
        <p:spPr>
          <a:xfrm>
            <a:off x="494625" y="229550"/>
            <a:ext cx="4900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626" name="Google Shape;191;p43"/>
          <p:cNvSpPr txBox="1">
            <a:spLocks noGrp="1"/>
          </p:cNvSpPr>
          <p:nvPr>
            <p:ph type="subTitle" idx="1"/>
          </p:nvPr>
        </p:nvSpPr>
        <p:spPr>
          <a:xfrm>
            <a:off x="503875" y="787525"/>
            <a:ext cx="48912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sp>
        <p:nvSpPr>
          <p:cNvPr id="1048627" name="Google Shape;192;p43"/>
          <p:cNvSpPr txBox="1">
            <a:spLocks noGrp="1"/>
          </p:cNvSpPr>
          <p:nvPr>
            <p:ph type="body" idx="2"/>
          </p:nvPr>
        </p:nvSpPr>
        <p:spPr>
          <a:xfrm>
            <a:off x="512875" y="1456250"/>
            <a:ext cx="4831800" cy="33945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164" name="Google Shape;193;p43"/>
          <p:cNvPicPr preferRelativeResize="0">
            <a:picLocks/>
          </p:cNvPicPr>
          <p:nvPr/>
        </p:nvPicPr>
        <p:blipFill rotWithShape="1">
          <a:blip xmlns:r="http://schemas.openxmlformats.org/officeDocument/2006/relationships" r:embed="rId1">
            <a:alphaModFix/>
          </a:blip>
          <a:srcRect/>
          <a:stretch>
            <a:fillRect/>
          </a:stretch>
        </p:blipFill>
        <p:spPr>
          <a:xfrm>
            <a:off x="756" y="4949090"/>
            <a:ext cx="9143242" cy="201151"/>
          </a:xfrm>
          <a:prstGeom prst="rect"/>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06" name="Shape 194"/>
        <p:cNvGrpSpPr/>
        <p:nvPr/>
      </p:nvGrpSpPr>
      <p:grpSpPr>
        <a:xfrm>
          <a:off x="0" y="0"/>
          <a:ext cx="0" cy="0"/>
          <a:chOff x="0" y="0"/>
          <a:chExt cx="0" cy="0"/>
        </a:xfrm>
      </p:grpSpPr>
      <p:sp>
        <p:nvSpPr>
          <p:cNvPr id="1048651" name="Google Shape;195;p44"/>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652" name="Google Shape;196;p44"/>
          <p:cNvSpPr txBox="1">
            <a:spLocks noGrp="1"/>
          </p:cNvSpPr>
          <p:nvPr>
            <p:ph type="subTitle" idx="1"/>
          </p:nvPr>
        </p:nvSpPr>
        <p:spPr>
          <a:xfrm>
            <a:off x="491800" y="1128750"/>
            <a:ext cx="35532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pic>
        <p:nvPicPr>
          <p:cNvPr id="2097176" name="Google Shape;197;p44"/>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653" name="Google Shape;198;p44"/>
          <p:cNvSpPr txBox="1">
            <a:spLocks noGrp="1"/>
          </p:cNvSpPr>
          <p:nvPr>
            <p:ph type="body" idx="2"/>
          </p:nvPr>
        </p:nvSpPr>
        <p:spPr>
          <a:xfrm>
            <a:off x="497525" y="1679525"/>
            <a:ext cx="3714000" cy="30411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654" name="Google Shape;199;p44"/>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55" name="Google Shape;200;p44"/>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656" name="Google Shape;201;p44"/>
          <p:cNvSpPr txBox="1">
            <a:spLocks noGrp="1"/>
          </p:cNvSpPr>
          <p:nvPr>
            <p:ph type="subTitle" idx="3"/>
          </p:nvPr>
        </p:nvSpPr>
        <p:spPr>
          <a:xfrm>
            <a:off x="4861650" y="1128750"/>
            <a:ext cx="35532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
        <p:nvSpPr>
          <p:cNvPr id="1048657" name="Google Shape;202;p44"/>
          <p:cNvSpPr txBox="1">
            <a:spLocks noGrp="1"/>
          </p:cNvSpPr>
          <p:nvPr>
            <p:ph type="body" idx="4"/>
          </p:nvPr>
        </p:nvSpPr>
        <p:spPr>
          <a:xfrm>
            <a:off x="4867375" y="1679525"/>
            <a:ext cx="3714000" cy="30411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177" name="Google Shape;203;p44"/>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16" name="Shape 204"/>
        <p:cNvGrpSpPr/>
        <p:nvPr/>
      </p:nvGrpSpPr>
      <p:grpSpPr>
        <a:xfrm>
          <a:off x="0" y="0"/>
          <a:ext cx="0" cy="0"/>
          <a:chOff x="0" y="0"/>
          <a:chExt cx="0" cy="0"/>
        </a:xfrm>
      </p:grpSpPr>
      <p:sp>
        <p:nvSpPr>
          <p:cNvPr id="1048687" name="Google Shape;205;p45"/>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688" name="Google Shape;206;p45"/>
          <p:cNvSpPr txBox="1">
            <a:spLocks noGrp="1"/>
          </p:cNvSpPr>
          <p:nvPr>
            <p:ph type="subTitle" idx="1"/>
          </p:nvPr>
        </p:nvSpPr>
        <p:spPr>
          <a:xfrm>
            <a:off x="491800" y="1128750"/>
            <a:ext cx="23967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pic>
        <p:nvPicPr>
          <p:cNvPr id="2097190" name="Google Shape;207;p45"/>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689" name="Google Shape;208;p45"/>
          <p:cNvSpPr txBox="1">
            <a:spLocks noGrp="1"/>
          </p:cNvSpPr>
          <p:nvPr>
            <p:ph type="body" idx="2"/>
          </p:nvPr>
        </p:nvSpPr>
        <p:spPr>
          <a:xfrm>
            <a:off x="495225" y="1661725"/>
            <a:ext cx="2393700" cy="31014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690" name="Google Shape;209;p45"/>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91" name="Google Shape;210;p45"/>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692" name="Google Shape;211;p45"/>
          <p:cNvSpPr txBox="1">
            <a:spLocks noGrp="1"/>
          </p:cNvSpPr>
          <p:nvPr>
            <p:ph type="subTitle" idx="3"/>
          </p:nvPr>
        </p:nvSpPr>
        <p:spPr>
          <a:xfrm>
            <a:off x="6339775" y="1128750"/>
            <a:ext cx="23967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
        <p:nvSpPr>
          <p:cNvPr id="1048693" name="Google Shape;212;p45"/>
          <p:cNvSpPr txBox="1">
            <a:spLocks noGrp="1"/>
          </p:cNvSpPr>
          <p:nvPr>
            <p:ph type="body" idx="4"/>
          </p:nvPr>
        </p:nvSpPr>
        <p:spPr>
          <a:xfrm>
            <a:off x="6343200" y="1661725"/>
            <a:ext cx="2393700" cy="31014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694" name="Google Shape;213;p45"/>
          <p:cNvSpPr txBox="1">
            <a:spLocks noGrp="1"/>
          </p:cNvSpPr>
          <p:nvPr>
            <p:ph type="subTitle" idx="5"/>
          </p:nvPr>
        </p:nvSpPr>
        <p:spPr>
          <a:xfrm>
            <a:off x="3417500" y="1128750"/>
            <a:ext cx="23967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
        <p:nvSpPr>
          <p:cNvPr id="1048695" name="Google Shape;214;p45"/>
          <p:cNvSpPr txBox="1">
            <a:spLocks noGrp="1"/>
          </p:cNvSpPr>
          <p:nvPr>
            <p:ph type="body" idx="6"/>
          </p:nvPr>
        </p:nvSpPr>
        <p:spPr>
          <a:xfrm>
            <a:off x="3420925" y="1661725"/>
            <a:ext cx="2393700" cy="31014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191" name="Google Shape;215;p45"/>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13" name="Shape 216"/>
        <p:cNvGrpSpPr/>
        <p:nvPr/>
      </p:nvGrpSpPr>
      <p:grpSpPr>
        <a:xfrm>
          <a:off x="0" y="0"/>
          <a:ext cx="0" cy="0"/>
          <a:chOff x="0" y="0"/>
          <a:chExt cx="0" cy="0"/>
        </a:xfrm>
      </p:grpSpPr>
      <p:sp>
        <p:nvSpPr>
          <p:cNvPr id="1048671" name="Google Shape;217;p46"/>
          <p:cNvSpPr txBox="1">
            <a:spLocks noGrp="1"/>
          </p:cNvSpPr>
          <p:nvPr>
            <p:ph type="subTitle" idx="1"/>
          </p:nvPr>
        </p:nvSpPr>
        <p:spPr>
          <a:xfrm>
            <a:off x="122175" y="2491891"/>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1600">
                <a:solidFill>
                  <a:srgbClr val="0A1852"/>
                </a:solidFill>
              </a:defRPr>
            </a:lvl1pPr>
            <a:lvl2pPr algn="l" lvl="1">
              <a:lnSpc>
                <a:spcPct val="150000"/>
              </a:lnSpc>
              <a:spcBef>
                <a:spcPts val="1600"/>
              </a:spcBef>
              <a:spcAft>
                <a:spcPts val="0"/>
              </a:spcAft>
              <a:buSzPts val="1400"/>
              <a:buNone/>
              <a:defRPr sz="1600">
                <a:solidFill>
                  <a:srgbClr val="0A1852"/>
                </a:solidFill>
              </a:defRPr>
            </a:lvl2pPr>
            <a:lvl3pPr algn="l" lvl="2">
              <a:lnSpc>
                <a:spcPct val="150000"/>
              </a:lnSpc>
              <a:spcBef>
                <a:spcPts val="1600"/>
              </a:spcBef>
              <a:spcAft>
                <a:spcPts val="0"/>
              </a:spcAft>
              <a:buSzPts val="1400"/>
              <a:buNone/>
              <a:defRPr sz="1600">
                <a:solidFill>
                  <a:srgbClr val="0A1852"/>
                </a:solidFill>
              </a:defRPr>
            </a:lvl3pPr>
            <a:lvl4pPr algn="l" lvl="3">
              <a:lnSpc>
                <a:spcPct val="150000"/>
              </a:lnSpc>
              <a:spcBef>
                <a:spcPts val="1600"/>
              </a:spcBef>
              <a:spcAft>
                <a:spcPts val="0"/>
              </a:spcAft>
              <a:buSzPts val="1400"/>
              <a:buNone/>
              <a:defRPr sz="1600">
                <a:solidFill>
                  <a:srgbClr val="0A1852"/>
                </a:solidFill>
              </a:defRPr>
            </a:lvl4pPr>
            <a:lvl5pPr algn="l" lvl="4">
              <a:lnSpc>
                <a:spcPct val="150000"/>
              </a:lnSpc>
              <a:spcBef>
                <a:spcPts val="1600"/>
              </a:spcBef>
              <a:spcAft>
                <a:spcPts val="0"/>
              </a:spcAft>
              <a:buSzPts val="1400"/>
              <a:buNone/>
              <a:defRPr sz="1600">
                <a:solidFill>
                  <a:srgbClr val="0A1852"/>
                </a:solidFill>
              </a:defRPr>
            </a:lvl5pPr>
            <a:lvl6pPr algn="l" lvl="5">
              <a:lnSpc>
                <a:spcPct val="150000"/>
              </a:lnSpc>
              <a:spcBef>
                <a:spcPts val="1600"/>
              </a:spcBef>
              <a:spcAft>
                <a:spcPts val="0"/>
              </a:spcAft>
              <a:buSzPts val="1400"/>
              <a:buNone/>
              <a:defRPr sz="1600">
                <a:solidFill>
                  <a:srgbClr val="0A1852"/>
                </a:solidFill>
              </a:defRPr>
            </a:lvl6pPr>
            <a:lvl7pPr algn="l" lvl="6">
              <a:lnSpc>
                <a:spcPct val="150000"/>
              </a:lnSpc>
              <a:spcBef>
                <a:spcPts val="1600"/>
              </a:spcBef>
              <a:spcAft>
                <a:spcPts val="0"/>
              </a:spcAft>
              <a:buSzPts val="1400"/>
              <a:buNone/>
              <a:defRPr sz="1600">
                <a:solidFill>
                  <a:srgbClr val="0A1852"/>
                </a:solidFill>
              </a:defRPr>
            </a:lvl7pPr>
            <a:lvl8pPr algn="l" lvl="7">
              <a:lnSpc>
                <a:spcPct val="150000"/>
              </a:lnSpc>
              <a:spcBef>
                <a:spcPts val="1600"/>
              </a:spcBef>
              <a:spcAft>
                <a:spcPts val="0"/>
              </a:spcAft>
              <a:buSzPts val="1400"/>
              <a:buNone/>
              <a:defRPr sz="1600">
                <a:solidFill>
                  <a:srgbClr val="0A1852"/>
                </a:solidFill>
              </a:defRPr>
            </a:lvl8pPr>
            <a:lvl9pPr algn="l" lvl="8">
              <a:lnSpc>
                <a:spcPct val="150000"/>
              </a:lnSpc>
              <a:spcBef>
                <a:spcPts val="1600"/>
              </a:spcBef>
              <a:spcAft>
                <a:spcPts val="1600"/>
              </a:spcAft>
              <a:buSzPts val="1400"/>
              <a:buNone/>
              <a:defRPr sz="1600">
                <a:solidFill>
                  <a:srgbClr val="0A1852"/>
                </a:solidFill>
              </a:defRPr>
            </a:lvl9pPr>
          </a:lstStyle>
          <a:p/>
        </p:txBody>
      </p:sp>
      <p:pic>
        <p:nvPicPr>
          <p:cNvPr id="2097185" name="Google Shape;218;p46"/>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672" name="Google Shape;219;p46"/>
          <p:cNvSpPr txBox="1">
            <a:spLocks noGrp="1"/>
          </p:cNvSpPr>
          <p:nvPr>
            <p:ph type="body" idx="2"/>
          </p:nvPr>
        </p:nvSpPr>
        <p:spPr>
          <a:xfrm>
            <a:off x="124300" y="2834552"/>
            <a:ext cx="2802900" cy="19827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673" name="Google Shape;220;p46"/>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74" name="Google Shape;221;p46"/>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675" name="Google Shape;222;p46"/>
          <p:cNvSpPr txBox="1">
            <a:spLocks noGrp="1"/>
          </p:cNvSpPr>
          <p:nvPr>
            <p:ph type="subTitle" idx="3"/>
          </p:nvPr>
        </p:nvSpPr>
        <p:spPr>
          <a:xfrm>
            <a:off x="92100" y="2112316"/>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2400">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
        <p:nvSpPr>
          <p:cNvPr id="1048676" name="Google Shape;223;p46"/>
          <p:cNvSpPr txBox="1">
            <a:spLocks noGrp="1"/>
          </p:cNvSpPr>
          <p:nvPr>
            <p:ph type="subTitle" idx="4"/>
          </p:nvPr>
        </p:nvSpPr>
        <p:spPr>
          <a:xfrm>
            <a:off x="3169538" y="2491928"/>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1600">
                <a:solidFill>
                  <a:srgbClr val="0A1852"/>
                </a:solidFill>
              </a:defRPr>
            </a:lvl1pPr>
            <a:lvl2pPr algn="l" lvl="1">
              <a:lnSpc>
                <a:spcPct val="150000"/>
              </a:lnSpc>
              <a:spcBef>
                <a:spcPts val="1600"/>
              </a:spcBef>
              <a:spcAft>
                <a:spcPts val="0"/>
              </a:spcAft>
              <a:buSzPts val="1400"/>
              <a:buNone/>
              <a:defRPr sz="1600">
                <a:solidFill>
                  <a:srgbClr val="0A1852"/>
                </a:solidFill>
              </a:defRPr>
            </a:lvl2pPr>
            <a:lvl3pPr algn="l" lvl="2">
              <a:lnSpc>
                <a:spcPct val="150000"/>
              </a:lnSpc>
              <a:spcBef>
                <a:spcPts val="1600"/>
              </a:spcBef>
              <a:spcAft>
                <a:spcPts val="0"/>
              </a:spcAft>
              <a:buSzPts val="1400"/>
              <a:buNone/>
              <a:defRPr sz="1600">
                <a:solidFill>
                  <a:srgbClr val="0A1852"/>
                </a:solidFill>
              </a:defRPr>
            </a:lvl3pPr>
            <a:lvl4pPr algn="l" lvl="3">
              <a:lnSpc>
                <a:spcPct val="150000"/>
              </a:lnSpc>
              <a:spcBef>
                <a:spcPts val="1600"/>
              </a:spcBef>
              <a:spcAft>
                <a:spcPts val="0"/>
              </a:spcAft>
              <a:buSzPts val="1400"/>
              <a:buNone/>
              <a:defRPr sz="1600">
                <a:solidFill>
                  <a:srgbClr val="0A1852"/>
                </a:solidFill>
              </a:defRPr>
            </a:lvl4pPr>
            <a:lvl5pPr algn="l" lvl="4">
              <a:lnSpc>
                <a:spcPct val="150000"/>
              </a:lnSpc>
              <a:spcBef>
                <a:spcPts val="1600"/>
              </a:spcBef>
              <a:spcAft>
                <a:spcPts val="0"/>
              </a:spcAft>
              <a:buSzPts val="1400"/>
              <a:buNone/>
              <a:defRPr sz="1600">
                <a:solidFill>
                  <a:srgbClr val="0A1852"/>
                </a:solidFill>
              </a:defRPr>
            </a:lvl5pPr>
            <a:lvl6pPr algn="l" lvl="5">
              <a:lnSpc>
                <a:spcPct val="150000"/>
              </a:lnSpc>
              <a:spcBef>
                <a:spcPts val="1600"/>
              </a:spcBef>
              <a:spcAft>
                <a:spcPts val="0"/>
              </a:spcAft>
              <a:buSzPts val="1400"/>
              <a:buNone/>
              <a:defRPr sz="1600">
                <a:solidFill>
                  <a:srgbClr val="0A1852"/>
                </a:solidFill>
              </a:defRPr>
            </a:lvl6pPr>
            <a:lvl7pPr algn="l" lvl="6">
              <a:lnSpc>
                <a:spcPct val="150000"/>
              </a:lnSpc>
              <a:spcBef>
                <a:spcPts val="1600"/>
              </a:spcBef>
              <a:spcAft>
                <a:spcPts val="0"/>
              </a:spcAft>
              <a:buSzPts val="1400"/>
              <a:buNone/>
              <a:defRPr sz="1600">
                <a:solidFill>
                  <a:srgbClr val="0A1852"/>
                </a:solidFill>
              </a:defRPr>
            </a:lvl7pPr>
            <a:lvl8pPr algn="l" lvl="7">
              <a:lnSpc>
                <a:spcPct val="150000"/>
              </a:lnSpc>
              <a:spcBef>
                <a:spcPts val="1600"/>
              </a:spcBef>
              <a:spcAft>
                <a:spcPts val="0"/>
              </a:spcAft>
              <a:buSzPts val="1400"/>
              <a:buNone/>
              <a:defRPr sz="1600">
                <a:solidFill>
                  <a:srgbClr val="0A1852"/>
                </a:solidFill>
              </a:defRPr>
            </a:lvl8pPr>
            <a:lvl9pPr algn="l" lvl="8">
              <a:lnSpc>
                <a:spcPct val="150000"/>
              </a:lnSpc>
              <a:spcBef>
                <a:spcPts val="1600"/>
              </a:spcBef>
              <a:spcAft>
                <a:spcPts val="1600"/>
              </a:spcAft>
              <a:buSzPts val="1400"/>
              <a:buNone/>
              <a:defRPr sz="1600">
                <a:solidFill>
                  <a:srgbClr val="0A1852"/>
                </a:solidFill>
              </a:defRPr>
            </a:lvl9pPr>
          </a:lstStyle>
          <a:p/>
        </p:txBody>
      </p:sp>
      <p:sp>
        <p:nvSpPr>
          <p:cNvPr id="1048677" name="Google Shape;224;p46"/>
          <p:cNvSpPr txBox="1">
            <a:spLocks noGrp="1"/>
          </p:cNvSpPr>
          <p:nvPr>
            <p:ph type="body" idx="5"/>
          </p:nvPr>
        </p:nvSpPr>
        <p:spPr>
          <a:xfrm>
            <a:off x="3171667" y="2834578"/>
            <a:ext cx="2802900" cy="19827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678" name="Google Shape;225;p46"/>
          <p:cNvSpPr txBox="1">
            <a:spLocks noGrp="1"/>
          </p:cNvSpPr>
          <p:nvPr>
            <p:ph type="subTitle" idx="6"/>
          </p:nvPr>
        </p:nvSpPr>
        <p:spPr>
          <a:xfrm>
            <a:off x="3139463" y="2112353"/>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2400">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
        <p:nvSpPr>
          <p:cNvPr id="1048679" name="Google Shape;226;p46"/>
          <p:cNvSpPr txBox="1">
            <a:spLocks noGrp="1"/>
          </p:cNvSpPr>
          <p:nvPr>
            <p:ph type="subTitle" idx="7"/>
          </p:nvPr>
        </p:nvSpPr>
        <p:spPr>
          <a:xfrm>
            <a:off x="6246988" y="2471797"/>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1600">
                <a:solidFill>
                  <a:srgbClr val="0A1852"/>
                </a:solidFill>
              </a:defRPr>
            </a:lvl1pPr>
            <a:lvl2pPr algn="l" lvl="1">
              <a:lnSpc>
                <a:spcPct val="150000"/>
              </a:lnSpc>
              <a:spcBef>
                <a:spcPts val="1600"/>
              </a:spcBef>
              <a:spcAft>
                <a:spcPts val="0"/>
              </a:spcAft>
              <a:buSzPts val="1400"/>
              <a:buNone/>
              <a:defRPr sz="1600">
                <a:solidFill>
                  <a:srgbClr val="0A1852"/>
                </a:solidFill>
              </a:defRPr>
            </a:lvl2pPr>
            <a:lvl3pPr algn="l" lvl="2">
              <a:lnSpc>
                <a:spcPct val="150000"/>
              </a:lnSpc>
              <a:spcBef>
                <a:spcPts val="1600"/>
              </a:spcBef>
              <a:spcAft>
                <a:spcPts val="0"/>
              </a:spcAft>
              <a:buSzPts val="1400"/>
              <a:buNone/>
              <a:defRPr sz="1600">
                <a:solidFill>
                  <a:srgbClr val="0A1852"/>
                </a:solidFill>
              </a:defRPr>
            </a:lvl3pPr>
            <a:lvl4pPr algn="l" lvl="3">
              <a:lnSpc>
                <a:spcPct val="150000"/>
              </a:lnSpc>
              <a:spcBef>
                <a:spcPts val="1600"/>
              </a:spcBef>
              <a:spcAft>
                <a:spcPts val="0"/>
              </a:spcAft>
              <a:buSzPts val="1400"/>
              <a:buNone/>
              <a:defRPr sz="1600">
                <a:solidFill>
                  <a:srgbClr val="0A1852"/>
                </a:solidFill>
              </a:defRPr>
            </a:lvl4pPr>
            <a:lvl5pPr algn="l" lvl="4">
              <a:lnSpc>
                <a:spcPct val="150000"/>
              </a:lnSpc>
              <a:spcBef>
                <a:spcPts val="1600"/>
              </a:spcBef>
              <a:spcAft>
                <a:spcPts val="0"/>
              </a:spcAft>
              <a:buSzPts val="1400"/>
              <a:buNone/>
              <a:defRPr sz="1600">
                <a:solidFill>
                  <a:srgbClr val="0A1852"/>
                </a:solidFill>
              </a:defRPr>
            </a:lvl5pPr>
            <a:lvl6pPr algn="l" lvl="5">
              <a:lnSpc>
                <a:spcPct val="150000"/>
              </a:lnSpc>
              <a:spcBef>
                <a:spcPts val="1600"/>
              </a:spcBef>
              <a:spcAft>
                <a:spcPts val="0"/>
              </a:spcAft>
              <a:buSzPts val="1400"/>
              <a:buNone/>
              <a:defRPr sz="1600">
                <a:solidFill>
                  <a:srgbClr val="0A1852"/>
                </a:solidFill>
              </a:defRPr>
            </a:lvl6pPr>
            <a:lvl7pPr algn="l" lvl="6">
              <a:lnSpc>
                <a:spcPct val="150000"/>
              </a:lnSpc>
              <a:spcBef>
                <a:spcPts val="1600"/>
              </a:spcBef>
              <a:spcAft>
                <a:spcPts val="0"/>
              </a:spcAft>
              <a:buSzPts val="1400"/>
              <a:buNone/>
              <a:defRPr sz="1600">
                <a:solidFill>
                  <a:srgbClr val="0A1852"/>
                </a:solidFill>
              </a:defRPr>
            </a:lvl7pPr>
            <a:lvl8pPr algn="l" lvl="7">
              <a:lnSpc>
                <a:spcPct val="150000"/>
              </a:lnSpc>
              <a:spcBef>
                <a:spcPts val="1600"/>
              </a:spcBef>
              <a:spcAft>
                <a:spcPts val="0"/>
              </a:spcAft>
              <a:buSzPts val="1400"/>
              <a:buNone/>
              <a:defRPr sz="1600">
                <a:solidFill>
                  <a:srgbClr val="0A1852"/>
                </a:solidFill>
              </a:defRPr>
            </a:lvl8pPr>
            <a:lvl9pPr algn="l" lvl="8">
              <a:lnSpc>
                <a:spcPct val="150000"/>
              </a:lnSpc>
              <a:spcBef>
                <a:spcPts val="1600"/>
              </a:spcBef>
              <a:spcAft>
                <a:spcPts val="1600"/>
              </a:spcAft>
              <a:buSzPts val="1400"/>
              <a:buNone/>
              <a:defRPr sz="1600">
                <a:solidFill>
                  <a:srgbClr val="0A1852"/>
                </a:solidFill>
              </a:defRPr>
            </a:lvl9pPr>
          </a:lstStyle>
          <a:p/>
        </p:txBody>
      </p:sp>
      <p:sp>
        <p:nvSpPr>
          <p:cNvPr id="1048680" name="Google Shape;227;p46"/>
          <p:cNvSpPr txBox="1">
            <a:spLocks noGrp="1"/>
          </p:cNvSpPr>
          <p:nvPr>
            <p:ph type="body" idx="8"/>
          </p:nvPr>
        </p:nvSpPr>
        <p:spPr>
          <a:xfrm>
            <a:off x="6249121" y="2820575"/>
            <a:ext cx="2802900" cy="19827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681" name="Google Shape;228;p46"/>
          <p:cNvSpPr txBox="1">
            <a:spLocks noGrp="1"/>
          </p:cNvSpPr>
          <p:nvPr>
            <p:ph type="subTitle" idx="9"/>
          </p:nvPr>
        </p:nvSpPr>
        <p:spPr>
          <a:xfrm>
            <a:off x="6216913" y="2092222"/>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2400">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pic>
        <p:nvPicPr>
          <p:cNvPr id="2097186" name="Google Shape;229;p46"/>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20" name="Shape 230"/>
        <p:cNvGrpSpPr/>
        <p:nvPr/>
      </p:nvGrpSpPr>
      <p:grpSpPr>
        <a:xfrm>
          <a:off x="0" y="0"/>
          <a:ext cx="0" cy="0"/>
          <a:chOff x="0" y="0"/>
          <a:chExt cx="0" cy="0"/>
        </a:xfrm>
      </p:grpSpPr>
      <p:sp>
        <p:nvSpPr>
          <p:cNvPr id="1048703" name="Google Shape;231;p47"/>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704" name="Google Shape;232;p47"/>
          <p:cNvSpPr txBox="1">
            <a:spLocks noGrp="1"/>
          </p:cNvSpPr>
          <p:nvPr>
            <p:ph type="subTitle" idx="1"/>
          </p:nvPr>
        </p:nvSpPr>
        <p:spPr>
          <a:xfrm>
            <a:off x="503872" y="787525"/>
            <a:ext cx="38847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sp>
        <p:nvSpPr>
          <p:cNvPr id="1048705" name="Google Shape;233;p47"/>
          <p:cNvSpPr txBox="1">
            <a:spLocks noGrp="1"/>
          </p:cNvSpPr>
          <p:nvPr>
            <p:ph type="body" idx="2"/>
          </p:nvPr>
        </p:nvSpPr>
        <p:spPr>
          <a:xfrm>
            <a:off x="512875" y="1380050"/>
            <a:ext cx="8093100" cy="32943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196" name="Google Shape;234;p47"/>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06" name="Google Shape;235;p47"/>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07" name="Google Shape;236;p47"/>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pic>
        <p:nvPicPr>
          <p:cNvPr id="2097197" name="Google Shape;237;p47"/>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98" name="Shape 238"/>
        <p:cNvGrpSpPr/>
        <p:nvPr/>
      </p:nvGrpSpPr>
      <p:grpSpPr>
        <a:xfrm>
          <a:off x="0" y="0"/>
          <a:ext cx="0" cy="0"/>
          <a:chOff x="0" y="0"/>
          <a:chExt cx="0" cy="0"/>
        </a:xfrm>
      </p:grpSpPr>
      <p:sp>
        <p:nvSpPr>
          <p:cNvPr id="1048628" name="Google Shape;239;p48"/>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629" name="Google Shape;240;p48"/>
          <p:cNvSpPr txBox="1">
            <a:spLocks noGrp="1"/>
          </p:cNvSpPr>
          <p:nvPr>
            <p:ph type="subTitle" idx="1"/>
          </p:nvPr>
        </p:nvSpPr>
        <p:spPr>
          <a:xfrm>
            <a:off x="503876" y="4245750"/>
            <a:ext cx="53844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2000">
                <a:solidFill>
                  <a:srgbClr val="1F1F50"/>
                </a:solidFill>
              </a:defRPr>
            </a:lvl1pPr>
            <a:lvl2pPr algn="l" lvl="1">
              <a:lnSpc>
                <a:spcPct val="150000"/>
              </a:lnSpc>
              <a:spcBef>
                <a:spcPts val="1600"/>
              </a:spcBef>
              <a:spcAft>
                <a:spcPts val="0"/>
              </a:spcAft>
              <a:buSzPts val="1400"/>
              <a:buNone/>
              <a:defRPr b="1"/>
            </a:lvl2pPr>
            <a:lvl3pPr algn="l" lvl="2">
              <a:lnSpc>
                <a:spcPct val="150000"/>
              </a:lnSpc>
              <a:spcBef>
                <a:spcPts val="1600"/>
              </a:spcBef>
              <a:spcAft>
                <a:spcPts val="0"/>
              </a:spcAft>
              <a:buSzPts val="1400"/>
              <a:buNone/>
              <a:defRPr b="1"/>
            </a:lvl3pPr>
            <a:lvl4pPr algn="l" lvl="3">
              <a:lnSpc>
                <a:spcPct val="150000"/>
              </a:lnSpc>
              <a:spcBef>
                <a:spcPts val="1600"/>
              </a:spcBef>
              <a:spcAft>
                <a:spcPts val="0"/>
              </a:spcAft>
              <a:buSzPts val="1400"/>
              <a:buNone/>
              <a:defRPr b="1"/>
            </a:lvl4pPr>
            <a:lvl5pPr algn="l" lvl="4">
              <a:lnSpc>
                <a:spcPct val="150000"/>
              </a:lnSpc>
              <a:spcBef>
                <a:spcPts val="1600"/>
              </a:spcBef>
              <a:spcAft>
                <a:spcPts val="0"/>
              </a:spcAft>
              <a:buSzPts val="1400"/>
              <a:buNone/>
              <a:defRPr b="1"/>
            </a:lvl5pPr>
            <a:lvl6pPr algn="l" lvl="5">
              <a:lnSpc>
                <a:spcPct val="150000"/>
              </a:lnSpc>
              <a:spcBef>
                <a:spcPts val="1600"/>
              </a:spcBef>
              <a:spcAft>
                <a:spcPts val="0"/>
              </a:spcAft>
              <a:buSzPts val="1400"/>
              <a:buNone/>
              <a:defRPr b="1"/>
            </a:lvl6pPr>
            <a:lvl7pPr algn="l" lvl="6">
              <a:lnSpc>
                <a:spcPct val="150000"/>
              </a:lnSpc>
              <a:spcBef>
                <a:spcPts val="1600"/>
              </a:spcBef>
              <a:spcAft>
                <a:spcPts val="0"/>
              </a:spcAft>
              <a:buSzPts val="1400"/>
              <a:buNone/>
              <a:defRPr b="1"/>
            </a:lvl7pPr>
            <a:lvl8pPr algn="l" lvl="7">
              <a:lnSpc>
                <a:spcPct val="150000"/>
              </a:lnSpc>
              <a:spcBef>
                <a:spcPts val="1600"/>
              </a:spcBef>
              <a:spcAft>
                <a:spcPts val="0"/>
              </a:spcAft>
              <a:buSzPts val="1400"/>
              <a:buNone/>
              <a:defRPr b="1"/>
            </a:lvl8pPr>
            <a:lvl9pPr algn="l" lvl="8">
              <a:lnSpc>
                <a:spcPct val="150000"/>
              </a:lnSpc>
              <a:spcBef>
                <a:spcPts val="1600"/>
              </a:spcBef>
              <a:spcAft>
                <a:spcPts val="1600"/>
              </a:spcAft>
              <a:buSzPts val="1400"/>
              <a:buNone/>
              <a:defRPr b="1"/>
            </a:lvl9pPr>
          </a:lstStyle>
          <a:p/>
        </p:txBody>
      </p:sp>
      <p:sp>
        <p:nvSpPr>
          <p:cNvPr id="1048630" name="Google Shape;241;p48"/>
          <p:cNvSpPr txBox="1">
            <a:spLocks noGrp="1"/>
          </p:cNvSpPr>
          <p:nvPr>
            <p:ph type="body" idx="2"/>
          </p:nvPr>
        </p:nvSpPr>
        <p:spPr>
          <a:xfrm>
            <a:off x="512875" y="902725"/>
            <a:ext cx="8002500" cy="29928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165" name="Google Shape;242;p48"/>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631" name="Google Shape;243;p48"/>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32" name="Google Shape;244;p48"/>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pic>
        <p:nvPicPr>
          <p:cNvPr id="2097166" name="Google Shape;245;p48"/>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05" name="Shape 246"/>
        <p:cNvGrpSpPr/>
        <p:nvPr/>
      </p:nvGrpSpPr>
      <p:grpSpPr>
        <a:xfrm>
          <a:off x="0" y="0"/>
          <a:ext cx="0" cy="0"/>
          <a:chOff x="0" y="0"/>
          <a:chExt cx="0" cy="0"/>
        </a:xfrm>
      </p:grpSpPr>
      <p:sp>
        <p:nvSpPr>
          <p:cNvPr id="1048648" name="Google Shape;247;p49"/>
          <p:cNvSpPr txBox="1">
            <a:spLocks noGrp="1"/>
          </p:cNvSpPr>
          <p:nvPr>
            <p:ph type="body" idx="1"/>
          </p:nvPr>
        </p:nvSpPr>
        <p:spPr>
          <a:xfrm>
            <a:off x="512875" y="293121"/>
            <a:ext cx="8002500" cy="44175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174" name="Google Shape;248;p49"/>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649" name="Google Shape;249;p49"/>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50" name="Google Shape;250;p49"/>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pic>
        <p:nvPicPr>
          <p:cNvPr id="2097175" name="Google Shape;251;p49"/>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14" name="Shape 252"/>
        <p:cNvGrpSpPr/>
        <p:nvPr/>
      </p:nvGrpSpPr>
      <p:grpSpPr>
        <a:xfrm>
          <a:off x="0" y="0"/>
          <a:ext cx="0" cy="0"/>
          <a:chOff x="0" y="0"/>
          <a:chExt cx="0" cy="0"/>
        </a:xfrm>
      </p:grpSpPr>
      <p:sp>
        <p:nvSpPr>
          <p:cNvPr id="1048682" name="Google Shape;253;p50"/>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683" name="Google Shape;254;p50"/>
          <p:cNvSpPr txBox="1">
            <a:spLocks noGrp="1"/>
          </p:cNvSpPr>
          <p:nvPr>
            <p:ph type="body" idx="1"/>
          </p:nvPr>
        </p:nvSpPr>
        <p:spPr>
          <a:xfrm>
            <a:off x="512875" y="1055125"/>
            <a:ext cx="8002500" cy="36033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187" name="Google Shape;255;p50"/>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684" name="Google Shape;256;p50"/>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85" name="Google Shape;257;p50"/>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pic>
        <p:nvPicPr>
          <p:cNvPr id="2097188" name="Google Shape;258;p50"/>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46" name="Shape 20"/>
        <p:cNvGrpSpPr/>
        <p:nvPr/>
      </p:nvGrpSpPr>
      <p:grpSpPr>
        <a:xfrm>
          <a:off x="0" y="0"/>
          <a:ext cx="0" cy="0"/>
          <a:chOff x="0" y="0"/>
          <a:chExt cx="0" cy="0"/>
        </a:xfrm>
      </p:grpSpPr>
      <p:pic>
        <p:nvPicPr>
          <p:cNvPr id="2097221" name="Google Shape;21;p16"/>
          <p:cNvPicPr preferRelativeResize="0">
            <a:picLocks/>
          </p:cNvPicPr>
          <p:nvPr/>
        </p:nvPicPr>
        <p:blipFill rotWithShape="1">
          <a:blip xmlns:r="http://schemas.openxmlformats.org/officeDocument/2006/relationships" r:embed="rId1">
            <a:alphaModFix/>
          </a:blip>
          <a:srcRect/>
          <a:stretch>
            <a:fillRect/>
          </a:stretch>
        </p:blipFill>
        <p:spPr>
          <a:xfrm>
            <a:off x="3619500" y="2333625"/>
            <a:ext cx="1905000" cy="476250"/>
          </a:xfrm>
          <a:prstGeom prst="rect"/>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22" name="Shape 259"/>
        <p:cNvGrpSpPr/>
        <p:nvPr/>
      </p:nvGrpSpPr>
      <p:grpSpPr>
        <a:xfrm>
          <a:off x="0" y="0"/>
          <a:ext cx="0" cy="0"/>
          <a:chOff x="0" y="0"/>
          <a:chExt cx="0" cy="0"/>
        </a:xfrm>
      </p:grpSpPr>
      <p:sp>
        <p:nvSpPr>
          <p:cNvPr id="1048711" name="Google Shape;260;p51"/>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712" name="Google Shape;261;p51"/>
          <p:cNvSpPr txBox="1">
            <a:spLocks noGrp="1"/>
          </p:cNvSpPr>
          <p:nvPr>
            <p:ph type="body" idx="1"/>
          </p:nvPr>
        </p:nvSpPr>
        <p:spPr>
          <a:xfrm>
            <a:off x="512875" y="2890075"/>
            <a:ext cx="8002500" cy="18366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199" name="Google Shape;262;p51"/>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13" name="Google Shape;263;p51"/>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14" name="Google Shape;264;p51"/>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pic>
        <p:nvPicPr>
          <p:cNvPr id="2097200" name="Google Shape;265;p51"/>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02" name="Shape 266"/>
        <p:cNvGrpSpPr/>
        <p:nvPr/>
      </p:nvGrpSpPr>
      <p:grpSpPr>
        <a:xfrm>
          <a:off x="0" y="0"/>
          <a:ext cx="0" cy="0"/>
          <a:chOff x="0" y="0"/>
          <a:chExt cx="0" cy="0"/>
        </a:xfrm>
      </p:grpSpPr>
      <p:sp>
        <p:nvSpPr>
          <p:cNvPr id="1048640" name="Google Shape;267;p52"/>
          <p:cNvSpPr txBox="1">
            <a:spLocks noGrp="1"/>
          </p:cNvSpPr>
          <p:nvPr>
            <p:ph type="title"/>
          </p:nvPr>
        </p:nvSpPr>
        <p:spPr>
          <a:xfrm>
            <a:off x="311700" y="2150850"/>
            <a:ext cx="8520600" cy="841800"/>
          </a:xfrm>
          <a:prstGeom prst="rect"/>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4800"/>
              <a:buNone/>
              <a:defRPr sz="4800"/>
            </a:lvl1pPr>
            <a:lvl2pPr algn="ctr" lvl="1">
              <a:lnSpc>
                <a:spcPct val="100000"/>
              </a:lnSpc>
              <a:spcBef>
                <a:spcPts val="0"/>
              </a:spcBef>
              <a:spcAft>
                <a:spcPts val="0"/>
              </a:spcAft>
              <a:buSzPts val="3600"/>
              <a:buNone/>
              <a:defRPr sz="3600"/>
            </a:lvl2pPr>
            <a:lvl3pPr algn="ctr" lvl="2">
              <a:lnSpc>
                <a:spcPct val="100000"/>
              </a:lnSpc>
              <a:spcBef>
                <a:spcPts val="0"/>
              </a:spcBef>
              <a:spcAft>
                <a:spcPts val="0"/>
              </a:spcAft>
              <a:buSzPts val="3600"/>
              <a:buNone/>
              <a:defRPr sz="3600"/>
            </a:lvl3pPr>
            <a:lvl4pPr algn="ctr" lvl="3">
              <a:lnSpc>
                <a:spcPct val="100000"/>
              </a:lnSpc>
              <a:spcBef>
                <a:spcPts val="0"/>
              </a:spcBef>
              <a:spcAft>
                <a:spcPts val="0"/>
              </a:spcAft>
              <a:buSzPts val="3600"/>
              <a:buNone/>
              <a:defRPr sz="3600"/>
            </a:lvl4pPr>
            <a:lvl5pPr algn="ctr" lvl="4">
              <a:lnSpc>
                <a:spcPct val="100000"/>
              </a:lnSpc>
              <a:spcBef>
                <a:spcPts val="0"/>
              </a:spcBef>
              <a:spcAft>
                <a:spcPts val="0"/>
              </a:spcAft>
              <a:buSzPts val="3600"/>
              <a:buNone/>
              <a:defRPr sz="3600"/>
            </a:lvl5pPr>
            <a:lvl6pPr algn="ctr" lvl="5">
              <a:lnSpc>
                <a:spcPct val="100000"/>
              </a:lnSpc>
              <a:spcBef>
                <a:spcPts val="0"/>
              </a:spcBef>
              <a:spcAft>
                <a:spcPts val="0"/>
              </a:spcAft>
              <a:buSzPts val="3600"/>
              <a:buNone/>
              <a:defRPr sz="3600"/>
            </a:lvl6pPr>
            <a:lvl7pPr algn="ctr" lvl="6">
              <a:lnSpc>
                <a:spcPct val="100000"/>
              </a:lnSpc>
              <a:spcBef>
                <a:spcPts val="0"/>
              </a:spcBef>
              <a:spcAft>
                <a:spcPts val="0"/>
              </a:spcAft>
              <a:buSzPts val="3600"/>
              <a:buNone/>
              <a:defRPr sz="3600"/>
            </a:lvl7pPr>
            <a:lvl8pPr algn="ctr" lvl="7">
              <a:lnSpc>
                <a:spcPct val="100000"/>
              </a:lnSpc>
              <a:spcBef>
                <a:spcPts val="0"/>
              </a:spcBef>
              <a:spcAft>
                <a:spcPts val="0"/>
              </a:spcAft>
              <a:buSzPts val="3600"/>
              <a:buNone/>
              <a:defRPr sz="3600"/>
            </a:lvl8pPr>
            <a:lvl9pPr algn="ctr" lvl="8">
              <a:lnSpc>
                <a:spcPct val="100000"/>
              </a:lnSpc>
              <a:spcBef>
                <a:spcPts val="0"/>
              </a:spcBef>
              <a:spcAft>
                <a:spcPts val="0"/>
              </a:spcAft>
              <a:buSzPts val="3600"/>
              <a:buNone/>
              <a:defRPr sz="3600"/>
            </a:lvl9pPr>
          </a:lstStyle>
          <a:p/>
        </p:txBody>
      </p:sp>
      <p:sp>
        <p:nvSpPr>
          <p:cNvPr id="1048641" name="Google Shape;268;p52"/>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1" cap="none" sz="900" i="0" lang="en" strike="noStrike" u="none">
                <a:solidFill>
                  <a:srgbClr val="0A1852"/>
                </a:solidFill>
                <a:latin typeface="Lato"/>
                <a:ea typeface="Lato"/>
                <a:cs typeface="Lato"/>
                <a:sym typeface="Lato"/>
              </a:rPr>
              <a:t>// </a:t>
            </a:r>
            <a:fld id="{00000000-1234-1234-1234-123412341234}" type="slidenum">
              <a:rPr b="1" cap="none" sz="900" i="0" lang="en" strike="noStrike" u="none">
                <a:solidFill>
                  <a:srgbClr val="0A1852"/>
                </a:solidFill>
                <a:latin typeface="Lato"/>
                <a:ea typeface="Lato"/>
                <a:cs typeface="Lato"/>
                <a:sym typeface="Lato"/>
              </a:rPr>
              <a:t>‹#›</a:t>
            </a:fld>
            <a:endParaRPr b="1" cap="none" sz="900" i="0" strike="noStrike" u="none">
              <a:solidFill>
                <a:srgbClr val="0A1852"/>
              </a:solidFill>
              <a:latin typeface="Lato"/>
              <a:ea typeface="Lato"/>
              <a:cs typeface="Lato"/>
              <a:sym typeface="Lato"/>
            </a:endParaRPr>
          </a:p>
        </p:txBody>
      </p:sp>
      <p:pic>
        <p:nvPicPr>
          <p:cNvPr id="2097170" name="Google Shape;269;p52"/>
          <p:cNvPicPr preferRelativeResize="0">
            <a:picLocks/>
          </p:cNvPicPr>
          <p:nvPr/>
        </p:nvPicPr>
        <p:blipFill rotWithShape="1">
          <a:blip xmlns:r="http://schemas.openxmlformats.org/officeDocument/2006/relationships" r:embed="rId1">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10" name="Shape 270"/>
        <p:cNvGrpSpPr/>
        <p:nvPr/>
      </p:nvGrpSpPr>
      <p:grpSpPr>
        <a:xfrm>
          <a:off x="0" y="0"/>
          <a:ext cx="0" cy="0"/>
          <a:chOff x="0" y="0"/>
          <a:chExt cx="0" cy="0"/>
        </a:xfrm>
      </p:grpSpPr>
      <p:sp>
        <p:nvSpPr>
          <p:cNvPr id="1048666" name="Google Shape;271;p53"/>
          <p:cNvSpPr txBox="1">
            <a:spLocks noGrp="1"/>
          </p:cNvSpPr>
          <p:nvPr>
            <p:ph type="title"/>
          </p:nvPr>
        </p:nvSpPr>
        <p:spPr>
          <a:xfrm>
            <a:off x="311700" y="2150850"/>
            <a:ext cx="8520600" cy="841800"/>
          </a:xfrm>
          <a:prstGeom prst="rect"/>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lt1"/>
              </a:buClr>
              <a:buSzPts val="4800"/>
              <a:buNone/>
              <a:defRPr sz="4800">
                <a:solidFill>
                  <a:schemeClr val="lt1"/>
                </a:solidFill>
              </a:defRPr>
            </a:lvl1pPr>
            <a:lvl2pPr algn="ctr" lvl="1">
              <a:lnSpc>
                <a:spcPct val="100000"/>
              </a:lnSpc>
              <a:spcBef>
                <a:spcPts val="0"/>
              </a:spcBef>
              <a:spcAft>
                <a:spcPts val="0"/>
              </a:spcAft>
              <a:buSzPts val="3600"/>
              <a:buNone/>
              <a:defRPr sz="3600"/>
            </a:lvl2pPr>
            <a:lvl3pPr algn="ctr" lvl="2">
              <a:lnSpc>
                <a:spcPct val="100000"/>
              </a:lnSpc>
              <a:spcBef>
                <a:spcPts val="0"/>
              </a:spcBef>
              <a:spcAft>
                <a:spcPts val="0"/>
              </a:spcAft>
              <a:buSzPts val="3600"/>
              <a:buNone/>
              <a:defRPr sz="3600"/>
            </a:lvl3pPr>
            <a:lvl4pPr algn="ctr" lvl="3">
              <a:lnSpc>
                <a:spcPct val="100000"/>
              </a:lnSpc>
              <a:spcBef>
                <a:spcPts val="0"/>
              </a:spcBef>
              <a:spcAft>
                <a:spcPts val="0"/>
              </a:spcAft>
              <a:buSzPts val="3600"/>
              <a:buNone/>
              <a:defRPr sz="3600"/>
            </a:lvl4pPr>
            <a:lvl5pPr algn="ctr" lvl="4">
              <a:lnSpc>
                <a:spcPct val="100000"/>
              </a:lnSpc>
              <a:spcBef>
                <a:spcPts val="0"/>
              </a:spcBef>
              <a:spcAft>
                <a:spcPts val="0"/>
              </a:spcAft>
              <a:buSzPts val="3600"/>
              <a:buNone/>
              <a:defRPr sz="3600"/>
            </a:lvl5pPr>
            <a:lvl6pPr algn="ctr" lvl="5">
              <a:lnSpc>
                <a:spcPct val="100000"/>
              </a:lnSpc>
              <a:spcBef>
                <a:spcPts val="0"/>
              </a:spcBef>
              <a:spcAft>
                <a:spcPts val="0"/>
              </a:spcAft>
              <a:buSzPts val="3600"/>
              <a:buNone/>
              <a:defRPr sz="3600"/>
            </a:lvl6pPr>
            <a:lvl7pPr algn="ctr" lvl="6">
              <a:lnSpc>
                <a:spcPct val="100000"/>
              </a:lnSpc>
              <a:spcBef>
                <a:spcPts val="0"/>
              </a:spcBef>
              <a:spcAft>
                <a:spcPts val="0"/>
              </a:spcAft>
              <a:buSzPts val="3600"/>
              <a:buNone/>
              <a:defRPr sz="3600"/>
            </a:lvl7pPr>
            <a:lvl8pPr algn="ctr" lvl="7">
              <a:lnSpc>
                <a:spcPct val="100000"/>
              </a:lnSpc>
              <a:spcBef>
                <a:spcPts val="0"/>
              </a:spcBef>
              <a:spcAft>
                <a:spcPts val="0"/>
              </a:spcAft>
              <a:buSzPts val="3600"/>
              <a:buNone/>
              <a:defRPr sz="3600"/>
            </a:lvl8pPr>
            <a:lvl9pPr algn="ctr" lvl="8">
              <a:lnSpc>
                <a:spcPct val="100000"/>
              </a:lnSpc>
              <a:spcBef>
                <a:spcPts val="0"/>
              </a:spcBef>
              <a:spcAft>
                <a:spcPts val="0"/>
              </a:spcAft>
              <a:buSzPts val="3600"/>
              <a:buNone/>
              <a:defRPr sz="3600"/>
            </a:lvl9pPr>
          </a:lstStyle>
          <a:p/>
        </p:txBody>
      </p:sp>
      <p:sp>
        <p:nvSpPr>
          <p:cNvPr id="1048667" name="Google Shape;272;p53"/>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1" cap="none" sz="900" i="0" lang="en" strike="noStrike" u="none">
                <a:solidFill>
                  <a:srgbClr val="FFFFFF"/>
                </a:solidFill>
                <a:latin typeface="Lato"/>
                <a:ea typeface="Lato"/>
                <a:cs typeface="Lato"/>
                <a:sym typeface="Lato"/>
              </a:rPr>
              <a:t>// </a:t>
            </a:r>
            <a:fld id="{00000000-1234-1234-1234-123412341234}" type="slidenum">
              <a:rPr b="1" cap="none" sz="900" i="0" lang="en" strike="noStrike" u="none">
                <a:solidFill>
                  <a:srgbClr val="FFFFFF"/>
                </a:solidFill>
                <a:latin typeface="Lato"/>
                <a:ea typeface="Lato"/>
                <a:cs typeface="Lato"/>
                <a:sym typeface="Lato"/>
              </a:rPr>
              <a:t>‹#›</a:t>
            </a:fld>
            <a:endParaRPr b="1" cap="none" sz="900" i="0" strike="noStrike" u="none">
              <a:solidFill>
                <a:srgbClr val="FFFFFF"/>
              </a:solidFill>
              <a:latin typeface="Lato"/>
              <a:ea typeface="Lato"/>
              <a:cs typeface="Lato"/>
              <a:sym typeface="Lato"/>
            </a:endParaRPr>
          </a:p>
        </p:txBody>
      </p:sp>
      <p:pic>
        <p:nvPicPr>
          <p:cNvPr id="2097181" name="Google Shape;273;p53"/>
          <p:cNvPicPr preferRelativeResize="0">
            <a:picLocks/>
          </p:cNvPicPr>
          <p:nvPr/>
        </p:nvPicPr>
        <p:blipFill rotWithShape="1">
          <a:blip xmlns:r="http://schemas.openxmlformats.org/officeDocument/2006/relationships" r:embed="rId1">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11" name="Shape 274"/>
        <p:cNvGrpSpPr/>
        <p:nvPr/>
      </p:nvGrpSpPr>
      <p:grpSpPr>
        <a:xfrm>
          <a:off x="0" y="0"/>
          <a:ext cx="0" cy="0"/>
          <a:chOff x="0" y="0"/>
          <a:chExt cx="0" cy="0"/>
        </a:xfrm>
      </p:grpSpPr>
      <p:pic>
        <p:nvPicPr>
          <p:cNvPr id="2097182" name="Google Shape;275;p54"/>
          <p:cNvPicPr preferRelativeResize="0">
            <a:picLocks/>
          </p:cNvPicPr>
          <p:nvPr/>
        </p:nvPicPr>
        <p:blipFill rotWithShape="1">
          <a:blip xmlns:r="http://schemas.openxmlformats.org/officeDocument/2006/relationships" r:embed="rId1">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24" name="Shape 276"/>
        <p:cNvGrpSpPr/>
        <p:nvPr/>
      </p:nvGrpSpPr>
      <p:grpSpPr>
        <a:xfrm>
          <a:off x="0" y="0"/>
          <a:ext cx="0" cy="0"/>
          <a:chOff x="0" y="0"/>
          <a:chExt cx="0" cy="0"/>
        </a:xfrm>
      </p:grpSpPr>
      <p:sp>
        <p:nvSpPr>
          <p:cNvPr id="1048716" name="Google Shape;277;p55"/>
          <p:cNvSpPr/>
          <p:nvPr/>
        </p:nvSpPr>
        <p:spPr>
          <a:xfrm>
            <a:off x="2100" y="-125"/>
            <a:ext cx="9144000" cy="16869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17" name="Google Shape;278;p55"/>
          <p:cNvSpPr txBox="1">
            <a:spLocks noGrp="1"/>
          </p:cNvSpPr>
          <p:nvPr>
            <p:ph type="title"/>
          </p:nvPr>
        </p:nvSpPr>
        <p:spPr>
          <a:xfrm>
            <a:off x="494617" y="3819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pic>
        <p:nvPicPr>
          <p:cNvPr id="2097202" name="Google Shape;279;p55"/>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18" name="Google Shape;280;p55"/>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19" name="Google Shape;281;p55"/>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720" name="Google Shape;282;p55"/>
          <p:cNvSpPr txBox="1">
            <a:spLocks noGrp="1"/>
          </p:cNvSpPr>
          <p:nvPr>
            <p:ph type="subTitle" idx="1"/>
          </p:nvPr>
        </p:nvSpPr>
        <p:spPr>
          <a:xfrm>
            <a:off x="503874" y="939925"/>
            <a:ext cx="36030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pic>
        <p:nvPicPr>
          <p:cNvPr id="2097203" name="Google Shape;283;p55"/>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99" name="Shape 284"/>
        <p:cNvGrpSpPr/>
        <p:nvPr/>
      </p:nvGrpSpPr>
      <p:grpSpPr>
        <a:xfrm>
          <a:off x="0" y="0"/>
          <a:ext cx="0" cy="0"/>
          <a:chOff x="0" y="0"/>
          <a:chExt cx="0" cy="0"/>
        </a:xfrm>
      </p:grpSpPr>
      <p:sp>
        <p:nvSpPr>
          <p:cNvPr id="1048633" name="Google Shape;285;p56"/>
          <p:cNvSpPr/>
          <p:nvPr/>
        </p:nvSpPr>
        <p:spPr>
          <a:xfrm>
            <a:off x="2100" y="-125"/>
            <a:ext cx="9144000" cy="16869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34" name="Google Shape;286;p56"/>
          <p:cNvSpPr txBox="1">
            <a:spLocks noGrp="1"/>
          </p:cNvSpPr>
          <p:nvPr>
            <p:ph type="title"/>
          </p:nvPr>
        </p:nvSpPr>
        <p:spPr>
          <a:xfrm>
            <a:off x="494617" y="3819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pic>
        <p:nvPicPr>
          <p:cNvPr id="2097167" name="Google Shape;287;p56"/>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635" name="Google Shape;288;p56"/>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36" name="Google Shape;289;p56"/>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637" name="Google Shape;290;p56"/>
          <p:cNvSpPr txBox="1">
            <a:spLocks noGrp="1"/>
          </p:cNvSpPr>
          <p:nvPr>
            <p:ph type="subTitle" idx="1"/>
          </p:nvPr>
        </p:nvSpPr>
        <p:spPr>
          <a:xfrm>
            <a:off x="503873" y="939925"/>
            <a:ext cx="37650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pic>
        <p:nvPicPr>
          <p:cNvPr id="2097168" name="Google Shape;291;p56"/>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07" name="Shape 292"/>
        <p:cNvGrpSpPr/>
        <p:nvPr/>
      </p:nvGrpSpPr>
      <p:grpSpPr>
        <a:xfrm>
          <a:off x="0" y="0"/>
          <a:ext cx="0" cy="0"/>
          <a:chOff x="0" y="0"/>
          <a:chExt cx="0" cy="0"/>
        </a:xfrm>
      </p:grpSpPr>
      <p:sp>
        <p:nvSpPr>
          <p:cNvPr id="1048658" name="Google Shape;293;p57"/>
          <p:cNvSpPr/>
          <p:nvPr/>
        </p:nvSpPr>
        <p:spPr>
          <a:xfrm>
            <a:off x="2100" y="-125"/>
            <a:ext cx="9144000" cy="16869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59" name="Google Shape;294;p57"/>
          <p:cNvSpPr txBox="1">
            <a:spLocks noGrp="1"/>
          </p:cNvSpPr>
          <p:nvPr>
            <p:ph type="title"/>
          </p:nvPr>
        </p:nvSpPr>
        <p:spPr>
          <a:xfrm>
            <a:off x="494617" y="3819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pic>
        <p:nvPicPr>
          <p:cNvPr id="2097178" name="Google Shape;295;p57"/>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660" name="Google Shape;296;p57"/>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61" name="Google Shape;297;p57"/>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662" name="Google Shape;298;p57"/>
          <p:cNvSpPr txBox="1">
            <a:spLocks noGrp="1"/>
          </p:cNvSpPr>
          <p:nvPr>
            <p:ph type="subTitle" idx="1"/>
          </p:nvPr>
        </p:nvSpPr>
        <p:spPr>
          <a:xfrm>
            <a:off x="503874" y="939925"/>
            <a:ext cx="34821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pic>
        <p:nvPicPr>
          <p:cNvPr id="2097179" name="Google Shape;299;p57"/>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04" name="Shape 300"/>
        <p:cNvGrpSpPr/>
        <p:nvPr/>
      </p:nvGrpSpPr>
      <p:grpSpPr>
        <a:xfrm>
          <a:off x="0" y="0"/>
          <a:ext cx="0" cy="0"/>
          <a:chOff x="0" y="0"/>
          <a:chExt cx="0" cy="0"/>
        </a:xfrm>
      </p:grpSpPr>
      <p:pic>
        <p:nvPicPr>
          <p:cNvPr id="2097172" name="Google Shape;301;p58"/>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643" name="Google Shape;302;p58"/>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44" name="Google Shape;303;p58"/>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645" name="Google Shape;304;p58"/>
          <p:cNvSpPr/>
          <p:nvPr/>
        </p:nvSpPr>
        <p:spPr>
          <a:xfrm>
            <a:off x="2100" y="-125"/>
            <a:ext cx="9144000" cy="1686900"/>
          </a:xfrm>
          <a:prstGeom prst="rect"/>
          <a:solidFill>
            <a:srgbClr val="1F1F50"/>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46" name="Google Shape;305;p58"/>
          <p:cNvSpPr txBox="1">
            <a:spLocks noGrp="1"/>
          </p:cNvSpPr>
          <p:nvPr>
            <p:ph type="title"/>
          </p:nvPr>
        </p:nvSpPr>
        <p:spPr>
          <a:xfrm>
            <a:off x="494617" y="3819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solidFill>
                  <a:srgbClr val="FFFFFF"/>
                </a:solidFill>
                <a:latin typeface="Lato"/>
                <a:ea typeface="Lato"/>
                <a:cs typeface="Lato"/>
                <a:sym typeface="Lato"/>
              </a:defRPr>
            </a:lvl1pPr>
            <a:lvl2pPr algn="l" lvl="1">
              <a:lnSpc>
                <a:spcPct val="100000"/>
              </a:lnSpc>
              <a:spcBef>
                <a:spcPts val="0"/>
              </a:spcBef>
              <a:spcAft>
                <a:spcPts val="0"/>
              </a:spcAft>
              <a:buSzPts val="2800"/>
              <a:buNone/>
              <a:defRPr>
                <a:solidFill>
                  <a:srgbClr val="FFFFFF"/>
                </a:solidFill>
                <a:latin typeface="Lato"/>
                <a:ea typeface="Lato"/>
                <a:cs typeface="Lato"/>
                <a:sym typeface="Lato"/>
              </a:defRPr>
            </a:lvl2pPr>
            <a:lvl3pPr algn="l" lvl="2">
              <a:lnSpc>
                <a:spcPct val="100000"/>
              </a:lnSpc>
              <a:spcBef>
                <a:spcPts val="0"/>
              </a:spcBef>
              <a:spcAft>
                <a:spcPts val="0"/>
              </a:spcAft>
              <a:buSzPts val="2800"/>
              <a:buNone/>
              <a:defRPr>
                <a:solidFill>
                  <a:srgbClr val="FFFFFF"/>
                </a:solidFill>
                <a:latin typeface="Lato"/>
                <a:ea typeface="Lato"/>
                <a:cs typeface="Lato"/>
                <a:sym typeface="Lato"/>
              </a:defRPr>
            </a:lvl3pPr>
            <a:lvl4pPr algn="l" lvl="3">
              <a:lnSpc>
                <a:spcPct val="100000"/>
              </a:lnSpc>
              <a:spcBef>
                <a:spcPts val="0"/>
              </a:spcBef>
              <a:spcAft>
                <a:spcPts val="0"/>
              </a:spcAft>
              <a:buSzPts val="2800"/>
              <a:buNone/>
              <a:defRPr>
                <a:solidFill>
                  <a:srgbClr val="FFFFFF"/>
                </a:solidFill>
                <a:latin typeface="Lato"/>
                <a:ea typeface="Lato"/>
                <a:cs typeface="Lato"/>
                <a:sym typeface="Lato"/>
              </a:defRPr>
            </a:lvl4pPr>
            <a:lvl5pPr algn="l" lvl="4">
              <a:lnSpc>
                <a:spcPct val="100000"/>
              </a:lnSpc>
              <a:spcBef>
                <a:spcPts val="0"/>
              </a:spcBef>
              <a:spcAft>
                <a:spcPts val="0"/>
              </a:spcAft>
              <a:buSzPts val="2800"/>
              <a:buNone/>
              <a:defRPr>
                <a:solidFill>
                  <a:srgbClr val="FFFFFF"/>
                </a:solidFill>
                <a:latin typeface="Lato"/>
                <a:ea typeface="Lato"/>
                <a:cs typeface="Lato"/>
                <a:sym typeface="Lato"/>
              </a:defRPr>
            </a:lvl5pPr>
            <a:lvl6pPr algn="l" lvl="5">
              <a:lnSpc>
                <a:spcPct val="100000"/>
              </a:lnSpc>
              <a:spcBef>
                <a:spcPts val="0"/>
              </a:spcBef>
              <a:spcAft>
                <a:spcPts val="0"/>
              </a:spcAft>
              <a:buSzPts val="2800"/>
              <a:buNone/>
              <a:defRPr>
                <a:solidFill>
                  <a:srgbClr val="FFFFFF"/>
                </a:solidFill>
                <a:latin typeface="Lato"/>
                <a:ea typeface="Lato"/>
                <a:cs typeface="Lato"/>
                <a:sym typeface="Lato"/>
              </a:defRPr>
            </a:lvl6pPr>
            <a:lvl7pPr algn="l" lvl="6">
              <a:lnSpc>
                <a:spcPct val="100000"/>
              </a:lnSpc>
              <a:spcBef>
                <a:spcPts val="0"/>
              </a:spcBef>
              <a:spcAft>
                <a:spcPts val="0"/>
              </a:spcAft>
              <a:buSzPts val="2800"/>
              <a:buNone/>
              <a:defRPr>
                <a:solidFill>
                  <a:srgbClr val="FFFFFF"/>
                </a:solidFill>
                <a:latin typeface="Lato"/>
                <a:ea typeface="Lato"/>
                <a:cs typeface="Lato"/>
                <a:sym typeface="Lato"/>
              </a:defRPr>
            </a:lvl7pPr>
            <a:lvl8pPr algn="l" lvl="7">
              <a:lnSpc>
                <a:spcPct val="100000"/>
              </a:lnSpc>
              <a:spcBef>
                <a:spcPts val="0"/>
              </a:spcBef>
              <a:spcAft>
                <a:spcPts val="0"/>
              </a:spcAft>
              <a:buSzPts val="2800"/>
              <a:buNone/>
              <a:defRPr>
                <a:solidFill>
                  <a:srgbClr val="FFFFFF"/>
                </a:solidFill>
                <a:latin typeface="Lato"/>
                <a:ea typeface="Lato"/>
                <a:cs typeface="Lato"/>
                <a:sym typeface="Lato"/>
              </a:defRPr>
            </a:lvl8pPr>
            <a:lvl9pPr algn="l" lvl="8">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048647" name="Google Shape;306;p58"/>
          <p:cNvSpPr txBox="1">
            <a:spLocks noGrp="1"/>
          </p:cNvSpPr>
          <p:nvPr>
            <p:ph type="subTitle" idx="1"/>
          </p:nvPr>
        </p:nvSpPr>
        <p:spPr>
          <a:xfrm>
            <a:off x="503874" y="939925"/>
            <a:ext cx="35829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FFFFFF"/>
                </a:solidFill>
              </a:defRPr>
            </a:lvl1pPr>
            <a:lvl2pPr algn="l" lvl="1">
              <a:lnSpc>
                <a:spcPct val="150000"/>
              </a:lnSpc>
              <a:spcBef>
                <a:spcPts val="1600"/>
              </a:spcBef>
              <a:spcAft>
                <a:spcPts val="0"/>
              </a:spcAft>
              <a:buSzPts val="1400"/>
              <a:buNone/>
              <a:defRPr>
                <a:solidFill>
                  <a:srgbClr val="FFFFFF"/>
                </a:solidFill>
              </a:defRPr>
            </a:lvl2pPr>
            <a:lvl3pPr algn="l" lvl="2">
              <a:lnSpc>
                <a:spcPct val="150000"/>
              </a:lnSpc>
              <a:spcBef>
                <a:spcPts val="1600"/>
              </a:spcBef>
              <a:spcAft>
                <a:spcPts val="0"/>
              </a:spcAft>
              <a:buSzPts val="1400"/>
              <a:buNone/>
              <a:defRPr>
                <a:solidFill>
                  <a:srgbClr val="FFFFFF"/>
                </a:solidFill>
              </a:defRPr>
            </a:lvl3pPr>
            <a:lvl4pPr algn="l" lvl="3">
              <a:lnSpc>
                <a:spcPct val="150000"/>
              </a:lnSpc>
              <a:spcBef>
                <a:spcPts val="1600"/>
              </a:spcBef>
              <a:spcAft>
                <a:spcPts val="0"/>
              </a:spcAft>
              <a:buSzPts val="1400"/>
              <a:buNone/>
              <a:defRPr>
                <a:solidFill>
                  <a:srgbClr val="FFFFFF"/>
                </a:solidFill>
              </a:defRPr>
            </a:lvl4pPr>
            <a:lvl5pPr algn="l" lvl="4">
              <a:lnSpc>
                <a:spcPct val="150000"/>
              </a:lnSpc>
              <a:spcBef>
                <a:spcPts val="1600"/>
              </a:spcBef>
              <a:spcAft>
                <a:spcPts val="0"/>
              </a:spcAft>
              <a:buSzPts val="1400"/>
              <a:buNone/>
              <a:defRPr>
                <a:solidFill>
                  <a:srgbClr val="FFFFFF"/>
                </a:solidFill>
              </a:defRPr>
            </a:lvl5pPr>
            <a:lvl6pPr algn="l" lvl="5">
              <a:lnSpc>
                <a:spcPct val="150000"/>
              </a:lnSpc>
              <a:spcBef>
                <a:spcPts val="1600"/>
              </a:spcBef>
              <a:spcAft>
                <a:spcPts val="0"/>
              </a:spcAft>
              <a:buSzPts val="1400"/>
              <a:buNone/>
              <a:defRPr>
                <a:solidFill>
                  <a:srgbClr val="FFFFFF"/>
                </a:solidFill>
              </a:defRPr>
            </a:lvl6pPr>
            <a:lvl7pPr algn="l" lvl="6">
              <a:lnSpc>
                <a:spcPct val="150000"/>
              </a:lnSpc>
              <a:spcBef>
                <a:spcPts val="1600"/>
              </a:spcBef>
              <a:spcAft>
                <a:spcPts val="0"/>
              </a:spcAft>
              <a:buSzPts val="1400"/>
              <a:buNone/>
              <a:defRPr>
                <a:solidFill>
                  <a:srgbClr val="FFFFFF"/>
                </a:solidFill>
              </a:defRPr>
            </a:lvl7pPr>
            <a:lvl8pPr algn="l" lvl="7">
              <a:lnSpc>
                <a:spcPct val="150000"/>
              </a:lnSpc>
              <a:spcBef>
                <a:spcPts val="1600"/>
              </a:spcBef>
              <a:spcAft>
                <a:spcPts val="0"/>
              </a:spcAft>
              <a:buSzPts val="1400"/>
              <a:buNone/>
              <a:defRPr>
                <a:solidFill>
                  <a:srgbClr val="FFFFFF"/>
                </a:solidFill>
              </a:defRPr>
            </a:lvl8pPr>
            <a:lvl9pPr algn="l" lvl="8">
              <a:lnSpc>
                <a:spcPct val="150000"/>
              </a:lnSpc>
              <a:spcBef>
                <a:spcPts val="1600"/>
              </a:spcBef>
              <a:spcAft>
                <a:spcPts val="1600"/>
              </a:spcAft>
              <a:buSzPts val="1400"/>
              <a:buNone/>
              <a:defRPr>
                <a:solidFill>
                  <a:srgbClr val="FFFFFF"/>
                </a:solidFill>
              </a:defRPr>
            </a:lvl9pPr>
          </a:lstStyle>
          <a:p/>
        </p:txBody>
      </p:sp>
      <p:pic>
        <p:nvPicPr>
          <p:cNvPr id="2097173" name="Google Shape;307;p58"/>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12" name="Shape 308"/>
        <p:cNvGrpSpPr/>
        <p:nvPr/>
      </p:nvGrpSpPr>
      <p:grpSpPr>
        <a:xfrm>
          <a:off x="0" y="0"/>
          <a:ext cx="0" cy="0"/>
          <a:chOff x="0" y="0"/>
          <a:chExt cx="0" cy="0"/>
        </a:xfrm>
      </p:grpSpPr>
      <p:sp>
        <p:nvSpPr>
          <p:cNvPr id="1048668" name="Google Shape;309;p59"/>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Clr>
                <a:srgbClr val="1F1F50"/>
              </a:buClr>
              <a:buSzPts val="1800"/>
              <a:buNone/>
              <a:defRPr b="1">
                <a:solidFill>
                  <a:srgbClr val="1F1F50"/>
                </a:solidFill>
              </a:defRPr>
            </a:lvl1pPr>
          </a:lstStyle>
          <a:p/>
        </p:txBody>
      </p:sp>
      <p:pic>
        <p:nvPicPr>
          <p:cNvPr id="2097183" name="Google Shape;310;p59"/>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669" name="Google Shape;311;p59"/>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70" name="Google Shape;312;p59"/>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pic>
        <p:nvPicPr>
          <p:cNvPr id="2097184" name="Google Shape;313;p59"/>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19" name="Shape 314"/>
        <p:cNvGrpSpPr/>
        <p:nvPr/>
      </p:nvGrpSpPr>
      <p:grpSpPr>
        <a:xfrm>
          <a:off x="0" y="0"/>
          <a:ext cx="0" cy="0"/>
          <a:chOff x="0" y="0"/>
          <a:chExt cx="0" cy="0"/>
        </a:xfrm>
      </p:grpSpPr>
      <p:pic>
        <p:nvPicPr>
          <p:cNvPr id="2097194" name="Google Shape;315;p60"/>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01" name="Google Shape;316;p60"/>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02" name="Google Shape;317;p60"/>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pic>
        <p:nvPicPr>
          <p:cNvPr id="2097195" name="Google Shape;318;p60"/>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40" name="Shape 22"/>
        <p:cNvGrpSpPr/>
        <p:nvPr/>
      </p:nvGrpSpPr>
      <p:grpSpPr>
        <a:xfrm>
          <a:off x="0" y="0"/>
          <a:ext cx="0" cy="0"/>
          <a:chOff x="0" y="0"/>
          <a:chExt cx="0" cy="0"/>
        </a:xfrm>
      </p:grpSpPr>
      <p:pic>
        <p:nvPicPr>
          <p:cNvPr id="2097215" name="Google Shape;23;p17"/>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82" name="Google Shape;24;p17"/>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83" name="Google Shape;25;p17"/>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784" name="Google Shape;26;p17"/>
          <p:cNvSpPr txBox="1">
            <a:spLocks noGrp="1"/>
          </p:cNvSpPr>
          <p:nvPr>
            <p:ph type="title"/>
          </p:nvPr>
        </p:nvSpPr>
        <p:spPr>
          <a:xfrm>
            <a:off x="3720884" y="229550"/>
            <a:ext cx="52836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785" name="Google Shape;27;p17"/>
          <p:cNvSpPr txBox="1">
            <a:spLocks noGrp="1"/>
          </p:cNvSpPr>
          <p:nvPr>
            <p:ph type="subTitle" idx="1"/>
          </p:nvPr>
        </p:nvSpPr>
        <p:spPr>
          <a:xfrm>
            <a:off x="3730147" y="787525"/>
            <a:ext cx="41511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sp>
        <p:nvSpPr>
          <p:cNvPr id="1048786" name="Google Shape;28;p17"/>
          <p:cNvSpPr txBox="1">
            <a:spLocks noGrp="1"/>
          </p:cNvSpPr>
          <p:nvPr>
            <p:ph type="body" idx="2"/>
          </p:nvPr>
        </p:nvSpPr>
        <p:spPr>
          <a:xfrm>
            <a:off x="3739151" y="1303850"/>
            <a:ext cx="5161500" cy="33945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03" name="Shape 319"/>
        <p:cNvGrpSpPr/>
        <p:nvPr/>
      </p:nvGrpSpPr>
      <p:grpSpPr>
        <a:xfrm>
          <a:off x="0" y="0"/>
          <a:ext cx="0" cy="0"/>
          <a:chOff x="0" y="0"/>
          <a:chExt cx="0" cy="0"/>
        </a:xfrm>
      </p:grpSpPr>
      <p:sp>
        <p:nvSpPr>
          <p:cNvPr id="1048642" name="Google Shape;320;p61"/>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1" cap="none" sz="900" i="0" lang="en" strike="noStrike" u="none">
                <a:solidFill>
                  <a:srgbClr val="FFFFFF"/>
                </a:solidFill>
                <a:latin typeface="Lato"/>
                <a:ea typeface="Lato"/>
                <a:cs typeface="Lato"/>
                <a:sym typeface="Lato"/>
              </a:rPr>
              <a:t>// </a:t>
            </a:r>
            <a:fld id="{00000000-1234-1234-1234-123412341234}" type="slidenum">
              <a:rPr b="1" cap="none" sz="900" i="0" lang="en" strike="noStrike" u="none">
                <a:solidFill>
                  <a:srgbClr val="FFFFFF"/>
                </a:solidFill>
                <a:latin typeface="Lato"/>
                <a:ea typeface="Lato"/>
                <a:cs typeface="Lato"/>
                <a:sym typeface="Lato"/>
              </a:rPr>
              <a:t>‹#›</a:t>
            </a:fld>
            <a:endParaRPr b="1" cap="none" sz="900" i="0" strike="noStrike" u="none">
              <a:solidFill>
                <a:srgbClr val="FFFFFF"/>
              </a:solidFill>
              <a:latin typeface="Lato"/>
              <a:ea typeface="Lato"/>
              <a:cs typeface="Lato"/>
              <a:sym typeface="Lato"/>
            </a:endParaRPr>
          </a:p>
        </p:txBody>
      </p:sp>
      <p:pic>
        <p:nvPicPr>
          <p:cNvPr id="2097171" name="Google Shape;321;p61"/>
          <p:cNvPicPr preferRelativeResize="0">
            <a:picLocks/>
          </p:cNvPicPr>
          <p:nvPr/>
        </p:nvPicPr>
        <p:blipFill rotWithShape="1">
          <a:blip xmlns:r="http://schemas.openxmlformats.org/officeDocument/2006/relationships" r:embed="rId1">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08" name="Shape 322"/>
        <p:cNvGrpSpPr/>
        <p:nvPr/>
      </p:nvGrpSpPr>
      <p:grpSpPr>
        <a:xfrm>
          <a:off x="0" y="0"/>
          <a:ext cx="0" cy="0"/>
          <a:chOff x="0" y="0"/>
          <a:chExt cx="0" cy="0"/>
        </a:xfrm>
      </p:grpSpPr>
      <p:sp>
        <p:nvSpPr>
          <p:cNvPr id="1048663" name="Google Shape;323;p62"/>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1" cap="none" sz="900" i="0" lang="en" strike="noStrike" u="none">
                <a:solidFill>
                  <a:srgbClr val="FFFFFF"/>
                </a:solidFill>
                <a:latin typeface="Lato"/>
                <a:ea typeface="Lato"/>
                <a:cs typeface="Lato"/>
                <a:sym typeface="Lato"/>
              </a:rPr>
              <a:t>// </a:t>
            </a:r>
            <a:fld id="{00000000-1234-1234-1234-123412341234}" type="slidenum">
              <a:rPr b="1" cap="none" sz="900" i="0" lang="en" strike="noStrike" u="none">
                <a:solidFill>
                  <a:srgbClr val="FFFFFF"/>
                </a:solidFill>
                <a:latin typeface="Lato"/>
                <a:ea typeface="Lato"/>
                <a:cs typeface="Lato"/>
                <a:sym typeface="Lato"/>
              </a:rPr>
              <a:t>‹#›</a:t>
            </a:fld>
            <a:endParaRPr b="1" cap="none" sz="900" i="0" strike="noStrike" u="none">
              <a:solidFill>
                <a:srgbClr val="FFFFFF"/>
              </a:solidFill>
              <a:latin typeface="Lato"/>
              <a:ea typeface="Lato"/>
              <a:cs typeface="Lato"/>
              <a:sym typeface="Lato"/>
            </a:endParaRPr>
          </a:p>
        </p:txBody>
      </p:sp>
      <p:pic>
        <p:nvPicPr>
          <p:cNvPr id="2097180" name="Google Shape;324;p62"/>
          <p:cNvPicPr preferRelativeResize="0">
            <a:picLocks/>
          </p:cNvPicPr>
          <p:nvPr/>
        </p:nvPicPr>
        <p:blipFill rotWithShape="1">
          <a:blip xmlns:r="http://schemas.openxmlformats.org/officeDocument/2006/relationships" r:embed="rId1">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15" name="Shape 325"/>
        <p:cNvGrpSpPr/>
        <p:nvPr/>
      </p:nvGrpSpPr>
      <p:grpSpPr>
        <a:xfrm>
          <a:off x="0" y="0"/>
          <a:ext cx="0" cy="0"/>
          <a:chOff x="0" y="0"/>
          <a:chExt cx="0" cy="0"/>
        </a:xfrm>
      </p:grpSpPr>
      <p:sp>
        <p:nvSpPr>
          <p:cNvPr id="1048686" name="Google Shape;326;p63"/>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1" cap="none" sz="900" i="0" lang="en" strike="noStrike" u="none">
                <a:solidFill>
                  <a:srgbClr val="141414"/>
                </a:solidFill>
                <a:latin typeface="Lato"/>
                <a:ea typeface="Lato"/>
                <a:cs typeface="Lato"/>
                <a:sym typeface="Lato"/>
              </a:rPr>
              <a:t>// </a:t>
            </a:r>
            <a:fld id="{00000000-1234-1234-1234-123412341234}" type="slidenum">
              <a:rPr b="1" cap="none" sz="900" i="0" lang="en" strike="noStrike" u="none">
                <a:solidFill>
                  <a:srgbClr val="141414"/>
                </a:solidFill>
                <a:latin typeface="Lato"/>
                <a:ea typeface="Lato"/>
                <a:cs typeface="Lato"/>
                <a:sym typeface="Lato"/>
              </a:rPr>
              <a:t>‹#›</a:t>
            </a:fld>
            <a:endParaRPr b="1" cap="none" sz="900" i="0" strike="noStrike" u="none">
              <a:solidFill>
                <a:srgbClr val="141414"/>
              </a:solidFill>
              <a:latin typeface="Lato"/>
              <a:ea typeface="Lato"/>
              <a:cs typeface="Lato"/>
              <a:sym typeface="Lato"/>
            </a:endParaRPr>
          </a:p>
        </p:txBody>
      </p:sp>
      <p:pic>
        <p:nvPicPr>
          <p:cNvPr id="2097189" name="Google Shape;327;p63"/>
          <p:cNvPicPr preferRelativeResize="0">
            <a:picLocks/>
          </p:cNvPicPr>
          <p:nvPr/>
        </p:nvPicPr>
        <p:blipFill rotWithShape="1">
          <a:blip xmlns:r="http://schemas.openxmlformats.org/officeDocument/2006/relationships" r:embed="rId1">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23" name="Shape 328"/>
        <p:cNvGrpSpPr/>
        <p:nvPr/>
      </p:nvGrpSpPr>
      <p:grpSpPr>
        <a:xfrm>
          <a:off x="0" y="0"/>
          <a:ext cx="0" cy="0"/>
          <a:chOff x="0" y="0"/>
          <a:chExt cx="0" cy="0"/>
        </a:xfrm>
      </p:grpSpPr>
      <p:sp>
        <p:nvSpPr>
          <p:cNvPr id="1048715" name="Google Shape;329;p64"/>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1" cap="none" sz="900" i="0" lang="en" strike="noStrike" u="none">
                <a:solidFill>
                  <a:srgbClr val="FFFFFF"/>
                </a:solidFill>
                <a:latin typeface="Lato"/>
                <a:ea typeface="Lato"/>
                <a:cs typeface="Lato"/>
                <a:sym typeface="Lato"/>
              </a:rPr>
              <a:t>// </a:t>
            </a:r>
            <a:fld id="{00000000-1234-1234-1234-123412341234}" type="slidenum">
              <a:rPr b="1" cap="none" sz="900" i="0" lang="en" strike="noStrike" u="none">
                <a:solidFill>
                  <a:srgbClr val="FFFFFF"/>
                </a:solidFill>
                <a:latin typeface="Lato"/>
                <a:ea typeface="Lato"/>
                <a:cs typeface="Lato"/>
                <a:sym typeface="Lato"/>
              </a:rPr>
              <a:t>‹#›</a:t>
            </a:fld>
            <a:endParaRPr b="1" cap="none" sz="900" i="0" strike="noStrike" u="none">
              <a:solidFill>
                <a:srgbClr val="FFFFFF"/>
              </a:solidFill>
              <a:latin typeface="Lato"/>
              <a:ea typeface="Lato"/>
              <a:cs typeface="Lato"/>
              <a:sym typeface="Lato"/>
            </a:endParaRPr>
          </a:p>
        </p:txBody>
      </p:sp>
      <p:pic>
        <p:nvPicPr>
          <p:cNvPr id="2097201" name="Google Shape;330;p64"/>
          <p:cNvPicPr preferRelativeResize="0">
            <a:picLocks/>
          </p:cNvPicPr>
          <p:nvPr/>
        </p:nvPicPr>
        <p:blipFill rotWithShape="1">
          <a:blip xmlns:r="http://schemas.openxmlformats.org/officeDocument/2006/relationships" r:embed="rId1">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01" name="Shape 331"/>
        <p:cNvGrpSpPr/>
        <p:nvPr/>
      </p:nvGrpSpPr>
      <p:grpSpPr>
        <a:xfrm>
          <a:off x="0" y="0"/>
          <a:ext cx="0" cy="0"/>
          <a:chOff x="0" y="0"/>
          <a:chExt cx="0" cy="0"/>
        </a:xfrm>
      </p:grpSpPr>
      <p:sp>
        <p:nvSpPr>
          <p:cNvPr id="1048639" name="Google Shape;332;p65"/>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1" cap="none" sz="900" i="0" lang="en" strike="noStrike" u="none">
                <a:solidFill>
                  <a:srgbClr val="141414"/>
                </a:solidFill>
                <a:latin typeface="Lato"/>
                <a:ea typeface="Lato"/>
                <a:cs typeface="Lato"/>
                <a:sym typeface="Lato"/>
              </a:rPr>
              <a:t>// </a:t>
            </a:r>
            <a:fld id="{00000000-1234-1234-1234-123412341234}" type="slidenum">
              <a:rPr b="1" cap="none" sz="900" i="0" lang="en" strike="noStrike" u="none">
                <a:solidFill>
                  <a:srgbClr val="141414"/>
                </a:solidFill>
                <a:latin typeface="Lato"/>
                <a:ea typeface="Lato"/>
                <a:cs typeface="Lato"/>
                <a:sym typeface="Lato"/>
              </a:rPr>
              <a:t>‹#›</a:t>
            </a:fld>
            <a:endParaRPr b="1" cap="none" sz="900" i="0" strike="noStrike" u="none">
              <a:solidFill>
                <a:srgbClr val="141414"/>
              </a:solidFill>
              <a:latin typeface="Lato"/>
              <a:ea typeface="Lato"/>
              <a:cs typeface="Lato"/>
              <a:sym typeface="Lato"/>
            </a:endParaRPr>
          </a:p>
        </p:txBody>
      </p:sp>
      <p:pic>
        <p:nvPicPr>
          <p:cNvPr id="2097169" name="Google Shape;333;p65"/>
          <p:cNvPicPr preferRelativeResize="0">
            <a:picLocks/>
          </p:cNvPicPr>
          <p:nvPr/>
        </p:nvPicPr>
        <p:blipFill rotWithShape="1">
          <a:blip xmlns:r="http://schemas.openxmlformats.org/officeDocument/2006/relationships" r:embed="rId1">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36" name="Shape 29"/>
        <p:cNvGrpSpPr/>
        <p:nvPr/>
      </p:nvGrpSpPr>
      <p:grpSpPr>
        <a:xfrm>
          <a:off x="0" y="0"/>
          <a:ext cx="0" cy="0"/>
          <a:chOff x="0" y="0"/>
          <a:chExt cx="0" cy="0"/>
        </a:xfrm>
      </p:grpSpPr>
      <p:pic>
        <p:nvPicPr>
          <p:cNvPr id="2097212" name="Google Shape;30;p18"/>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62" name="Google Shape;31;p18"/>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63" name="Google Shape;32;p18"/>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764" name="Google Shape;33;p18"/>
          <p:cNvSpPr txBox="1">
            <a:spLocks noGrp="1"/>
          </p:cNvSpPr>
          <p:nvPr>
            <p:ph type="title"/>
          </p:nvPr>
        </p:nvSpPr>
        <p:spPr>
          <a:xfrm>
            <a:off x="494625" y="229550"/>
            <a:ext cx="4900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765" name="Google Shape;34;p18"/>
          <p:cNvSpPr txBox="1">
            <a:spLocks noGrp="1"/>
          </p:cNvSpPr>
          <p:nvPr>
            <p:ph type="subTitle" idx="1"/>
          </p:nvPr>
        </p:nvSpPr>
        <p:spPr>
          <a:xfrm>
            <a:off x="503875" y="787525"/>
            <a:ext cx="48912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sp>
        <p:nvSpPr>
          <p:cNvPr id="1048766" name="Google Shape;35;p18"/>
          <p:cNvSpPr txBox="1">
            <a:spLocks noGrp="1"/>
          </p:cNvSpPr>
          <p:nvPr>
            <p:ph type="body" idx="2"/>
          </p:nvPr>
        </p:nvSpPr>
        <p:spPr>
          <a:xfrm>
            <a:off x="512875" y="1456250"/>
            <a:ext cx="4831800" cy="33945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42" name="Shape 36"/>
        <p:cNvGrpSpPr/>
        <p:nvPr/>
      </p:nvGrpSpPr>
      <p:grpSpPr>
        <a:xfrm>
          <a:off x="0" y="0"/>
          <a:ext cx="0" cy="0"/>
          <a:chOff x="0" y="0"/>
          <a:chExt cx="0" cy="0"/>
        </a:xfrm>
      </p:grpSpPr>
      <p:sp>
        <p:nvSpPr>
          <p:cNvPr id="1048792" name="Google Shape;37;p19"/>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793" name="Google Shape;38;p19"/>
          <p:cNvSpPr txBox="1">
            <a:spLocks noGrp="1"/>
          </p:cNvSpPr>
          <p:nvPr>
            <p:ph type="subTitle" idx="1"/>
          </p:nvPr>
        </p:nvSpPr>
        <p:spPr>
          <a:xfrm>
            <a:off x="491800" y="1128750"/>
            <a:ext cx="35532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pic>
        <p:nvPicPr>
          <p:cNvPr id="2097217" name="Google Shape;39;p19"/>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94" name="Google Shape;40;p19"/>
          <p:cNvSpPr txBox="1">
            <a:spLocks noGrp="1"/>
          </p:cNvSpPr>
          <p:nvPr>
            <p:ph type="body" idx="2"/>
          </p:nvPr>
        </p:nvSpPr>
        <p:spPr>
          <a:xfrm>
            <a:off x="497525" y="1679525"/>
            <a:ext cx="3714000" cy="30411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795" name="Google Shape;41;p19"/>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96" name="Google Shape;42;p19"/>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797" name="Google Shape;43;p19"/>
          <p:cNvSpPr txBox="1">
            <a:spLocks noGrp="1"/>
          </p:cNvSpPr>
          <p:nvPr>
            <p:ph type="subTitle" idx="3"/>
          </p:nvPr>
        </p:nvSpPr>
        <p:spPr>
          <a:xfrm>
            <a:off x="4861650" y="1128750"/>
            <a:ext cx="35532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
        <p:nvSpPr>
          <p:cNvPr id="1048798" name="Google Shape;44;p19"/>
          <p:cNvSpPr txBox="1">
            <a:spLocks noGrp="1"/>
          </p:cNvSpPr>
          <p:nvPr>
            <p:ph type="body" idx="4"/>
          </p:nvPr>
        </p:nvSpPr>
        <p:spPr>
          <a:xfrm>
            <a:off x="4867375" y="1679525"/>
            <a:ext cx="3714000" cy="30411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48" name="Shape 45"/>
        <p:cNvGrpSpPr/>
        <p:nvPr/>
      </p:nvGrpSpPr>
      <p:grpSpPr>
        <a:xfrm>
          <a:off x="0" y="0"/>
          <a:ext cx="0" cy="0"/>
          <a:chOff x="0" y="0"/>
          <a:chExt cx="0" cy="0"/>
        </a:xfrm>
      </p:grpSpPr>
      <p:sp>
        <p:nvSpPr>
          <p:cNvPr id="1048816" name="Google Shape;46;p20"/>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817" name="Google Shape;47;p20"/>
          <p:cNvSpPr txBox="1">
            <a:spLocks noGrp="1"/>
          </p:cNvSpPr>
          <p:nvPr>
            <p:ph type="subTitle" idx="1"/>
          </p:nvPr>
        </p:nvSpPr>
        <p:spPr>
          <a:xfrm>
            <a:off x="491800" y="1128750"/>
            <a:ext cx="23967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pic>
        <p:nvPicPr>
          <p:cNvPr id="2097223" name="Google Shape;48;p20"/>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818" name="Google Shape;49;p20"/>
          <p:cNvSpPr txBox="1">
            <a:spLocks noGrp="1"/>
          </p:cNvSpPr>
          <p:nvPr>
            <p:ph type="body" idx="2"/>
          </p:nvPr>
        </p:nvSpPr>
        <p:spPr>
          <a:xfrm>
            <a:off x="495225" y="1661725"/>
            <a:ext cx="2393700" cy="31014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819" name="Google Shape;50;p20"/>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820" name="Google Shape;51;p20"/>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821" name="Google Shape;52;p20"/>
          <p:cNvSpPr txBox="1">
            <a:spLocks noGrp="1"/>
          </p:cNvSpPr>
          <p:nvPr>
            <p:ph type="subTitle" idx="3"/>
          </p:nvPr>
        </p:nvSpPr>
        <p:spPr>
          <a:xfrm>
            <a:off x="6339775" y="1128750"/>
            <a:ext cx="23967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
        <p:nvSpPr>
          <p:cNvPr id="1048822" name="Google Shape;53;p20"/>
          <p:cNvSpPr txBox="1">
            <a:spLocks noGrp="1"/>
          </p:cNvSpPr>
          <p:nvPr>
            <p:ph type="body" idx="4"/>
          </p:nvPr>
        </p:nvSpPr>
        <p:spPr>
          <a:xfrm>
            <a:off x="6343200" y="1661725"/>
            <a:ext cx="2393700" cy="31014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823" name="Google Shape;54;p20"/>
          <p:cNvSpPr txBox="1">
            <a:spLocks noGrp="1"/>
          </p:cNvSpPr>
          <p:nvPr>
            <p:ph type="subTitle" idx="5"/>
          </p:nvPr>
        </p:nvSpPr>
        <p:spPr>
          <a:xfrm>
            <a:off x="3417500" y="1128750"/>
            <a:ext cx="23967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
        <p:nvSpPr>
          <p:cNvPr id="1048824" name="Google Shape;55;p20"/>
          <p:cNvSpPr txBox="1">
            <a:spLocks noGrp="1"/>
          </p:cNvSpPr>
          <p:nvPr>
            <p:ph type="body" idx="6"/>
          </p:nvPr>
        </p:nvSpPr>
        <p:spPr>
          <a:xfrm>
            <a:off x="3420925" y="1661725"/>
            <a:ext cx="2393700" cy="31014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27" name="Shape 56"/>
        <p:cNvGrpSpPr/>
        <p:nvPr/>
      </p:nvGrpSpPr>
      <p:grpSpPr>
        <a:xfrm>
          <a:off x="0" y="0"/>
          <a:ext cx="0" cy="0"/>
          <a:chOff x="0" y="0"/>
          <a:chExt cx="0" cy="0"/>
        </a:xfrm>
      </p:grpSpPr>
      <p:sp>
        <p:nvSpPr>
          <p:cNvPr id="1048727" name="Google Shape;57;p21"/>
          <p:cNvSpPr txBox="1">
            <a:spLocks noGrp="1"/>
          </p:cNvSpPr>
          <p:nvPr>
            <p:ph type="subTitle" idx="1"/>
          </p:nvPr>
        </p:nvSpPr>
        <p:spPr>
          <a:xfrm>
            <a:off x="122175" y="2491891"/>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1600">
                <a:solidFill>
                  <a:srgbClr val="0A1852"/>
                </a:solidFill>
              </a:defRPr>
            </a:lvl1pPr>
            <a:lvl2pPr algn="l" lvl="1">
              <a:lnSpc>
                <a:spcPct val="150000"/>
              </a:lnSpc>
              <a:spcBef>
                <a:spcPts val="1600"/>
              </a:spcBef>
              <a:spcAft>
                <a:spcPts val="0"/>
              </a:spcAft>
              <a:buSzPts val="1400"/>
              <a:buNone/>
              <a:defRPr sz="1600">
                <a:solidFill>
                  <a:srgbClr val="0A1852"/>
                </a:solidFill>
              </a:defRPr>
            </a:lvl2pPr>
            <a:lvl3pPr algn="l" lvl="2">
              <a:lnSpc>
                <a:spcPct val="150000"/>
              </a:lnSpc>
              <a:spcBef>
                <a:spcPts val="1600"/>
              </a:spcBef>
              <a:spcAft>
                <a:spcPts val="0"/>
              </a:spcAft>
              <a:buSzPts val="1400"/>
              <a:buNone/>
              <a:defRPr sz="1600">
                <a:solidFill>
                  <a:srgbClr val="0A1852"/>
                </a:solidFill>
              </a:defRPr>
            </a:lvl3pPr>
            <a:lvl4pPr algn="l" lvl="3">
              <a:lnSpc>
                <a:spcPct val="150000"/>
              </a:lnSpc>
              <a:spcBef>
                <a:spcPts val="1600"/>
              </a:spcBef>
              <a:spcAft>
                <a:spcPts val="0"/>
              </a:spcAft>
              <a:buSzPts val="1400"/>
              <a:buNone/>
              <a:defRPr sz="1600">
                <a:solidFill>
                  <a:srgbClr val="0A1852"/>
                </a:solidFill>
              </a:defRPr>
            </a:lvl4pPr>
            <a:lvl5pPr algn="l" lvl="4">
              <a:lnSpc>
                <a:spcPct val="150000"/>
              </a:lnSpc>
              <a:spcBef>
                <a:spcPts val="1600"/>
              </a:spcBef>
              <a:spcAft>
                <a:spcPts val="0"/>
              </a:spcAft>
              <a:buSzPts val="1400"/>
              <a:buNone/>
              <a:defRPr sz="1600">
                <a:solidFill>
                  <a:srgbClr val="0A1852"/>
                </a:solidFill>
              </a:defRPr>
            </a:lvl5pPr>
            <a:lvl6pPr algn="l" lvl="5">
              <a:lnSpc>
                <a:spcPct val="150000"/>
              </a:lnSpc>
              <a:spcBef>
                <a:spcPts val="1600"/>
              </a:spcBef>
              <a:spcAft>
                <a:spcPts val="0"/>
              </a:spcAft>
              <a:buSzPts val="1400"/>
              <a:buNone/>
              <a:defRPr sz="1600">
                <a:solidFill>
                  <a:srgbClr val="0A1852"/>
                </a:solidFill>
              </a:defRPr>
            </a:lvl6pPr>
            <a:lvl7pPr algn="l" lvl="6">
              <a:lnSpc>
                <a:spcPct val="150000"/>
              </a:lnSpc>
              <a:spcBef>
                <a:spcPts val="1600"/>
              </a:spcBef>
              <a:spcAft>
                <a:spcPts val="0"/>
              </a:spcAft>
              <a:buSzPts val="1400"/>
              <a:buNone/>
              <a:defRPr sz="1600">
                <a:solidFill>
                  <a:srgbClr val="0A1852"/>
                </a:solidFill>
              </a:defRPr>
            </a:lvl7pPr>
            <a:lvl8pPr algn="l" lvl="7">
              <a:lnSpc>
                <a:spcPct val="150000"/>
              </a:lnSpc>
              <a:spcBef>
                <a:spcPts val="1600"/>
              </a:spcBef>
              <a:spcAft>
                <a:spcPts val="0"/>
              </a:spcAft>
              <a:buSzPts val="1400"/>
              <a:buNone/>
              <a:defRPr sz="1600">
                <a:solidFill>
                  <a:srgbClr val="0A1852"/>
                </a:solidFill>
              </a:defRPr>
            </a:lvl8pPr>
            <a:lvl9pPr algn="l" lvl="8">
              <a:lnSpc>
                <a:spcPct val="150000"/>
              </a:lnSpc>
              <a:spcBef>
                <a:spcPts val="1600"/>
              </a:spcBef>
              <a:spcAft>
                <a:spcPts val="1600"/>
              </a:spcAft>
              <a:buSzPts val="1400"/>
              <a:buNone/>
              <a:defRPr sz="1600">
                <a:solidFill>
                  <a:srgbClr val="0A1852"/>
                </a:solidFill>
              </a:defRPr>
            </a:lvl9pPr>
          </a:lstStyle>
          <a:p/>
        </p:txBody>
      </p:sp>
      <p:pic>
        <p:nvPicPr>
          <p:cNvPr id="2097205" name="Google Shape;58;p21"/>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28" name="Google Shape;59;p21"/>
          <p:cNvSpPr txBox="1">
            <a:spLocks noGrp="1"/>
          </p:cNvSpPr>
          <p:nvPr>
            <p:ph type="body" idx="2"/>
          </p:nvPr>
        </p:nvSpPr>
        <p:spPr>
          <a:xfrm>
            <a:off x="124300" y="2834552"/>
            <a:ext cx="2802900" cy="19827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729" name="Google Shape;60;p21"/>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30" name="Google Shape;61;p21"/>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731" name="Google Shape;62;p21"/>
          <p:cNvSpPr txBox="1">
            <a:spLocks noGrp="1"/>
          </p:cNvSpPr>
          <p:nvPr>
            <p:ph type="subTitle" idx="3"/>
          </p:nvPr>
        </p:nvSpPr>
        <p:spPr>
          <a:xfrm>
            <a:off x="92100" y="2112316"/>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2400">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
        <p:nvSpPr>
          <p:cNvPr id="1048732" name="Google Shape;63;p21"/>
          <p:cNvSpPr txBox="1">
            <a:spLocks noGrp="1"/>
          </p:cNvSpPr>
          <p:nvPr>
            <p:ph type="subTitle" idx="4"/>
          </p:nvPr>
        </p:nvSpPr>
        <p:spPr>
          <a:xfrm>
            <a:off x="3169538" y="2491928"/>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1600">
                <a:solidFill>
                  <a:srgbClr val="0A1852"/>
                </a:solidFill>
              </a:defRPr>
            </a:lvl1pPr>
            <a:lvl2pPr algn="l" lvl="1">
              <a:lnSpc>
                <a:spcPct val="150000"/>
              </a:lnSpc>
              <a:spcBef>
                <a:spcPts val="1600"/>
              </a:spcBef>
              <a:spcAft>
                <a:spcPts val="0"/>
              </a:spcAft>
              <a:buSzPts val="1400"/>
              <a:buNone/>
              <a:defRPr sz="1600">
                <a:solidFill>
                  <a:srgbClr val="0A1852"/>
                </a:solidFill>
              </a:defRPr>
            </a:lvl2pPr>
            <a:lvl3pPr algn="l" lvl="2">
              <a:lnSpc>
                <a:spcPct val="150000"/>
              </a:lnSpc>
              <a:spcBef>
                <a:spcPts val="1600"/>
              </a:spcBef>
              <a:spcAft>
                <a:spcPts val="0"/>
              </a:spcAft>
              <a:buSzPts val="1400"/>
              <a:buNone/>
              <a:defRPr sz="1600">
                <a:solidFill>
                  <a:srgbClr val="0A1852"/>
                </a:solidFill>
              </a:defRPr>
            </a:lvl3pPr>
            <a:lvl4pPr algn="l" lvl="3">
              <a:lnSpc>
                <a:spcPct val="150000"/>
              </a:lnSpc>
              <a:spcBef>
                <a:spcPts val="1600"/>
              </a:spcBef>
              <a:spcAft>
                <a:spcPts val="0"/>
              </a:spcAft>
              <a:buSzPts val="1400"/>
              <a:buNone/>
              <a:defRPr sz="1600">
                <a:solidFill>
                  <a:srgbClr val="0A1852"/>
                </a:solidFill>
              </a:defRPr>
            </a:lvl4pPr>
            <a:lvl5pPr algn="l" lvl="4">
              <a:lnSpc>
                <a:spcPct val="150000"/>
              </a:lnSpc>
              <a:spcBef>
                <a:spcPts val="1600"/>
              </a:spcBef>
              <a:spcAft>
                <a:spcPts val="0"/>
              </a:spcAft>
              <a:buSzPts val="1400"/>
              <a:buNone/>
              <a:defRPr sz="1600">
                <a:solidFill>
                  <a:srgbClr val="0A1852"/>
                </a:solidFill>
              </a:defRPr>
            </a:lvl5pPr>
            <a:lvl6pPr algn="l" lvl="5">
              <a:lnSpc>
                <a:spcPct val="150000"/>
              </a:lnSpc>
              <a:spcBef>
                <a:spcPts val="1600"/>
              </a:spcBef>
              <a:spcAft>
                <a:spcPts val="0"/>
              </a:spcAft>
              <a:buSzPts val="1400"/>
              <a:buNone/>
              <a:defRPr sz="1600">
                <a:solidFill>
                  <a:srgbClr val="0A1852"/>
                </a:solidFill>
              </a:defRPr>
            </a:lvl6pPr>
            <a:lvl7pPr algn="l" lvl="6">
              <a:lnSpc>
                <a:spcPct val="150000"/>
              </a:lnSpc>
              <a:spcBef>
                <a:spcPts val="1600"/>
              </a:spcBef>
              <a:spcAft>
                <a:spcPts val="0"/>
              </a:spcAft>
              <a:buSzPts val="1400"/>
              <a:buNone/>
              <a:defRPr sz="1600">
                <a:solidFill>
                  <a:srgbClr val="0A1852"/>
                </a:solidFill>
              </a:defRPr>
            </a:lvl7pPr>
            <a:lvl8pPr algn="l" lvl="7">
              <a:lnSpc>
                <a:spcPct val="150000"/>
              </a:lnSpc>
              <a:spcBef>
                <a:spcPts val="1600"/>
              </a:spcBef>
              <a:spcAft>
                <a:spcPts val="0"/>
              </a:spcAft>
              <a:buSzPts val="1400"/>
              <a:buNone/>
              <a:defRPr sz="1600">
                <a:solidFill>
                  <a:srgbClr val="0A1852"/>
                </a:solidFill>
              </a:defRPr>
            </a:lvl8pPr>
            <a:lvl9pPr algn="l" lvl="8">
              <a:lnSpc>
                <a:spcPct val="150000"/>
              </a:lnSpc>
              <a:spcBef>
                <a:spcPts val="1600"/>
              </a:spcBef>
              <a:spcAft>
                <a:spcPts val="1600"/>
              </a:spcAft>
              <a:buSzPts val="1400"/>
              <a:buNone/>
              <a:defRPr sz="1600">
                <a:solidFill>
                  <a:srgbClr val="0A1852"/>
                </a:solidFill>
              </a:defRPr>
            </a:lvl9pPr>
          </a:lstStyle>
          <a:p/>
        </p:txBody>
      </p:sp>
      <p:sp>
        <p:nvSpPr>
          <p:cNvPr id="1048733" name="Google Shape;64;p21"/>
          <p:cNvSpPr txBox="1">
            <a:spLocks noGrp="1"/>
          </p:cNvSpPr>
          <p:nvPr>
            <p:ph type="body" idx="5"/>
          </p:nvPr>
        </p:nvSpPr>
        <p:spPr>
          <a:xfrm>
            <a:off x="3171667" y="2834578"/>
            <a:ext cx="2802900" cy="19827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734" name="Google Shape;65;p21"/>
          <p:cNvSpPr txBox="1">
            <a:spLocks noGrp="1"/>
          </p:cNvSpPr>
          <p:nvPr>
            <p:ph type="subTitle" idx="6"/>
          </p:nvPr>
        </p:nvSpPr>
        <p:spPr>
          <a:xfrm>
            <a:off x="3139463" y="2112353"/>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2400">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
        <p:nvSpPr>
          <p:cNvPr id="1048735" name="Google Shape;66;p21"/>
          <p:cNvSpPr txBox="1">
            <a:spLocks noGrp="1"/>
          </p:cNvSpPr>
          <p:nvPr>
            <p:ph type="subTitle" idx="7"/>
          </p:nvPr>
        </p:nvSpPr>
        <p:spPr>
          <a:xfrm>
            <a:off x="6246988" y="2471797"/>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1600">
                <a:solidFill>
                  <a:srgbClr val="0A1852"/>
                </a:solidFill>
              </a:defRPr>
            </a:lvl1pPr>
            <a:lvl2pPr algn="l" lvl="1">
              <a:lnSpc>
                <a:spcPct val="150000"/>
              </a:lnSpc>
              <a:spcBef>
                <a:spcPts val="1600"/>
              </a:spcBef>
              <a:spcAft>
                <a:spcPts val="0"/>
              </a:spcAft>
              <a:buSzPts val="1400"/>
              <a:buNone/>
              <a:defRPr sz="1600">
                <a:solidFill>
                  <a:srgbClr val="0A1852"/>
                </a:solidFill>
              </a:defRPr>
            </a:lvl2pPr>
            <a:lvl3pPr algn="l" lvl="2">
              <a:lnSpc>
                <a:spcPct val="150000"/>
              </a:lnSpc>
              <a:spcBef>
                <a:spcPts val="1600"/>
              </a:spcBef>
              <a:spcAft>
                <a:spcPts val="0"/>
              </a:spcAft>
              <a:buSzPts val="1400"/>
              <a:buNone/>
              <a:defRPr sz="1600">
                <a:solidFill>
                  <a:srgbClr val="0A1852"/>
                </a:solidFill>
              </a:defRPr>
            </a:lvl3pPr>
            <a:lvl4pPr algn="l" lvl="3">
              <a:lnSpc>
                <a:spcPct val="150000"/>
              </a:lnSpc>
              <a:spcBef>
                <a:spcPts val="1600"/>
              </a:spcBef>
              <a:spcAft>
                <a:spcPts val="0"/>
              </a:spcAft>
              <a:buSzPts val="1400"/>
              <a:buNone/>
              <a:defRPr sz="1600">
                <a:solidFill>
                  <a:srgbClr val="0A1852"/>
                </a:solidFill>
              </a:defRPr>
            </a:lvl4pPr>
            <a:lvl5pPr algn="l" lvl="4">
              <a:lnSpc>
                <a:spcPct val="150000"/>
              </a:lnSpc>
              <a:spcBef>
                <a:spcPts val="1600"/>
              </a:spcBef>
              <a:spcAft>
                <a:spcPts val="0"/>
              </a:spcAft>
              <a:buSzPts val="1400"/>
              <a:buNone/>
              <a:defRPr sz="1600">
                <a:solidFill>
                  <a:srgbClr val="0A1852"/>
                </a:solidFill>
              </a:defRPr>
            </a:lvl5pPr>
            <a:lvl6pPr algn="l" lvl="5">
              <a:lnSpc>
                <a:spcPct val="150000"/>
              </a:lnSpc>
              <a:spcBef>
                <a:spcPts val="1600"/>
              </a:spcBef>
              <a:spcAft>
                <a:spcPts val="0"/>
              </a:spcAft>
              <a:buSzPts val="1400"/>
              <a:buNone/>
              <a:defRPr sz="1600">
                <a:solidFill>
                  <a:srgbClr val="0A1852"/>
                </a:solidFill>
              </a:defRPr>
            </a:lvl6pPr>
            <a:lvl7pPr algn="l" lvl="6">
              <a:lnSpc>
                <a:spcPct val="150000"/>
              </a:lnSpc>
              <a:spcBef>
                <a:spcPts val="1600"/>
              </a:spcBef>
              <a:spcAft>
                <a:spcPts val="0"/>
              </a:spcAft>
              <a:buSzPts val="1400"/>
              <a:buNone/>
              <a:defRPr sz="1600">
                <a:solidFill>
                  <a:srgbClr val="0A1852"/>
                </a:solidFill>
              </a:defRPr>
            </a:lvl7pPr>
            <a:lvl8pPr algn="l" lvl="7">
              <a:lnSpc>
                <a:spcPct val="150000"/>
              </a:lnSpc>
              <a:spcBef>
                <a:spcPts val="1600"/>
              </a:spcBef>
              <a:spcAft>
                <a:spcPts val="0"/>
              </a:spcAft>
              <a:buSzPts val="1400"/>
              <a:buNone/>
              <a:defRPr sz="1600">
                <a:solidFill>
                  <a:srgbClr val="0A1852"/>
                </a:solidFill>
              </a:defRPr>
            </a:lvl8pPr>
            <a:lvl9pPr algn="l" lvl="8">
              <a:lnSpc>
                <a:spcPct val="150000"/>
              </a:lnSpc>
              <a:spcBef>
                <a:spcPts val="1600"/>
              </a:spcBef>
              <a:spcAft>
                <a:spcPts val="1600"/>
              </a:spcAft>
              <a:buSzPts val="1400"/>
              <a:buNone/>
              <a:defRPr sz="1600">
                <a:solidFill>
                  <a:srgbClr val="0A1852"/>
                </a:solidFill>
              </a:defRPr>
            </a:lvl9pPr>
          </a:lstStyle>
          <a:p/>
        </p:txBody>
      </p:sp>
      <p:sp>
        <p:nvSpPr>
          <p:cNvPr id="1048736" name="Google Shape;67;p21"/>
          <p:cNvSpPr txBox="1">
            <a:spLocks noGrp="1"/>
          </p:cNvSpPr>
          <p:nvPr>
            <p:ph type="body" idx="8"/>
          </p:nvPr>
        </p:nvSpPr>
        <p:spPr>
          <a:xfrm>
            <a:off x="6249121" y="2820575"/>
            <a:ext cx="2802900" cy="19827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737" name="Google Shape;68;p21"/>
          <p:cNvSpPr txBox="1">
            <a:spLocks noGrp="1"/>
          </p:cNvSpPr>
          <p:nvPr>
            <p:ph type="subTitle" idx="9"/>
          </p:nvPr>
        </p:nvSpPr>
        <p:spPr>
          <a:xfrm>
            <a:off x="6216913" y="2092222"/>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2400">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slideLayout" Target="../slideLayouts/slideLayout38.xml"/><Relationship Id="rId14" Type="http://schemas.openxmlformats.org/officeDocument/2006/relationships/slideLayout" Target="../slideLayouts/slideLayout39.xml"/><Relationship Id="rId15" Type="http://schemas.openxmlformats.org/officeDocument/2006/relationships/slideLayout" Target="../slideLayouts/slideLayout40.xml"/><Relationship Id="rId16" Type="http://schemas.openxmlformats.org/officeDocument/2006/relationships/slideLayout" Target="../slideLayouts/slideLayout41.xml"/><Relationship Id="rId17" Type="http://schemas.openxmlformats.org/officeDocument/2006/relationships/slideLayout" Target="../slideLayouts/slideLayout42.xml"/><Relationship Id="rId18" Type="http://schemas.openxmlformats.org/officeDocument/2006/relationships/slideLayout" Target="../slideLayouts/slideLayout43.xml"/><Relationship Id="rId19" Type="http://schemas.openxmlformats.org/officeDocument/2006/relationships/slideLayout" Target="../slideLayouts/slideLayout44.xml"/><Relationship Id="rId20" Type="http://schemas.openxmlformats.org/officeDocument/2006/relationships/slideLayout" Target="../slideLayouts/slideLayout45.xml"/><Relationship Id="rId21" Type="http://schemas.openxmlformats.org/officeDocument/2006/relationships/slideLayout" Target="../slideLayouts/slideLayout46.xml"/><Relationship Id="rId22" Type="http://schemas.openxmlformats.org/officeDocument/2006/relationships/slideLayout" Target="../slideLayouts/slideLayout47.xml"/><Relationship Id="rId23" Type="http://schemas.openxmlformats.org/officeDocument/2006/relationships/slideLayout" Target="../slideLayouts/slideLayout48.xml"/><Relationship Id="rId24" Type="http://schemas.openxmlformats.org/officeDocument/2006/relationships/slideLayout" Target="../slideLayouts/slideLayout49.xml"/><Relationship Id="rId25" Type="http://schemas.openxmlformats.org/officeDocument/2006/relationships/slideLayout" Target="../slideLayouts/slideLayout50.xml"/><Relationship Id="rId26" Type="http://schemas.openxmlformats.org/officeDocument/2006/relationships/slideLayout" Target="../slideLayouts/slideLayout51.xml"/><Relationship Id="rId27" Type="http://schemas.openxmlformats.org/officeDocument/2006/relationships/slideLayout" Target="../slideLayouts/slideLayout52.xml"/><Relationship Id="rId28" Type="http://schemas.openxmlformats.org/officeDocument/2006/relationships/slideLayout" Target="../slideLayouts/slideLayout53.xml"/><Relationship Id="rId29" Type="http://schemas.openxmlformats.org/officeDocument/2006/relationships/slideLayout" Target="../slideLayouts/slideLayout54.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Google Shape;6;p10"/>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marR="0" rtl="0">
              <a:lnSpc>
                <a:spcPct val="100000"/>
              </a:lnSpc>
              <a:spcBef>
                <a:spcPts val="0"/>
              </a:spcBef>
              <a:spcAft>
                <a:spcPts val="0"/>
              </a:spcAft>
              <a:buClr>
                <a:srgbClr val="1F1F50"/>
              </a:buClr>
              <a:buSzPts val="2800"/>
              <a:buFont typeface="Lato Black"/>
              <a:buNone/>
              <a:defRPr b="0" cap="none" sz="2800" i="0" strike="noStrike" u="none">
                <a:solidFill>
                  <a:srgbClr val="1F1F50"/>
                </a:solidFill>
                <a:latin typeface="Lato Black"/>
                <a:ea typeface="Lato Black"/>
                <a:cs typeface="Lato Black"/>
                <a:sym typeface="Lato Black"/>
              </a:defRPr>
            </a:lvl1pPr>
            <a:lvl2pPr algn="l" lvl="1"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9pPr>
          </a:lstStyle>
          <a:p/>
        </p:txBody>
      </p:sp>
      <p:sp>
        <p:nvSpPr>
          <p:cNvPr id="1048577" name="Google Shape;7;p10"/>
          <p:cNvSpPr txBox="1">
            <a:spLocks noGrp="1"/>
          </p:cNvSpPr>
          <p:nvPr>
            <p:ph type="body" idx="1"/>
          </p:nvPr>
        </p:nvSpPr>
        <p:spPr>
          <a:xfrm>
            <a:off x="311700" y="1152475"/>
            <a:ext cx="8520600" cy="3416400"/>
          </a:xfrm>
          <a:prstGeom prst="rect"/>
          <a:noFill/>
          <a:ln>
            <a:noFill/>
          </a:ln>
        </p:spPr>
        <p:txBody>
          <a:bodyPr anchor="t" anchorCtr="0" bIns="91425" lIns="91425" rIns="91425" spcFirstLastPara="1" tIns="91425" wrap="square">
            <a:noAutofit/>
          </a:bodyPr>
          <a:lstStyle>
            <a:lvl1pPr algn="l" indent="-342900" lvl="0" marL="457200" marR="0" rtl="0">
              <a:lnSpc>
                <a:spcPct val="150000"/>
              </a:lnSpc>
              <a:spcBef>
                <a:spcPts val="0"/>
              </a:spcBef>
              <a:spcAft>
                <a:spcPts val="0"/>
              </a:spcAft>
              <a:buClr>
                <a:schemeClr val="dk1"/>
              </a:buClr>
              <a:buSzPts val="1800"/>
              <a:buFont typeface="Lato"/>
              <a:buChar char="●"/>
              <a:defRPr b="0" cap="none" sz="1800" i="0" strike="noStrike" u="none">
                <a:solidFill>
                  <a:schemeClr val="dk1"/>
                </a:solidFill>
                <a:latin typeface="Lato"/>
                <a:ea typeface="Lato"/>
                <a:cs typeface="Lato"/>
                <a:sym typeface="Lato"/>
              </a:defRPr>
            </a:lvl1pPr>
            <a:lvl2pPr algn="l" indent="-317500" lvl="1" marL="9144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2pPr>
            <a:lvl3pPr algn="l" indent="-317500" lvl="2" marL="13716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3pPr>
            <a:lvl4pPr algn="l" indent="-317500" lvl="3" marL="18288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4pPr>
            <a:lvl5pPr algn="l" indent="-317500" lvl="4" marL="22860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5pPr>
            <a:lvl6pPr algn="l" indent="-317500" lvl="5" marL="27432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6pPr>
            <a:lvl7pPr algn="l" indent="-317500" lvl="6" marL="32004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7pPr>
            <a:lvl8pPr algn="l" indent="-317500" lvl="7" marL="36576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8pPr>
            <a:lvl9pPr algn="l" indent="-317500" lvl="8" marL="4114800" marR="0" rtl="0">
              <a:lnSpc>
                <a:spcPct val="150000"/>
              </a:lnSpc>
              <a:spcBef>
                <a:spcPts val="1600"/>
              </a:spcBef>
              <a:spcAft>
                <a:spcPts val="1600"/>
              </a:spcAft>
              <a:buClr>
                <a:schemeClr val="dk1"/>
              </a:buClr>
              <a:buSzPts val="1400"/>
              <a:buFont typeface="Lato"/>
              <a:buChar char="■"/>
              <a:defRPr b="0" cap="none" sz="1400" i="0" strike="noStrike" u="non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63" name="Shape 161"/>
        <p:cNvGrpSpPr/>
        <p:nvPr/>
      </p:nvGrpSpPr>
      <p:grpSpPr>
        <a:xfrm>
          <a:off x="0" y="0"/>
          <a:ext cx="0" cy="0"/>
          <a:chOff x="0" y="0"/>
          <a:chExt cx="0" cy="0"/>
        </a:xfrm>
      </p:grpSpPr>
      <p:sp>
        <p:nvSpPr>
          <p:cNvPr id="1048615" name="Google Shape;162;p12"/>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marR="0" rtl="0">
              <a:lnSpc>
                <a:spcPct val="100000"/>
              </a:lnSpc>
              <a:spcBef>
                <a:spcPts val="0"/>
              </a:spcBef>
              <a:spcAft>
                <a:spcPts val="0"/>
              </a:spcAft>
              <a:buClr>
                <a:srgbClr val="1F1F50"/>
              </a:buClr>
              <a:buSzPts val="2800"/>
              <a:buFont typeface="Lato Black"/>
              <a:buNone/>
              <a:defRPr b="0" cap="none" sz="2800" i="0" strike="noStrike" u="none">
                <a:solidFill>
                  <a:srgbClr val="1F1F50"/>
                </a:solidFill>
                <a:latin typeface="Lato Black"/>
                <a:ea typeface="Lato Black"/>
                <a:cs typeface="Lato Black"/>
                <a:sym typeface="Lato Black"/>
              </a:defRPr>
            </a:lvl1pPr>
            <a:lvl2pPr algn="l" lvl="1"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9pPr>
          </a:lstStyle>
          <a:p/>
        </p:txBody>
      </p:sp>
      <p:sp>
        <p:nvSpPr>
          <p:cNvPr id="1048616" name="Google Shape;163;p12"/>
          <p:cNvSpPr txBox="1">
            <a:spLocks noGrp="1"/>
          </p:cNvSpPr>
          <p:nvPr>
            <p:ph type="body" idx="1"/>
          </p:nvPr>
        </p:nvSpPr>
        <p:spPr>
          <a:xfrm>
            <a:off x="311700" y="1152475"/>
            <a:ext cx="8520600" cy="3416400"/>
          </a:xfrm>
          <a:prstGeom prst="rect"/>
          <a:noFill/>
          <a:ln>
            <a:noFill/>
          </a:ln>
        </p:spPr>
        <p:txBody>
          <a:bodyPr anchor="t" anchorCtr="0" bIns="91425" lIns="91425" rIns="91425" spcFirstLastPara="1" tIns="91425" wrap="square">
            <a:noAutofit/>
          </a:bodyPr>
          <a:lstStyle>
            <a:lvl1pPr algn="l" indent="-342900" lvl="0" marL="457200" marR="0" rtl="0">
              <a:lnSpc>
                <a:spcPct val="150000"/>
              </a:lnSpc>
              <a:spcBef>
                <a:spcPts val="0"/>
              </a:spcBef>
              <a:spcAft>
                <a:spcPts val="0"/>
              </a:spcAft>
              <a:buClr>
                <a:schemeClr val="dk1"/>
              </a:buClr>
              <a:buSzPts val="1800"/>
              <a:buFont typeface="Lato"/>
              <a:buChar char="●"/>
              <a:defRPr b="0" cap="none" sz="1800" i="0" strike="noStrike" u="none">
                <a:solidFill>
                  <a:schemeClr val="dk1"/>
                </a:solidFill>
                <a:latin typeface="Lato"/>
                <a:ea typeface="Lato"/>
                <a:cs typeface="Lato"/>
                <a:sym typeface="Lato"/>
              </a:defRPr>
            </a:lvl1pPr>
            <a:lvl2pPr algn="l" indent="-317500" lvl="1" marL="9144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2pPr>
            <a:lvl3pPr algn="l" indent="-317500" lvl="2" marL="13716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3pPr>
            <a:lvl4pPr algn="l" indent="-317500" lvl="3" marL="18288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4pPr>
            <a:lvl5pPr algn="l" indent="-317500" lvl="4" marL="22860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5pPr>
            <a:lvl6pPr algn="l" indent="-317500" lvl="5" marL="27432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6pPr>
            <a:lvl7pPr algn="l" indent="-317500" lvl="6" marL="32004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7pPr>
            <a:lvl8pPr algn="l" indent="-317500" lvl="7" marL="36576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8pPr>
            <a:lvl9pPr algn="l" indent="-317500" lvl="8" marL="4114800" marR="0" rtl="0">
              <a:lnSpc>
                <a:spcPct val="150000"/>
              </a:lnSpc>
              <a:spcBef>
                <a:spcPts val="1600"/>
              </a:spcBef>
              <a:spcAft>
                <a:spcPts val="1600"/>
              </a:spcAft>
              <a:buClr>
                <a:schemeClr val="dk1"/>
              </a:buClr>
              <a:buSzPts val="1400"/>
              <a:buFont typeface="Lato"/>
              <a:buChar char="■"/>
              <a:defRPr b="0" cap="none" sz="1400" i="0" strike="noStrike" u="non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6.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9" name="Shape 346"/>
        <p:cNvGrpSpPr/>
        <p:nvPr/>
      </p:nvGrpSpPr>
      <p:grpSpPr>
        <a:xfrm>
          <a:off x="0" y="0"/>
          <a:ext cx="0" cy="0"/>
          <a:chOff x="0" y="0"/>
          <a:chExt cx="0" cy="0"/>
        </a:xfrm>
      </p:grpSpPr>
      <p:sp>
        <p:nvSpPr>
          <p:cNvPr id="1048581" name="Google Shape;347;p2"/>
          <p:cNvSpPr txBox="1">
            <a:spLocks noGrp="1"/>
          </p:cNvSpPr>
          <p:nvPr>
            <p:ph type="title"/>
          </p:nvPr>
        </p:nvSpPr>
        <p:spPr>
          <a:xfrm>
            <a:off x="1971903" y="100154"/>
            <a:ext cx="8280000" cy="576000"/>
          </a:xfrm>
          <a:prstGeom prst="rect"/>
          <a:noFill/>
          <a:ln>
            <a:noFill/>
          </a:ln>
        </p:spPr>
        <p:txBody>
          <a:bodyPr anchor="t" anchorCtr="0" bIns="91425" lIns="91425" rIns="91425" spcFirstLastPara="1" tIns="91425" wrap="square">
            <a:noAutofit/>
          </a:bodyPr>
          <a:p>
            <a:r>
              <a:rPr b="0" dirty="0" sz="4000" lang="en"/>
              <a:t>PLEDGE TO PROGRESS</a:t>
            </a:r>
            <a:br>
              <a:rPr b="0" dirty="0" sz="4000" lang="en"/>
            </a:br>
            <a:r>
              <a:rPr dirty="0" sz="4000" lang="en"/>
              <a:t>Sustainability Hackathon </a:t>
            </a:r>
            <a:endParaRPr dirty="0" sz="4000" lang="en-US"/>
          </a:p>
        </p:txBody>
      </p:sp>
      <p:sp>
        <p:nvSpPr>
          <p:cNvPr id="1048582" name="Google Shape;348;p2"/>
          <p:cNvSpPr txBox="1"/>
          <p:nvPr/>
        </p:nvSpPr>
        <p:spPr>
          <a:xfrm>
            <a:off x="-3574390" y="3103026"/>
            <a:ext cx="8238600" cy="34143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dirty="0" sz="1400" i="0" lang="en" strike="noStrike" u="none">
              <a:solidFill>
                <a:srgbClr val="222222"/>
              </a:solidFill>
              <a:highlight>
                <a:srgbClr val="FFFFFF"/>
              </a:highlight>
              <a:latin typeface="Lato"/>
              <a:ea typeface="Lato"/>
              <a:cs typeface="Lato"/>
            </a:endParaRPr>
          </a:p>
        </p:txBody>
      </p:sp>
      <p:sp>
        <p:nvSpPr>
          <p:cNvPr id="1048583" name="TextBox 2"/>
          <p:cNvSpPr txBox="1"/>
          <p:nvPr/>
        </p:nvSpPr>
        <p:spPr>
          <a:xfrm>
            <a:off x="202721" y="2914651"/>
            <a:ext cx="5546784" cy="27330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endParaRPr dirty="0" lang="en-US"/>
          </a:p>
          <a:p>
            <a:r>
              <a:rPr dirty="0" lang="en-US"/>
              <a:t>Your Team Name :</a:t>
            </a:r>
            <a:r>
              <a:rPr dirty="0" lang="en-US"/>
              <a:t>C</a:t>
            </a:r>
            <a:r>
              <a:rPr dirty="0" lang="en-US"/>
              <a:t>o</a:t>
            </a:r>
            <a:r>
              <a:rPr dirty="0" lang="en-US"/>
              <a:t>d</a:t>
            </a:r>
            <a:r>
              <a:rPr dirty="0" lang="en-US"/>
              <a:t>e</a:t>
            </a:r>
            <a:r>
              <a:rPr dirty="0" lang="en-US"/>
              <a:t>r</a:t>
            </a:r>
            <a:r>
              <a:rPr dirty="0" lang="en-US"/>
              <a:t>s</a:t>
            </a:r>
            <a:r>
              <a:rPr dirty="0" lang="en-US"/>
              <a:t>a</a:t>
            </a:r>
            <a:r>
              <a:rPr dirty="0" lang="en-US"/>
              <a:t>m</a:t>
            </a:r>
            <a:endParaRPr altLang="en-US" lang="zh-CN"/>
          </a:p>
          <a:p>
            <a:endParaRPr dirty="0" lang="en-US"/>
          </a:p>
          <a:p>
            <a:r>
              <a:rPr dirty="0" lang="en-US"/>
              <a:t>Your team bio :</a:t>
            </a:r>
          </a:p>
          <a:p>
            <a:endParaRPr altLang="en-US" lang="zh-CN"/>
          </a:p>
          <a:p>
            <a:r>
              <a:rPr lang="en-US"/>
              <a:t>We are a team of developers committed to building sustainable software solutions that minimize the environmental impact of technology. Our goal is to create a more sustainable future for the technology industry.</a:t>
            </a:r>
            <a:endParaRPr lang="en-US"/>
          </a:p>
          <a:p>
            <a:endParaRPr dirty="0" lang="en-US"/>
          </a:p>
          <a:p>
            <a:endParaRPr dirty="0" lang="en-US"/>
          </a:p>
          <a:p>
            <a:endParaRPr dirty="0" lang="en-US"/>
          </a:p>
          <a:p>
            <a:r>
              <a:rPr dirty="0" lang="en-US"/>
              <a:t>Date :</a:t>
            </a:r>
            <a:r>
              <a:rPr dirty="0" lang="en-US"/>
              <a:t>2</a:t>
            </a:r>
            <a:r>
              <a:rPr dirty="0" lang="en-US"/>
              <a:t>4</a:t>
            </a:r>
            <a:r>
              <a:rPr dirty="0" lang="en-US"/>
              <a:t>-</a:t>
            </a:r>
            <a:r>
              <a:rPr dirty="0" lang="en-US"/>
              <a:t>4</a:t>
            </a:r>
            <a:r>
              <a:rPr dirty="0" lang="en-US"/>
              <a:t>-</a:t>
            </a:r>
            <a:r>
              <a:rPr dirty="0" lang="en-US"/>
              <a:t>2</a:t>
            </a:r>
            <a:r>
              <a:rPr dirty="0" lang="en-US"/>
              <a:t>0</a:t>
            </a:r>
            <a:r>
              <a:rPr dirty="0" lang="en-US"/>
              <a:t>2</a:t>
            </a:r>
            <a:r>
              <a:rPr dirty="0" lang="en-US"/>
              <a:t>3</a:t>
            </a:r>
            <a:endParaRPr altLang="en-US" lang="zh-CN"/>
          </a:p>
        </p:txBody>
      </p:sp>
      <p:pic>
        <p:nvPicPr>
          <p:cNvPr id="2097153" name="Picture 4" descr="Icon  Description automatically generated"/>
          <p:cNvPicPr>
            <a:picLocks noChangeAspect="1"/>
          </p:cNvPicPr>
          <p:nvPr/>
        </p:nvPicPr>
        <p:blipFill>
          <a:blip xmlns:r="http://schemas.openxmlformats.org/officeDocument/2006/relationships" r:embed="rId1"/>
          <a:stretch>
            <a:fillRect/>
          </a:stretch>
        </p:blipFill>
        <p:spPr>
          <a:xfrm>
            <a:off x="7789293" y="4744259"/>
            <a:ext cx="1275272" cy="302464"/>
          </a:xfrm>
          <a:prstGeom prst="rect"/>
        </p:spPr>
      </p:pic>
      <p:pic>
        <p:nvPicPr>
          <p:cNvPr id="2097154" name="Picture 5"/>
          <p:cNvPicPr>
            <a:picLocks noChangeAspect="1"/>
          </p:cNvPicPr>
          <p:nvPr/>
        </p:nvPicPr>
        <p:blipFill>
          <a:blip xmlns:r="http://schemas.openxmlformats.org/officeDocument/2006/relationships" r:embed="rId2"/>
          <a:stretch>
            <a:fillRect/>
          </a:stretch>
        </p:blipFill>
        <p:spPr>
          <a:xfrm>
            <a:off x="4060885" y="1910571"/>
            <a:ext cx="2057400" cy="438150"/>
          </a:xfrm>
          <a:prstGeom prst="rect"/>
        </p:spPr>
      </p:pic>
      <p:sp>
        <p:nvSpPr>
          <p:cNvPr id="1048584" name="Google Shape;348;p2"/>
          <p:cNvSpPr txBox="1"/>
          <p:nvPr/>
        </p:nvSpPr>
        <p:spPr>
          <a:xfrm>
            <a:off x="4383479" y="1496355"/>
            <a:ext cx="1359035" cy="384273"/>
          </a:xfrm>
          <a:prstGeom prst="rect"/>
          <a:noFill/>
          <a:ln>
            <a:noFill/>
          </a:ln>
        </p:spPr>
        <p:txBody>
          <a:bodyPr anchor="t" anchorCtr="0" bIns="91425" lIns="91425" rIns="91425" spcFirstLastPara="1" tIns="91425" wrap="square">
            <a:noAutofit/>
          </a:bodyPr>
          <a:p>
            <a:r>
              <a:rPr dirty="0" lang="en">
                <a:highlight>
                  <a:srgbClr val="FFFFFF"/>
                </a:highlight>
                <a:ea typeface="Lato"/>
              </a:rPr>
              <a:t>Sponsored By</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2" name="Shape 346"/>
        <p:cNvGrpSpPr/>
        <p:nvPr/>
      </p:nvGrpSpPr>
      <p:grpSpPr>
        <a:xfrm>
          <a:off x="0" y="0"/>
          <a:ext cx="0" cy="0"/>
          <a:chOff x="0" y="0"/>
          <a:chExt cx="0" cy="0"/>
        </a:xfrm>
      </p:grpSpPr>
      <p:sp>
        <p:nvSpPr>
          <p:cNvPr id="1048587" name="Google Shape;347;p2"/>
          <p:cNvSpPr txBox="1">
            <a:spLocks noGrp="1"/>
          </p:cNvSpPr>
          <p:nvPr>
            <p:ph type="title"/>
          </p:nvPr>
        </p:nvSpPr>
        <p:spPr>
          <a:xfrm>
            <a:off x="494629" y="229550"/>
            <a:ext cx="8280000" cy="5760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sz="2000" lang="en"/>
              <a:t>Problem Statement?</a:t>
            </a:r>
            <a:endParaRPr sz="2000"/>
          </a:p>
        </p:txBody>
      </p:sp>
      <p:sp>
        <p:nvSpPr>
          <p:cNvPr id="1048588" name="Google Shape;348;p2"/>
          <p:cNvSpPr txBox="1"/>
          <p:nvPr/>
        </p:nvSpPr>
        <p:spPr>
          <a:xfrm>
            <a:off x="512375" y="1151300"/>
            <a:ext cx="8238600" cy="34143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rPr b="0" cap="none" sz="1400" i="0" lang="en" strike="noStrike" u="none">
                <a:solidFill>
                  <a:srgbClr val="222222"/>
                </a:solidFill>
                <a:highlight>
                  <a:srgbClr val="FFFFFF"/>
                </a:highlight>
                <a:latin typeface="Lato"/>
                <a:ea typeface="Lato"/>
                <a:cs typeface="Lato"/>
                <a:sym typeface="Lato"/>
              </a:rPr>
              <a:t>Why did you decide to solve this Problem statement?</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We decided to solve this problem statement because we are passionate about environmental conservation and want to make a positive impact through our skills in software development. As technology enthusiasts, we recognize that software development has a significant impact on the environment, and we believe that green software is the future of sustainable development. By creating intelligent tools and frameworks that guide developers in building green code, we can contribute to a more sustainable software development ecosystem. Additionally, we see this challenge as an opportunity to innovate and learn new skills, while also fulfilling our social responsibility to create technology that minimizes harm to the environment.</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Lato"/>
              <a:ea typeface="Lato"/>
              <a:cs typeface="Lato"/>
              <a:sym typeface="Lato"/>
            </a:endParaRPr>
          </a:p>
        </p:txBody>
      </p:sp>
      <p:pic>
        <p:nvPicPr>
          <p:cNvPr id="2097155" name="Picture 4" descr="Icon  Description automatically generated"/>
          <p:cNvPicPr>
            <a:picLocks noChangeAspect="1"/>
          </p:cNvPicPr>
          <p:nvPr/>
        </p:nvPicPr>
        <p:blipFill>
          <a:blip xmlns:r="http://schemas.openxmlformats.org/officeDocument/2006/relationships" r:embed="rId1"/>
          <a:stretch>
            <a:fillRect/>
          </a:stretch>
        </p:blipFill>
        <p:spPr>
          <a:xfrm>
            <a:off x="7789293" y="4744259"/>
            <a:ext cx="1275272" cy="302464"/>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Shape 352"/>
        <p:cNvGrpSpPr/>
        <p:nvPr/>
      </p:nvGrpSpPr>
      <p:grpSpPr>
        <a:xfrm>
          <a:off x="0" y="0"/>
          <a:ext cx="0" cy="0"/>
          <a:chOff x="0" y="0"/>
          <a:chExt cx="0" cy="0"/>
        </a:xfrm>
      </p:grpSpPr>
      <p:sp>
        <p:nvSpPr>
          <p:cNvPr id="1048591" name="Google Shape;353;p3"/>
          <p:cNvSpPr txBox="1">
            <a:spLocks noGrp="1"/>
          </p:cNvSpPr>
          <p:nvPr>
            <p:ph type="title"/>
          </p:nvPr>
        </p:nvSpPr>
        <p:spPr>
          <a:xfrm>
            <a:off x="494629" y="229550"/>
            <a:ext cx="8280000" cy="5760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sz="2000" lang="en">
                <a:solidFill>
                  <a:srgbClr val="222222"/>
                </a:solidFill>
                <a:highlight>
                  <a:srgbClr val="FFFFFF"/>
                </a:highlight>
              </a:rPr>
              <a:t>User Segment &amp; Pain Points</a:t>
            </a:r>
            <a:endParaRPr sz="2000"/>
          </a:p>
        </p:txBody>
      </p:sp>
      <p:sp>
        <p:nvSpPr>
          <p:cNvPr id="1048592" name="Google Shape;354;p3"/>
          <p:cNvSpPr txBox="1"/>
          <p:nvPr/>
        </p:nvSpPr>
        <p:spPr>
          <a:xfrm>
            <a:off x="512375" y="1151300"/>
            <a:ext cx="8238600" cy="3414300"/>
          </a:xfrm>
          <a:prstGeom prst="rect"/>
          <a:noFill/>
          <a:ln>
            <a:noFill/>
          </a:ln>
        </p:spPr>
        <p:txBody>
          <a:bodyPr anchor="t" anchorCtr="0" bIns="91425" lIns="91425" rIns="91425" spcFirstLastPara="1" tIns="91425" wrap="square">
            <a:noAutofit/>
          </a:bodyPr>
          <a:p>
            <a:pPr algn="l" indent="0" lvl="0" marL="0" marR="0" rtl="0">
              <a:lnSpc>
                <a:spcPct val="115000"/>
              </a:lnSpc>
              <a:spcBef>
                <a:spcPts val="1000"/>
              </a:spcBef>
              <a:spcAft>
                <a:spcPts val="0"/>
              </a:spcAft>
              <a:buClr>
                <a:srgbClr val="000000"/>
              </a:buClr>
              <a:buSzPts val="1400"/>
              <a:buFont typeface="Arial"/>
              <a:buNone/>
            </a:pPr>
            <a:r>
              <a:rPr b="0" cap="none" sz="1400" i="0" lang="en" strike="noStrike" u="none">
                <a:solidFill>
                  <a:srgbClr val="222222"/>
                </a:solidFill>
                <a:highlight>
                  <a:srgbClr val="FFFFFF"/>
                </a:highlight>
                <a:latin typeface="Lato"/>
                <a:ea typeface="Lato"/>
                <a:cs typeface="Lato"/>
                <a:sym typeface="Lato"/>
              </a:rPr>
              <a:t>Which user /advertiser segment would be early adopter of your product &amp; why?</a:t>
            </a:r>
            <a:endParaRPr b="0" cap="none" sz="1400" i="0" strike="noStrike" u="none">
              <a:solidFill>
                <a:srgbClr val="222222"/>
              </a:solidFill>
              <a:highlight>
                <a:srgbClr val="FFFFFF"/>
              </a:highlight>
              <a:latin typeface="Lato"/>
              <a:ea typeface="Lato"/>
              <a:cs typeface="Lato"/>
              <a:sym typeface="Lato"/>
            </a:endParaRPr>
          </a:p>
          <a:p>
            <a:pPr algn="l" indent="0" lvl="0" marL="0" marR="0" rtl="0">
              <a:lnSpc>
                <a:spcPct val="115000"/>
              </a:lnSpc>
              <a:spcBef>
                <a:spcPts val="1000"/>
              </a:spcBef>
              <a:spcAft>
                <a:spcPts val="1000"/>
              </a:spcAft>
              <a:buClr>
                <a:srgbClr val="000000"/>
              </a:buClr>
              <a:buSzPts val="1200"/>
              <a:buFont typeface="Arial"/>
              <a:buNone/>
            </a:pPr>
            <a:r>
              <a:rPr b="0" cap="none" sz="1200" i="0" lang="en-US" strike="noStrike" u="none">
                <a:solidFill>
                  <a:srgbClr val="000000"/>
                </a:solidFill>
                <a:latin typeface="Lato"/>
                <a:ea typeface="Lato"/>
                <a:cs typeface="Lato"/>
                <a:sym typeface="Lato"/>
              </a:rPr>
              <a:t>"Our product is designed for tech companies and software developers who are committed to sustainability and want to reduce the carbon footprint of their technology. As such, we believe that early adopters of our product would be companies that prioritize environmental sustainability in their business practices, such as companies in the renewable energy, electric vehicle, and sustainable agriculture industries. These companies are likely to be early adopters because they already have a vested interest in minimizing their carbon footprint and are looking for innovative solutions to help them achieve their sustainability goals.</a:t>
            </a:r>
            <a:endParaRPr b="0" cap="none" sz="1200" i="0" strike="noStrike" u="none">
              <a:solidFill>
                <a:srgbClr val="000000"/>
              </a:solidFill>
              <a:latin typeface="Lato"/>
              <a:ea typeface="Lato"/>
              <a:cs typeface="Lato"/>
              <a:sym typeface="Lato"/>
            </a:endParaRPr>
          </a:p>
          <a:p>
            <a:pPr algn="l" indent="0" lvl="0" marL="0" marR="0" rtl="0">
              <a:lnSpc>
                <a:spcPct val="115000"/>
              </a:lnSpc>
              <a:spcBef>
                <a:spcPts val="1000"/>
              </a:spcBef>
              <a:spcAft>
                <a:spcPts val="1000"/>
              </a:spcAft>
              <a:buClr>
                <a:srgbClr val="000000"/>
              </a:buClr>
              <a:buSzPts val="1200"/>
              <a:buFont typeface="Arial"/>
              <a:buNone/>
            </a:pPr>
            <a:r>
              <a:rPr b="0" cap="none" sz="1200" i="0" lang="en-US" strike="noStrike" u="none">
                <a:solidFill>
                  <a:srgbClr val="000000"/>
                </a:solidFill>
                <a:latin typeface="Lato"/>
                <a:ea typeface="Lato"/>
                <a:cs typeface="Lato"/>
                <a:sym typeface="Lato"/>
              </a:rPr>
              <a:t>Additionally, we believe that companies in the technology industry, particularly those that provide cloud computing services, would also be early adopters of our product. These companies are major contributors to carbon emissions, and they have a strong incentive to reduce their carbon footprint to meet regulatory requirements and improve their environmental reputation. By adopting our green software tools and frameworks, they can differentiate themselves in the market as environmentally responsible and attract customers who prioritize sustainability.</a:t>
            </a:r>
            <a:endParaRPr b="0" cap="none" sz="1200" i="0" strike="noStrike" u="none">
              <a:solidFill>
                <a:srgbClr val="000000"/>
              </a:solidFill>
              <a:latin typeface="Lato"/>
              <a:ea typeface="Lato"/>
              <a:cs typeface="Lato"/>
              <a:sym typeface="Lato"/>
            </a:endParaRPr>
          </a:p>
          <a:p>
            <a:pPr algn="l" indent="0" lvl="0" marL="0" marR="0" rtl="0">
              <a:lnSpc>
                <a:spcPct val="115000"/>
              </a:lnSpc>
              <a:spcBef>
                <a:spcPts val="1000"/>
              </a:spcBef>
              <a:spcAft>
                <a:spcPts val="1000"/>
              </a:spcAft>
              <a:buClr>
                <a:srgbClr val="000000"/>
              </a:buClr>
              <a:buSzPts val="1200"/>
              <a:buFont typeface="Arial"/>
              <a:buNone/>
            </a:pPr>
            <a:r>
              <a:rPr b="0" cap="none" sz="1200" i="0" lang="en-US" strike="noStrike" u="none">
                <a:solidFill>
                  <a:srgbClr val="000000"/>
                </a:solidFill>
                <a:latin typeface="Lato"/>
                <a:ea typeface="Lato"/>
                <a:cs typeface="Lato"/>
                <a:sym typeface="Lato"/>
              </a:rPr>
              <a:t>Ultimately, we believe that any company or individual who cares about the environment and wants to make a positive impact through their technology would be an early adopter of our product."</a:t>
            </a:r>
            <a:endParaRPr b="0" cap="none" sz="1200" i="0" strike="noStrike" u="none">
              <a:solidFill>
                <a:srgbClr val="000000"/>
              </a:solidFill>
              <a:latin typeface="Lato"/>
              <a:ea typeface="Lato"/>
              <a:cs typeface="Lato"/>
              <a:sym typeface="Lato"/>
            </a:endParaRPr>
          </a:p>
        </p:txBody>
      </p:sp>
      <p:pic>
        <p:nvPicPr>
          <p:cNvPr id="2097156" name="Picture 4" descr="Icon  Description automatically generated"/>
          <p:cNvPicPr>
            <a:picLocks noChangeAspect="1"/>
          </p:cNvPicPr>
          <p:nvPr/>
        </p:nvPicPr>
        <p:blipFill>
          <a:blip xmlns:r="http://schemas.openxmlformats.org/officeDocument/2006/relationships" r:embed="rId1"/>
          <a:stretch>
            <a:fillRect/>
          </a:stretch>
        </p:blipFill>
        <p:spPr>
          <a:xfrm>
            <a:off x="7789293" y="4744259"/>
            <a:ext cx="1275272" cy="302464"/>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8" name="Shape 358"/>
        <p:cNvGrpSpPr/>
        <p:nvPr/>
      </p:nvGrpSpPr>
      <p:grpSpPr>
        <a:xfrm>
          <a:off x="0" y="0"/>
          <a:ext cx="0" cy="0"/>
          <a:chOff x="0" y="0"/>
          <a:chExt cx="0" cy="0"/>
        </a:xfrm>
      </p:grpSpPr>
      <p:sp>
        <p:nvSpPr>
          <p:cNvPr id="1048595" name="Google Shape;359;p4"/>
          <p:cNvSpPr txBox="1"/>
          <p:nvPr/>
        </p:nvSpPr>
        <p:spPr>
          <a:xfrm>
            <a:off x="436175" y="1227500"/>
            <a:ext cx="8238600" cy="3414300"/>
          </a:xfrm>
          <a:prstGeom prst="rect"/>
          <a:noFill/>
          <a:ln>
            <a:noFill/>
          </a:ln>
        </p:spPr>
        <p:txBody>
          <a:bodyPr anchor="t" anchorCtr="0" bIns="91425" lIns="91425" rIns="91425" spcFirstLastPara="1" tIns="91425" wrap="square">
            <a:noAutofit/>
          </a:bodyPr>
          <a:p>
            <a:pPr algn="l" indent="0" lvl="0" marL="0" marR="0" rtl="0">
              <a:lnSpc>
                <a:spcPct val="115000"/>
              </a:lnSpc>
              <a:spcBef>
                <a:spcPts val="1000"/>
              </a:spcBef>
              <a:spcAft>
                <a:spcPts val="1000"/>
              </a:spcAft>
              <a:buClr>
                <a:srgbClr val="000000"/>
              </a:buClr>
              <a:buSzPts val="1400"/>
              <a:buFont typeface="Arial"/>
              <a:buNone/>
            </a:pPr>
            <a:r>
              <a:rPr b="0" cap="none" sz="1400" i="0" lang="en" strike="noStrike" u="none">
                <a:solidFill>
                  <a:srgbClr val="222222"/>
                </a:solidFill>
                <a:highlight>
                  <a:srgbClr val="FFFFFF"/>
                </a:highlight>
                <a:latin typeface="Lato"/>
                <a:ea typeface="Lato"/>
                <a:cs typeface="Lato"/>
                <a:sym typeface="Lato"/>
              </a:rPr>
              <a:t>What are the alternatives/competitive products for the problem you are solving?</a:t>
            </a:r>
            <a:endParaRPr b="0" cap="none" sz="1400" i="0" strike="noStrike" u="none">
              <a:solidFill>
                <a:srgbClr val="000000"/>
              </a:solidFill>
              <a:latin typeface="Lato"/>
              <a:ea typeface="Lato"/>
              <a:cs typeface="Lato"/>
              <a:sym typeface="Lato"/>
            </a:endParaRPr>
          </a:p>
          <a:p>
            <a:pPr algn="l" indent="0" lvl="0" marL="0" marR="0" rtl="0">
              <a:lnSpc>
                <a:spcPct val="115000"/>
              </a:lnSpc>
              <a:spcBef>
                <a:spcPts val="1000"/>
              </a:spcBef>
              <a:spcAft>
                <a:spcPts val="100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"There are a few alternative products in the market that aim to address the problem of reducing carbon footprint in software development. Some of these include:</a:t>
            </a:r>
            <a:endParaRPr b="0" cap="none" sz="1400" i="0" strike="noStrike" u="none">
              <a:solidFill>
                <a:srgbClr val="000000"/>
              </a:solidFill>
              <a:latin typeface="Lato"/>
              <a:ea typeface="Lato"/>
              <a:cs typeface="Lato"/>
              <a:sym typeface="Lato"/>
            </a:endParaRPr>
          </a:p>
          <a:p>
            <a:pPr algn="l" indent="0" lvl="0" marL="0" marR="0" rtl="0">
              <a:lnSpc>
                <a:spcPct val="115000"/>
              </a:lnSpc>
              <a:spcBef>
                <a:spcPts val="1000"/>
              </a:spcBef>
              <a:spcAft>
                <a:spcPts val="100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1. Carbon Clean Solutions: This is a company that provides carbon capture and utilization technology to reduce carbon emissions in various industries, including the technology industry.</a:t>
            </a:r>
            <a:endParaRPr b="0" cap="none" sz="1400" i="0" strike="noStrike" u="none">
              <a:solidFill>
                <a:srgbClr val="000000"/>
              </a:solidFill>
              <a:latin typeface="Lato"/>
              <a:ea typeface="Lato"/>
              <a:cs typeface="Lato"/>
              <a:sym typeface="Lato"/>
            </a:endParaRPr>
          </a:p>
          <a:p>
            <a:pPr algn="l" indent="0" lvl="0" marL="0" marR="0" rtl="0">
              <a:lnSpc>
                <a:spcPct val="115000"/>
              </a:lnSpc>
              <a:spcBef>
                <a:spcPts val="1000"/>
              </a:spcBef>
              <a:spcAft>
                <a:spcPts val="100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2. Green Energy Efficiency Certification (GEEC): This is a certification program that assesses and recognizes software products and services that have been designed to be environmentally friendly and energy-efficient.</a:t>
            </a:r>
            <a:endParaRPr b="0" cap="none" sz="1400" i="0" strike="noStrike" u="none">
              <a:solidFill>
                <a:srgbClr val="000000"/>
              </a:solidFill>
              <a:latin typeface="Lato"/>
              <a:ea typeface="Lato"/>
              <a:cs typeface="Lato"/>
              <a:sym typeface="Lato"/>
            </a:endParaRPr>
          </a:p>
          <a:p>
            <a:pPr algn="l" indent="0" lvl="0" marL="0" marR="0" rtl="0">
              <a:lnSpc>
                <a:spcPct val="115000"/>
              </a:lnSpc>
              <a:spcBef>
                <a:spcPts val="1000"/>
              </a:spcBef>
              <a:spcAft>
                <a:spcPts val="100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3. Sustainable Software Alliance: This is an industry alliance that promotes sustainable software development practices and provides resources and best practices for developers to reduce the carbon footprint of their technology.</a:t>
            </a:r>
            <a:endParaRPr b="0" cap="none" sz="1400" i="0" strike="noStrike" u="none">
              <a:solidFill>
                <a:srgbClr val="000000"/>
              </a:solidFill>
              <a:latin typeface="Lato"/>
              <a:ea typeface="Lato"/>
              <a:cs typeface="Lato"/>
              <a:sym typeface="Lato"/>
            </a:endParaRPr>
          </a:p>
          <a:p>
            <a:pPr algn="l" indent="0" lvl="0" marL="0" marR="0" rtl="0">
              <a:lnSpc>
                <a:spcPct val="115000"/>
              </a:lnSpc>
              <a:spcBef>
                <a:spcPts val="1000"/>
              </a:spcBef>
              <a:spcAft>
                <a:spcPts val="100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Despite the presence of these alternative products, we believe that our green software tools and frameworks offer a unique value proposition. Our product is designed to be intuitive and easy to use, and it provides actionable insights and recommendations to developers throughout the software development life cycle to reduce carbon emissions. Additionally, our product is specifically designed to integrate with Microsoft Cloud Technologies, making it accessible to a large market of developers and tech companies. We believe that our product will offer a competitive advantage to companies that prioritize sustainability and want to differentiate themselves in the market as environmentally responsible."</a:t>
            </a:r>
            <a:endParaRPr b="0" cap="none" sz="1400" i="0" strike="noStrike" u="none">
              <a:solidFill>
                <a:srgbClr val="000000"/>
              </a:solidFill>
              <a:latin typeface="Lato"/>
              <a:ea typeface="Lato"/>
              <a:cs typeface="Lato"/>
              <a:sym typeface="Lato"/>
            </a:endParaRPr>
          </a:p>
        </p:txBody>
      </p:sp>
      <p:sp>
        <p:nvSpPr>
          <p:cNvPr id="1048596" name="Google Shape;360;p4"/>
          <p:cNvSpPr txBox="1">
            <a:spLocks noGrp="1"/>
          </p:cNvSpPr>
          <p:nvPr>
            <p:ph type="title"/>
          </p:nvPr>
        </p:nvSpPr>
        <p:spPr>
          <a:xfrm>
            <a:off x="342229" y="229550"/>
            <a:ext cx="8280000" cy="5760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sz="2000" lang="en"/>
              <a:t>Pre-Requisite</a:t>
            </a:r>
            <a:endParaRPr sz="2000"/>
          </a:p>
        </p:txBody>
      </p:sp>
      <p:pic>
        <p:nvPicPr>
          <p:cNvPr id="2097157" name="Picture 4" descr="Icon  Description automatically generated"/>
          <p:cNvPicPr>
            <a:picLocks noChangeAspect="1"/>
          </p:cNvPicPr>
          <p:nvPr/>
        </p:nvPicPr>
        <p:blipFill>
          <a:blip xmlns:r="http://schemas.openxmlformats.org/officeDocument/2006/relationships" r:embed="rId1"/>
          <a:stretch>
            <a:fillRect/>
          </a:stretch>
        </p:blipFill>
        <p:spPr>
          <a:xfrm>
            <a:off x="7789293" y="4744259"/>
            <a:ext cx="1275272" cy="302464"/>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1" name="Shape 364"/>
        <p:cNvGrpSpPr/>
        <p:nvPr/>
      </p:nvGrpSpPr>
      <p:grpSpPr>
        <a:xfrm>
          <a:off x="0" y="0"/>
          <a:ext cx="0" cy="0"/>
          <a:chOff x="0" y="0"/>
          <a:chExt cx="0" cy="0"/>
        </a:xfrm>
      </p:grpSpPr>
      <p:sp>
        <p:nvSpPr>
          <p:cNvPr id="1048599" name="Google Shape;365;p5"/>
          <p:cNvSpPr txBox="1">
            <a:spLocks noGrp="1"/>
          </p:cNvSpPr>
          <p:nvPr>
            <p:ph type="title"/>
          </p:nvPr>
        </p:nvSpPr>
        <p:spPr>
          <a:xfrm>
            <a:off x="4" y="818600"/>
            <a:ext cx="8280000" cy="5760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dirty="0" sz="2000" lang="en">
                <a:solidFill>
                  <a:srgbClr val="4A4548"/>
                </a:solidFill>
                <a:highlight>
                  <a:srgbClr val="FFFFFF"/>
                </a:highlight>
              </a:rPr>
              <a:t>Tools or resources</a:t>
            </a:r>
            <a:endParaRPr dirty="0" sz="2000"/>
          </a:p>
        </p:txBody>
      </p:sp>
      <p:sp>
        <p:nvSpPr>
          <p:cNvPr id="1048600" name="Google Shape;366;p5"/>
          <p:cNvSpPr txBox="1">
            <a:spLocks noGrp="1"/>
          </p:cNvSpPr>
          <p:nvPr>
            <p:ph type="title"/>
          </p:nvPr>
        </p:nvSpPr>
        <p:spPr>
          <a:xfrm>
            <a:off x="4" y="2019825"/>
            <a:ext cx="8280000" cy="5760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0" sz="1400" lang="en">
                <a:solidFill>
                  <a:srgbClr val="4A4548"/>
                </a:solidFill>
                <a:highlight>
                  <a:srgbClr val="FFFFFF"/>
                </a:highlight>
              </a:rPr>
              <a:t>Azure tools or resources which are likely to be used by you for the prototype, if your idea gets selected</a:t>
            </a:r>
            <a:br>
              <a:rPr b="0" sz="1400" lang="en-US">
                <a:solidFill>
                  <a:srgbClr val="4A4548"/>
                </a:solidFill>
                <a:highlight>
                  <a:srgbClr val="FFFFFF"/>
                </a:highlight>
              </a:rPr>
            </a:br>
            <a:r>
              <a:rPr b="0" sz="1400" lang="en-US">
                <a:solidFill>
                  <a:srgbClr val="4A4548"/>
                </a:solidFill>
                <a:highlight>
                  <a:srgbClr val="FFFFFF"/>
                </a:highlight>
              </a:rPr>
              <a:t>we plan to leverage a range of Azure tools and resources to build our green software prototype. These tools include:</a:t>
            </a:r>
            <a:br>
              <a:rPr b="0" sz="1400" lang="en-US">
                <a:solidFill>
                  <a:srgbClr val="4A4548"/>
                </a:solidFill>
                <a:highlight>
                  <a:srgbClr val="FFFFFF"/>
                </a:highlight>
              </a:rPr>
            </a:br>
            <a:r>
              <a:rPr b="0" sz="1400" lang="en-US">
                <a:solidFill>
                  <a:srgbClr val="4A4548"/>
                </a:solidFill>
                <a:highlight>
                  <a:srgbClr val="FFFFFF"/>
                </a:highlight>
              </a:rPr>
              <a:t>1. Azure IoT Hub: This tool will enable us to collect and analyze data on the energy consumption and carbon emissions of software applications.</a:t>
            </a:r>
            <a:br>
              <a:rPr b="0" sz="1400" lang="en-US">
                <a:solidFill>
                  <a:srgbClr val="4A4548"/>
                </a:solidFill>
                <a:highlight>
                  <a:srgbClr val="FFFFFF"/>
                </a:highlight>
              </a:rPr>
            </a:br>
            <a:r>
              <a:rPr b="0" sz="1400" lang="en-US">
                <a:solidFill>
                  <a:srgbClr val="4A4548"/>
                </a:solidFill>
                <a:highlight>
                  <a:srgbClr val="FFFFFF"/>
                </a:highlight>
              </a:rPr>
              <a:t>2. Azure Functions: This tool will enable us to build serverless applications that can automatically scale up or down based on demand, reducing energy consumption and cost.</a:t>
            </a:r>
            <a:br>
              <a:rPr b="0" sz="1400" lang="en-US">
                <a:solidFill>
                  <a:srgbClr val="4A4548"/>
                </a:solidFill>
                <a:highlight>
                  <a:srgbClr val="FFFFFF"/>
                </a:highlight>
              </a:rPr>
            </a:br>
            <a:r>
              <a:rPr b="0" sz="1400" lang="en-US">
                <a:solidFill>
                  <a:srgbClr val="4A4548"/>
                </a:solidFill>
                <a:highlight>
                  <a:srgbClr val="FFFFFF"/>
                </a:highlight>
              </a:rPr>
              <a:t>3. Azure DevOps: This tool will enable us to implement continuous integration and continuous deployment (CI/CD) pipelines that can automatically test and deploy green code, reducing errors and increasing efficiency.</a:t>
            </a:r>
            <a:br>
              <a:rPr b="0" sz="1400" lang="en-US">
                <a:solidFill>
                  <a:srgbClr val="4A4548"/>
                </a:solidFill>
                <a:highlight>
                  <a:srgbClr val="FFFFFF"/>
                </a:highlight>
              </a:rPr>
            </a:br>
            <a:r>
              <a:rPr b="0" sz="1400" lang="en-US">
                <a:solidFill>
                  <a:srgbClr val="4A4548"/>
                </a:solidFill>
                <a:highlight>
                  <a:srgbClr val="FFFFFF"/>
                </a:highlight>
              </a:rPr>
              <a:t>4. Azure Machine Learning: This tool will enable us to build machine learning models that can predict and optimize energy consumption and carbon emissions in software applications.</a:t>
            </a:r>
            <a:br>
              <a:rPr b="0" sz="1400" lang="en-US">
                <a:solidFill>
                  <a:srgbClr val="4A4548"/>
                </a:solidFill>
                <a:highlight>
                  <a:srgbClr val="FFFFFF"/>
                </a:highlight>
              </a:rPr>
            </a:br>
            <a:r>
              <a:rPr b="0" sz="1400" lang="en-US">
                <a:solidFill>
                  <a:srgbClr val="4A4548"/>
                </a:solidFill>
                <a:highlight>
                  <a:srgbClr val="FFFFFF"/>
                </a:highlight>
              </a:rPr>
              <a:t>5. Azure Cognitive Services: This tool will enable us to build intelligent carbon calculators that can analyze software code and provide recommendations for reducing carbon emissions.</a:t>
            </a:r>
            <a:br>
              <a:rPr b="0" sz="1400" lang="en-US">
                <a:solidFill>
                  <a:srgbClr val="4A4548"/>
                </a:solidFill>
                <a:highlight>
                  <a:srgbClr val="FFFFFF"/>
                </a:highlight>
              </a:rPr>
            </a:br>
            <a:r>
              <a:rPr b="0" sz="1400" lang="en-US">
                <a:solidFill>
                  <a:srgbClr val="4A4548"/>
                </a:solidFill>
                <a:highlight>
                  <a:srgbClr val="FFFFFF"/>
                </a:highlight>
              </a:rPr>
              <a:t>By leveraging these Azure tools and resources, we believe that we can build a robust and scalable green software prototype that will help developers and tech companies reduce their carbon footprint and contribute to a more sustainable future."</a:t>
            </a:r>
            <a:endParaRPr sz="1400"/>
          </a:p>
        </p:txBody>
      </p:sp>
      <p:pic>
        <p:nvPicPr>
          <p:cNvPr id="2097158" name="Picture 4" descr="Icon  Description automatically generated"/>
          <p:cNvPicPr>
            <a:picLocks noChangeAspect="1"/>
          </p:cNvPicPr>
          <p:nvPr/>
        </p:nvPicPr>
        <p:blipFill>
          <a:blip xmlns:r="http://schemas.openxmlformats.org/officeDocument/2006/relationships" r:embed="rId1"/>
          <a:stretch>
            <a:fillRect/>
          </a:stretch>
        </p:blipFill>
        <p:spPr>
          <a:xfrm>
            <a:off x="7789293" y="4744259"/>
            <a:ext cx="1275272" cy="302464"/>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4" name="Shape 370"/>
        <p:cNvGrpSpPr/>
        <p:nvPr/>
      </p:nvGrpSpPr>
      <p:grpSpPr>
        <a:xfrm>
          <a:off x="0" y="0"/>
          <a:ext cx="0" cy="0"/>
          <a:chOff x="0" y="0"/>
          <a:chExt cx="0" cy="0"/>
        </a:xfrm>
      </p:grpSpPr>
      <p:sp>
        <p:nvSpPr>
          <p:cNvPr id="1048603" name="Google Shape;371;p6"/>
          <p:cNvSpPr txBox="1">
            <a:spLocks noGrp="1"/>
          </p:cNvSpPr>
          <p:nvPr>
            <p:ph type="title"/>
          </p:nvPr>
        </p:nvSpPr>
        <p:spPr>
          <a:xfrm>
            <a:off x="494629" y="229550"/>
            <a:ext cx="8280000" cy="5760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sz="2000" lang="en"/>
              <a:t>Any Supporting Functional Documents</a:t>
            </a:r>
            <a:endParaRPr sz="2000"/>
          </a:p>
        </p:txBody>
      </p:sp>
      <p:sp>
        <p:nvSpPr>
          <p:cNvPr id="1048604" name="Google Shape;372;p6"/>
          <p:cNvSpPr txBox="1"/>
          <p:nvPr/>
        </p:nvSpPr>
        <p:spPr>
          <a:xfrm>
            <a:off x="512375" y="1151300"/>
            <a:ext cx="8238600" cy="34143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rPr b="0" cap="none" sz="1400" i="0" lang="en" strike="noStrike" u="none">
                <a:solidFill>
                  <a:srgbClr val="222222"/>
                </a:solidFill>
                <a:highlight>
                  <a:srgbClr val="FFFFFF"/>
                </a:highlight>
                <a:latin typeface="Lato"/>
                <a:ea typeface="Lato"/>
                <a:cs typeface="Lato"/>
                <a:sym typeface="Lato"/>
              </a:rPr>
              <a:t>Present your solution, talk about methodology, architecture &amp; scalability</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"Methodology:</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Our solution to building sustainable tools and frameworks for reducing carbon footprint in software development is based on a three-step methodology: measure, analyze, and optimize.</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1. Measure: Our solution starts by collecting data on the energy consumption and carbon emissions of software applications using Azure IoT Hub. This data is collected at different stages of the software development life cycle (SDLC), including design, development, testing, and deployment.</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2. Analyze: The data collected in the first step is then analyzed using Azure Machine Learning and Azure Cognitive Services. This analysis helps to identify areas of the software code that contribute to high energy consumption and carbon emissions, and provide actionable insights to developers on how to optimize the code.</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3. Optimize: Based on the analysis, developers can use our green software tools and frameworks to optimize the code and reduce energy consumption and carbon emissions throughout the SDLC. Our green software tools and frameworks are designed to provide recommendations and best practices to developers at each stage of the SDLC.</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Architecture:</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Our green software architecture is built on Microsoft Azure Cloud Technologies, including Azure IoT Hub, Azure Functions, Azure DevOps, Azure Machine Learning, and Azure Cognitive Services. Our architecture consists of the following components:</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1. Data Collection: This component is responsible for collecting data on the energy consumption and carbon emissions of software applications using Azure IoT Hub.</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2. Data Analysis: This component is responsible for analyzing the data collected in the first step using Azure Machine Learning and Azure Cognitive Services.</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3. Optimization: This component is responsible for providing recommendations and best practices to developers using our green software tools and frameworks.</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Scalability:</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Our green software solution is designed to be scalable, allowing it to accommodate the needs of large tech companies with a high demand for software development. Our solution is built on Azure Cloud Technologies, which provides scalability, elasticity, and cost-effectiveness to meet the demands of growing organizations. Additionally, our green software tools and frameworks are designed to be intuitive and easy to use, making them accessible to developers of varying skill levels and experience."</a:t>
            </a:r>
            <a:endParaRPr b="0" cap="none" sz="1400" i="0" strike="noStrike" u="none">
              <a:solidFill>
                <a:srgbClr val="000000"/>
              </a:solidFill>
              <a:latin typeface="Lato"/>
              <a:ea typeface="Lato"/>
              <a:cs typeface="Lato"/>
              <a:sym typeface="Lato"/>
            </a:endParaRPr>
          </a:p>
          <a:p>
            <a:pPr algn="l" indent="0" lvl="0" marL="914400" marR="0" rtl="0">
              <a:lnSpc>
                <a:spcPct val="100000"/>
              </a:lnSpc>
              <a:spcBef>
                <a:spcPts val="0"/>
              </a:spcBef>
              <a:spcAft>
                <a:spcPts val="0"/>
              </a:spcAft>
              <a:buClr>
                <a:srgbClr val="000000"/>
              </a:buClr>
              <a:buSzPts val="1200"/>
              <a:buFont typeface="Arial"/>
              <a:buNone/>
            </a:pPr>
            <a:endParaRPr b="0" cap="none" sz="1200" i="0" strike="noStrike" u="none">
              <a:solidFill>
                <a:srgbClr val="000000"/>
              </a:solidFill>
              <a:latin typeface="Lato"/>
              <a:ea typeface="Lato"/>
              <a:cs typeface="Lato"/>
              <a:sym typeface="Lato"/>
            </a:endParaRPr>
          </a:p>
        </p:txBody>
      </p:sp>
      <p:pic>
        <p:nvPicPr>
          <p:cNvPr id="2097159" name="Picture 4" descr="Icon  Description automatically generated"/>
          <p:cNvPicPr>
            <a:picLocks noChangeAspect="1"/>
          </p:cNvPicPr>
          <p:nvPr/>
        </p:nvPicPr>
        <p:blipFill>
          <a:blip xmlns:r="http://schemas.openxmlformats.org/officeDocument/2006/relationships" r:embed="rId1"/>
          <a:stretch>
            <a:fillRect/>
          </a:stretch>
        </p:blipFill>
        <p:spPr>
          <a:xfrm>
            <a:off x="7789293" y="4744259"/>
            <a:ext cx="1275272" cy="30246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7" name="Shape 376"/>
        <p:cNvGrpSpPr/>
        <p:nvPr/>
      </p:nvGrpSpPr>
      <p:grpSpPr>
        <a:xfrm>
          <a:off x="0" y="0"/>
          <a:ext cx="0" cy="0"/>
          <a:chOff x="0" y="0"/>
          <a:chExt cx="0" cy="0"/>
        </a:xfrm>
      </p:grpSpPr>
      <p:sp>
        <p:nvSpPr>
          <p:cNvPr id="1048607" name="Google Shape;377;p7"/>
          <p:cNvSpPr txBox="1">
            <a:spLocks noGrp="1"/>
          </p:cNvSpPr>
          <p:nvPr>
            <p:ph type="title"/>
          </p:nvPr>
        </p:nvSpPr>
        <p:spPr>
          <a:xfrm>
            <a:off x="494629" y="229550"/>
            <a:ext cx="8280000" cy="5760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sz="2000" lang="en">
                <a:solidFill>
                  <a:srgbClr val="222222"/>
                </a:solidFill>
                <a:highlight>
                  <a:srgbClr val="FFFFFF"/>
                </a:highlight>
              </a:rPr>
              <a:t>Key Differentiators &amp; Adoption Plan</a:t>
            </a:r>
            <a:endParaRPr sz="2000"/>
          </a:p>
        </p:txBody>
      </p:sp>
      <p:sp>
        <p:nvSpPr>
          <p:cNvPr id="1048608" name="Google Shape;378;p7"/>
          <p:cNvSpPr txBox="1"/>
          <p:nvPr/>
        </p:nvSpPr>
        <p:spPr>
          <a:xfrm>
            <a:off x="512375" y="1151300"/>
            <a:ext cx="8238600" cy="34143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rPr b="0" cap="none" sz="1400" i="0" lang="en" strike="noStrike" u="none">
                <a:solidFill>
                  <a:srgbClr val="222222"/>
                </a:solidFill>
                <a:highlight>
                  <a:srgbClr val="FFFFFF"/>
                </a:highlight>
                <a:latin typeface="Lato"/>
                <a:ea typeface="Lato"/>
                <a:cs typeface="Lato"/>
                <a:sym typeface="Lato"/>
              </a:rPr>
              <a:t>How is your solution better than alternatives and how do you plan to build adoption?</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"How Our Solution is Better:</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Our solution to building sustainable tools and frameworks for reducing carbon footprint in software development offers several advantages over existing alternatives. These advantages include:</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1. Comprehensive Solution: Our solution offers a comprehensive approach to building green software, covering the entire software development life cycle (SDLC), from design to deployment. This ensures that developers are equipped with the necessary tools and frameworks to reduce energy consumption and carbon emissions throughout the SDLC.</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2</a:t>
            </a:r>
            <a:r>
              <a:rPr b="0" cap="none" sz="1400" i="0" lang="en-US" strike="noStrike" u="none">
                <a:solidFill>
                  <a:srgbClr val="222222"/>
                </a:solidFill>
                <a:highlight>
                  <a:srgbClr val="FFFFFF"/>
                </a:highlight>
                <a:latin typeface="Lato"/>
                <a:ea typeface="Lato"/>
                <a:cs typeface="Lato"/>
                <a:sym typeface="Lato"/>
              </a:rPr>
              <a:t>M</a:t>
            </a:r>
            <a:r>
              <a:rPr b="0" cap="none" sz="1400" i="0" lang="en-US" strike="noStrike" u="none">
                <a:solidFill>
                  <a:srgbClr val="222222"/>
                </a:solidFill>
                <a:highlight>
                  <a:srgbClr val="FFFFFF"/>
                </a:highlight>
                <a:latin typeface="Lato"/>
                <a:ea typeface="Lato"/>
                <a:cs typeface="Lato"/>
                <a:sym typeface="Lato"/>
              </a:rPr>
              <a:t>icrosoft Azure Integration: Our solution is built on Microsoft Azure Cloud Technologies, providing scalability, elasticity, and cost-effectiveness to meet the needs of growing organizations. Additionally, our solution integrates seamlessly with Microsoft Azure tools, making it easy for developers to adopt and use.</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Building Adoption:</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We plan to build adoption of our solution through several channels, including:</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1. Marketing: We will use marketing channels such as social media, email marketing, and digital advertising to promote our solution to developers and organizations.</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2. Industry Events: We will participate in industry events such as hackathons, conferences, and meetups to showcase our solution and build relationships with potential customers and partners.</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3. Partnerships: We will seek partnerships with organizations and individuals who share our vision of building sustainable software and can help us promote and integrate our solution with their existing tools and frameworks.</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4. Training and Education: We will provide training and education resources to developers on how to use our green software tools and frameworks effectively. This will help to ensure that developers are equipped with the necessary skills and knowledge to build green software and adopt our solution."</a:t>
            </a:r>
            <a:endParaRPr b="0" cap="none" sz="1400" i="0" strike="noStrike" u="none">
              <a:solidFill>
                <a:srgbClr val="000000"/>
              </a:solidFill>
              <a:latin typeface="Lato"/>
              <a:ea typeface="Lato"/>
              <a:cs typeface="Lato"/>
              <a:sym typeface="Lato"/>
            </a:endParaRPr>
          </a:p>
        </p:txBody>
      </p:sp>
      <p:pic>
        <p:nvPicPr>
          <p:cNvPr id="2097160" name="Picture 4" descr="Icon  Description automatically generated"/>
          <p:cNvPicPr>
            <a:picLocks noChangeAspect="1"/>
          </p:cNvPicPr>
          <p:nvPr/>
        </p:nvPicPr>
        <p:blipFill>
          <a:blip xmlns:r="http://schemas.openxmlformats.org/officeDocument/2006/relationships" r:embed="rId1"/>
          <a:stretch>
            <a:fillRect/>
          </a:stretch>
        </p:blipFill>
        <p:spPr>
          <a:xfrm>
            <a:off x="7789293" y="4744259"/>
            <a:ext cx="1275272" cy="302464"/>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0" name="Shape 382"/>
        <p:cNvGrpSpPr/>
        <p:nvPr/>
      </p:nvGrpSpPr>
      <p:grpSpPr>
        <a:xfrm>
          <a:off x="0" y="0"/>
          <a:ext cx="0" cy="0"/>
          <a:chOff x="0" y="0"/>
          <a:chExt cx="0" cy="0"/>
        </a:xfrm>
      </p:grpSpPr>
      <p:sp>
        <p:nvSpPr>
          <p:cNvPr id="1048611" name="Google Shape;383;p8"/>
          <p:cNvSpPr txBox="1"/>
          <p:nvPr/>
        </p:nvSpPr>
        <p:spPr>
          <a:xfrm>
            <a:off x="0" y="0"/>
            <a:ext cx="9209400" cy="4926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2000"/>
              <a:buFont typeface="Arial"/>
              <a:buNone/>
            </a:pPr>
            <a:r>
              <a:rPr b="1" cap="none" sz="2000" i="0" lang="en" strike="noStrike" u="none">
                <a:solidFill>
                  <a:srgbClr val="1F1F50"/>
                </a:solidFill>
                <a:latin typeface="Lato"/>
                <a:ea typeface="Lato"/>
                <a:cs typeface="Lato"/>
                <a:sym typeface="Lato"/>
              </a:rPr>
              <a:t>GitHub Repository Link &amp; </a:t>
            </a:r>
            <a:r>
              <a:rPr b="1" cap="none" sz="2000" i="0" lang="en" strike="noStrike" u="none">
                <a:solidFill>
                  <a:srgbClr val="4A4548"/>
                </a:solidFill>
                <a:highlight>
                  <a:srgbClr val="FFFFFF"/>
                </a:highlight>
                <a:latin typeface="Lato"/>
                <a:ea typeface="Lato"/>
                <a:cs typeface="Lato"/>
                <a:sym typeface="Lato"/>
              </a:rPr>
              <a:t>supporting diagrams, screenshots, if any</a:t>
            </a:r>
            <a:endParaRPr b="1" cap="none" sz="2000" i="0" strike="noStrike" u="none">
              <a:solidFill>
                <a:srgbClr val="1F1F50"/>
              </a:solidFill>
              <a:latin typeface="Lato"/>
              <a:ea typeface="Lato"/>
              <a:cs typeface="Lato"/>
              <a:sym typeface="Lato"/>
            </a:endParaRPr>
          </a:p>
        </p:txBody>
      </p:sp>
      <p:sp>
        <p:nvSpPr>
          <p:cNvPr id="1048612" name="Google Shape;384;p8"/>
          <p:cNvSpPr txBox="1"/>
          <p:nvPr/>
        </p:nvSpPr>
        <p:spPr>
          <a:xfrm>
            <a:off x="0" y="1044150"/>
            <a:ext cx="8386200" cy="32308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 strike="noStrike" u="none">
                <a:solidFill>
                  <a:srgbClr val="222222"/>
                </a:solidFill>
                <a:highlight>
                  <a:srgbClr val="FFFFFF"/>
                </a:highlight>
                <a:latin typeface="Lato"/>
                <a:ea typeface="Lato"/>
                <a:cs typeface="Lato"/>
                <a:sym typeface="Lato"/>
              </a:rPr>
              <a:t>How far it can go?</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The potential of our solution to build sustainable tools and frameworks for reducing carbon footprint in software development is significant. As the world becomes increasingly aware of the need to reduce carbon emissions and mitigate the effects of climate change, there is growing demand for sustainable technology solutions. Our solution addresses this demand by providing developers with the tools and frameworks necessary to build green software, reducing energy consumption and carbon emissions throughout the software development life cycle.</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Furthermore, our solution is built on Microsoft Azure Cloud Technologies, providing scalability, elasticity, and cost-effectiveness to meet the needs of growing organizations. As more organizations adopt cloud-based technologies and seek to build sustainable software, our solution is well-positioned to meet this demand and become a leading solution in the green software space.</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Overall, the potential of our solution to build sustainable tools and frameworks for reducing carbon footprint in software development is significant, and we believe that it can go far in addressing the growing demand for sustainable technology solutions.</a:t>
            </a:r>
            <a:endParaRPr b="0" cap="none" sz="1400" i="0" strike="noStrike" u="none">
              <a:solidFill>
                <a:srgbClr val="000000"/>
              </a:solidFill>
              <a:latin typeface="Lato"/>
              <a:ea typeface="Lato"/>
              <a:cs typeface="Lato"/>
              <a:sym typeface="Lato"/>
            </a:endParaRPr>
          </a:p>
        </p:txBody>
      </p:sp>
      <p:pic>
        <p:nvPicPr>
          <p:cNvPr id="2097161" name="Picture 4" descr="Icon  Description automatically generated"/>
          <p:cNvPicPr>
            <a:picLocks noChangeAspect="1"/>
          </p:cNvPicPr>
          <p:nvPr/>
        </p:nvPicPr>
        <p:blipFill>
          <a:blip xmlns:r="http://schemas.openxmlformats.org/officeDocument/2006/relationships" r:embed="rId1"/>
          <a:stretch>
            <a:fillRect/>
          </a:stretch>
        </p:blipFill>
        <p:spPr>
          <a:xfrm>
            <a:off x="7789293" y="4744259"/>
            <a:ext cx="1275272" cy="30246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4" name="Shape 388"/>
        <p:cNvGrpSpPr/>
        <p:nvPr/>
      </p:nvGrpSpPr>
      <p:grpSpPr>
        <a:xfrm>
          <a:off x="0" y="0"/>
          <a:ext cx="0" cy="0"/>
          <a:chOff x="0" y="0"/>
          <a:chExt cx="0" cy="0"/>
        </a:xfrm>
      </p:grpSpPr>
      <p:sp>
        <p:nvSpPr>
          <p:cNvPr id="1048619" name="Google Shape;389;p9"/>
          <p:cNvSpPr txBox="1">
            <a:spLocks noGrp="1"/>
          </p:cNvSpPr>
          <p:nvPr>
            <p:ph type="title"/>
          </p:nvPr>
        </p:nvSpPr>
        <p:spPr>
          <a:xfrm>
            <a:off x="338275" y="1916925"/>
            <a:ext cx="8649300" cy="8274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sz="3600" lang="en"/>
              <a:t>Thank You</a:t>
            </a:r>
            <a:endParaRPr sz="3600"/>
          </a:p>
        </p:txBody>
      </p:sp>
      <p:sp>
        <p:nvSpPr>
          <p:cNvPr id="1048620" name="Google Shape;390;p9"/>
          <p:cNvSpPr txBox="1">
            <a:spLocks noGrp="1"/>
          </p:cNvSpPr>
          <p:nvPr>
            <p:ph type="subTitle" idx="1"/>
          </p:nvPr>
        </p:nvSpPr>
        <p:spPr>
          <a:xfrm>
            <a:off x="339712" y="2750625"/>
            <a:ext cx="4559100" cy="377700"/>
          </a:xfrm>
          <a:prstGeom prst="rect"/>
          <a:noFill/>
          <a:ln>
            <a:noFill/>
          </a:ln>
        </p:spPr>
        <p:txBody>
          <a:bodyPr anchor="t" anchorCtr="0" bIns="91425" lIns="91425" rIns="91425" spcFirstLastPara="1" tIns="91425" wrap="square">
            <a:noAutofit/>
          </a:bodyPr>
          <a:p>
            <a:pPr algn="l" indent="0" lvl="0" marL="0" rtl="0">
              <a:lnSpc>
                <a:spcPct val="150000"/>
              </a:lnSpc>
              <a:spcBef>
                <a:spcPts val="0"/>
              </a:spcBef>
              <a:spcAft>
                <a:spcPts val="1600"/>
              </a:spcAft>
              <a:buSzPts val="1800"/>
              <a:buNone/>
            </a:pPr>
            <a:r>
              <a:rPr sz="1500" lang="en"/>
              <a:t>Team member names</a:t>
            </a:r>
            <a:endParaRPr sz="1500"/>
          </a:p>
          <a:p>
            <a:pPr algn="l" indent="0" lvl="0" marL="0" rtl="0">
              <a:lnSpc>
                <a:spcPct val="150000"/>
              </a:lnSpc>
              <a:spcBef>
                <a:spcPts val="0"/>
              </a:spcBef>
              <a:spcAft>
                <a:spcPts val="1600"/>
              </a:spcAft>
              <a:buSzPts val="1800"/>
              <a:buNone/>
            </a:pPr>
            <a:r>
              <a:rPr sz="1500" lang="en-US"/>
              <a:t>S</a:t>
            </a:r>
            <a:r>
              <a:rPr sz="1500" lang="en-US"/>
              <a:t> </a:t>
            </a:r>
            <a:r>
              <a:rPr sz="1500" lang="en-US"/>
              <a:t>s</a:t>
            </a:r>
            <a:r>
              <a:rPr sz="1500" lang="en-US"/>
              <a:t>a</a:t>
            </a:r>
            <a:r>
              <a:rPr sz="1500" lang="en-US"/>
              <a:t>m</a:t>
            </a:r>
            <a:r>
              <a:rPr sz="1500" lang="en-US"/>
              <a:t>i</a:t>
            </a:r>
            <a:r>
              <a:rPr sz="1500" lang="en-US"/>
              <a:t>u</a:t>
            </a:r>
            <a:r>
              <a:rPr sz="1500" lang="en-US"/>
              <a:t>l</a:t>
            </a:r>
            <a:r>
              <a:rPr sz="1500" lang="en-US"/>
              <a:t>la</a:t>
            </a:r>
            <a:endParaRPr sz="1500"/>
          </a:p>
          <a:p>
            <a:pPr algn="l" indent="0" lvl="0" marL="0" rtl="0">
              <a:lnSpc>
                <a:spcPct val="150000"/>
              </a:lnSpc>
              <a:spcBef>
                <a:spcPts val="0"/>
              </a:spcBef>
              <a:spcAft>
                <a:spcPts val="1600"/>
              </a:spcAft>
              <a:buSzPts val="1800"/>
              <a:buNone/>
            </a:pPr>
            <a:r>
              <a:rPr sz="1500" lang="en-US"/>
              <a:t>S</a:t>
            </a:r>
            <a:r>
              <a:rPr sz="1500" lang="en-US"/>
              <a:t>.</a:t>
            </a:r>
            <a:r>
              <a:rPr sz="1500" lang="en-US"/>
              <a:t>i</a:t>
            </a:r>
            <a:r>
              <a:rPr sz="1500" lang="en-US"/>
              <a:t>k</a:t>
            </a:r>
            <a:r>
              <a:rPr sz="1500" lang="en-US"/>
              <a:t>r</a:t>
            </a:r>
            <a:r>
              <a:rPr sz="1500" lang="en-US"/>
              <a:t>a</a:t>
            </a:r>
            <a:r>
              <a:rPr sz="1500" lang="en-US"/>
              <a:t>m</a:t>
            </a:r>
            <a:endParaRPr sz="1500"/>
          </a:p>
        </p:txBody>
      </p:sp>
      <p:pic>
        <p:nvPicPr>
          <p:cNvPr id="2097163" name="Picture 4" descr="Icon  Description automatically generated"/>
          <p:cNvPicPr>
            <a:picLocks noChangeAspect="1"/>
          </p:cNvPicPr>
          <p:nvPr/>
        </p:nvPicPr>
        <p:blipFill>
          <a:blip xmlns:r="http://schemas.openxmlformats.org/officeDocument/2006/relationships" r:embed="rId1"/>
          <a:stretch>
            <a:fillRect/>
          </a:stretch>
        </p:blipFill>
        <p:spPr>
          <a:xfrm>
            <a:off x="7789293" y="4744259"/>
            <a:ext cx="1275272" cy="302464"/>
          </a:xfrm>
          <a:prstGeom prst="rect"/>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Bank of Baroda Hackathon - 2022                       </dc:title>
  <dc:creator>RMX2001</dc:creator>
  <dcterms:created xsi:type="dcterms:W3CDTF">2023-04-23T18:37:38Z</dcterms:created>
  <dcterms:modified xsi:type="dcterms:W3CDTF">2023-04-24T17:01:01Z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e2b152b377e04a08824773f6e9fc0cf4</vt:lpwstr>
  </property>
</Properties>
</file>