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CF521-CDA3-4E48-ACEC-9A463C098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3F6FB-D674-4D85-8924-072A4C037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A4B01-C13E-41D7-9E87-C189E46B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5695-2304-48AE-96F8-CEFE7EB90F78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F6163-AACC-43C2-9E51-72C8C8760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28895-FDC4-4AAE-9657-ABE8C964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FC53-4E2A-43AD-938E-8B847C06D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02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A90A-1D79-4F4B-B4B3-BE15F69E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B0C82-B16A-4809-844B-52133E13E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44F1F-B428-45B6-B2F2-2CB1FDB0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5695-2304-48AE-96F8-CEFE7EB90F78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B695A-F695-40B5-935F-B11BF5064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C3BDE-BC5E-496B-A580-F17030B6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FC53-4E2A-43AD-938E-8B847C06D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15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8DC5BC-1435-4FB3-85D4-2CF4B7DF9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13949-E622-4AF1-ADEC-A0D75BE5A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EC976-FE0E-4E55-A91A-0659CBCC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5695-2304-48AE-96F8-CEFE7EB90F78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24292-B27E-4F94-8D50-4F93D2CC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FC6B7-102F-44E2-81A5-E315470A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FC53-4E2A-43AD-938E-8B847C06D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10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89AB-7FF1-4414-9F51-CF9075C3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A2C6F-B6D2-428A-803C-96A56483A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E8114-4EB0-4BF1-99A6-90489A372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5695-2304-48AE-96F8-CEFE7EB90F78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06FDE-2137-4415-8FD4-A0EE3950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B5E05-7BD9-4613-B84B-83D215B0E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FC53-4E2A-43AD-938E-8B847C06D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9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8340-78F9-4B4B-93FD-5D0E99DC3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DF9C7-B42E-44DB-A28A-D24389328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48D16-6651-46D2-9345-82CFFF355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5695-2304-48AE-96F8-CEFE7EB90F78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A398B-2B72-4D2C-A7B9-68370988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FDBCF-6A29-45CD-9500-16300328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FC53-4E2A-43AD-938E-8B847C06D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06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897-6EAF-4454-B824-68DD439A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CC012-F0E5-4D70-9C23-428D727C2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17CC5-1C31-4578-98A6-2D5DB5F1B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A022A-1A8A-4025-A896-3D49D96E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5695-2304-48AE-96F8-CEFE7EB90F78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8D4FE-29AE-4683-B91C-9D43EBBC8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79D93-3F74-4BF7-9860-C4EDB461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FC53-4E2A-43AD-938E-8B847C06D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24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F3E5-9294-4F82-A183-9FF3D0C0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EC852-B496-4A24-9BA5-A3ED1FF3B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4F651-D2A5-4BF1-B214-2D95E0B62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E70A5-CA1D-4DE0-B046-33DD0A4C6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AE946-ADA5-43A5-9E5A-FD90DD037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9B47A-E0B5-4578-A875-61253EC9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5695-2304-48AE-96F8-CEFE7EB90F78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93E168-C4DD-4BB3-AB0E-8A53BCE5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799EA-C342-40B6-8B43-F397796E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FC53-4E2A-43AD-938E-8B847C06D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17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4821-F0D5-4135-A87C-88CE343C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E955B-91E2-4E4A-BE82-7762BBE9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5695-2304-48AE-96F8-CEFE7EB90F78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DBD76-D64D-4B14-B0B9-4F906AF7C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47E2C-B8CF-45C8-97C7-A3F69C92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FC53-4E2A-43AD-938E-8B847C06D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38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BF9C13-6C26-43BE-996D-2DEA4A0FE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5695-2304-48AE-96F8-CEFE7EB90F78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0A896-8AF5-49AB-BC9C-4FC99FDA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E96EC-5CE1-4055-B04F-D6F02711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FC53-4E2A-43AD-938E-8B847C06D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7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721C-3658-40E8-AD56-3499BB22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220F8-3F71-40A2-988A-2AACEE41E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AD43F-5BC3-4438-8A9B-5E97C45A7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F0255-97EA-4D2B-9340-4ADFA618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5695-2304-48AE-96F8-CEFE7EB90F78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BBE23-73D2-4E77-A0F5-1071A5D1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C3839-DC48-49A5-A022-704D4A5C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FC53-4E2A-43AD-938E-8B847C06D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99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0BA9-D9F9-4684-9692-59985A678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55BD9-A8C1-45B7-B3E4-9A7D1D949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491AC-A2CF-4A64-8CC8-01BBC5CE1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B3455-E264-4512-BBFC-FFBCD0D9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5695-2304-48AE-96F8-CEFE7EB90F78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D1760-A539-40A1-BDDC-521FD887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F5266-E814-4DFC-BF5C-93898263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FC53-4E2A-43AD-938E-8B847C06D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55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7127CA-97BA-42F7-ACB2-6545D298A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01E5E-207B-4C76-A591-43E085F5A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4B31A-783C-4F8F-9BAB-66118DA6A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65695-2304-48AE-96F8-CEFE7EB90F78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BC033-3A9A-4641-A9DF-9E31537CC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99D3C-D10A-4606-8BC4-56C892365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6FC53-4E2A-43AD-938E-8B847C06D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2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82E5-17BF-4B68-8E19-FA56B044D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IN" sz="5400" dirty="0"/>
              <a:t>Unit Testing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53E84-AD7C-46E9-AE6D-D55DAD344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endParaRPr lang="en-IN" sz="20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2E563-8C31-4B18-B49F-EA62987886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89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15658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8C9F40-9C31-43FD-B11B-CCFF6184D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23" y="840109"/>
            <a:ext cx="5730027" cy="180495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17B4B8-5E01-4B44-BC25-876D56C12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0"/>
            <a:ext cx="0" cy="3200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6B30222-AECC-42ED-9625-8875FA8F4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223" y="4883741"/>
            <a:ext cx="3089954" cy="1172754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683D1A4-93E5-4A4D-B103-8223A220E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21742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0E8ABF4-C289-489E-BEFB-3077F9D9C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52330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989CFA0-35DD-4943-B365-488C66B9B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3609790" y="3197412"/>
            <a:ext cx="4956048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8AD040-1A2B-4FB4-A345-7B9F3E5ED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994133"/>
            <a:ext cx="3602736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23B704A-724B-41D6-8F33-76939E72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534400" y="3994133"/>
            <a:ext cx="3657600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4B8ED52-FEA0-41AE-A850-C9D3442B6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485" y="4685198"/>
            <a:ext cx="2171521" cy="19474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EC21B2-A67A-453A-8A5B-099E759F7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884" y="4332984"/>
            <a:ext cx="4173070" cy="19303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6E1912-2310-46BF-8998-3E5E706330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2056" y="104399"/>
            <a:ext cx="3923492" cy="29268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6DE9ACF-A25C-4706-9CF1-6A768FFBAD06}"/>
              </a:ext>
            </a:extLst>
          </p:cNvPr>
          <p:cNvSpPr txBox="1"/>
          <p:nvPr/>
        </p:nvSpPr>
        <p:spPr>
          <a:xfrm>
            <a:off x="8818223" y="4315866"/>
            <a:ext cx="15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Successful Run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DB12E6-7984-407D-84DE-525CB30DC555}"/>
              </a:ext>
            </a:extLst>
          </p:cNvPr>
          <p:cNvSpPr txBox="1"/>
          <p:nvPr/>
        </p:nvSpPr>
        <p:spPr>
          <a:xfrm>
            <a:off x="4075099" y="3328013"/>
            <a:ext cx="1159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Failed Run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C0C4A-D491-40F3-A78A-5C3B82199694}"/>
              </a:ext>
            </a:extLst>
          </p:cNvPr>
          <p:cNvSpPr txBox="1"/>
          <p:nvPr/>
        </p:nvSpPr>
        <p:spPr>
          <a:xfrm>
            <a:off x="542925" y="104399"/>
            <a:ext cx="197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Directory Structure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4833BA-8F70-4957-AE6F-BEBAD98E0A47}"/>
              </a:ext>
            </a:extLst>
          </p:cNvPr>
          <p:cNvSpPr txBox="1"/>
          <p:nvPr/>
        </p:nvSpPr>
        <p:spPr>
          <a:xfrm>
            <a:off x="10515600" y="594659"/>
            <a:ext cx="145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Unittest</a:t>
            </a:r>
            <a:r>
              <a:rPr lang="en-IN" dirty="0"/>
              <a:t> Class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22B044-11B6-406F-907F-F439AE6870B7}"/>
              </a:ext>
            </a:extLst>
          </p:cNvPr>
          <p:cNvSpPr txBox="1"/>
          <p:nvPr/>
        </p:nvSpPr>
        <p:spPr>
          <a:xfrm>
            <a:off x="295275" y="4255148"/>
            <a:ext cx="1623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Testing Module</a:t>
            </a:r>
          </a:p>
        </p:txBody>
      </p:sp>
    </p:spTree>
    <p:extLst>
      <p:ext uri="{BB962C8B-B14F-4D97-AF65-F5344CB8AC3E}">
        <p14:creationId xmlns:p14="http://schemas.microsoft.com/office/powerpoint/2010/main" val="770648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Unit Testing in python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in python</dc:title>
  <dc:creator>Syed Sahab</dc:creator>
  <cp:lastModifiedBy>Syed Sahab</cp:lastModifiedBy>
  <cp:revision>1</cp:revision>
  <dcterms:created xsi:type="dcterms:W3CDTF">2021-01-25T05:51:33Z</dcterms:created>
  <dcterms:modified xsi:type="dcterms:W3CDTF">2021-01-25T05:54:08Z</dcterms:modified>
</cp:coreProperties>
</file>