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4" r:id="rId4"/>
    <p:sldId id="268" r:id="rId5"/>
    <p:sldId id="267" r:id="rId6"/>
    <p:sldId id="261" r:id="rId7"/>
    <p:sldId id="265" r:id="rId8"/>
    <p:sldId id="258" r:id="rId9"/>
    <p:sldId id="260" r:id="rId10"/>
    <p:sldId id="270" r:id="rId11"/>
    <p:sldId id="269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6141D-E0E4-4BCA-9268-42B72EB5E475}" v="73" dt="2023-02-06T22:25:50.093"/>
    <p1510:client id="{2517BB87-C6DD-406F-B885-739D4DDFC769}" v="7" dt="2023-02-21T22:48:58.308"/>
    <p1510:client id="{3027A816-AA92-4126-82BE-0F665B7E1ABD}" v="147" dt="2023-02-06T22:05:46.402"/>
    <p1510:client id="{725EC086-9EA9-5805-1E8C-97802738A924}" v="44" dt="2023-02-06T04:43:32.536"/>
    <p1510:client id="{870C5B5B-39C2-4C93-A29C-5CBEED41BB81}" v="22" dt="2023-02-06T22:01:42.090"/>
    <p1510:client id="{B2324D4B-3CEE-7716-B708-1DAC7FABA77A}" v="244" dt="2023-02-06T22:11:30.632"/>
    <p1510:client id="{CF858FE1-C1C1-61F5-7EDA-EDF3B7647F5A}" v="382" dt="2023-02-06T22:04:29.553"/>
    <p1510:client id="{D71D06CC-1E1C-4A16-8028-BC012BE317FA}" v="3" dt="2023-02-06T23:48:45.578"/>
    <p1510:client id="{E1F1A6E6-1E58-AE05-5E2F-942913196C54}" v="393" dt="2023-02-07T02:57:59.545"/>
    <p1510:client id="{E73066BE-BC62-1FE2-2EF7-BFD5EE01F84B}" v="20" dt="2023-02-08T01:58:10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ha Murugan" userId="15cbf7a1-077b-4471-be18-94f063819be7" providerId="ADAL" clId="{DDF224C8-2DE1-4D01-B372-810EC400EDCF}"/>
    <pc:docChg chg="modSld">
      <pc:chgData name="Geetha Murugan" userId="15cbf7a1-077b-4471-be18-94f063819be7" providerId="ADAL" clId="{DDF224C8-2DE1-4D01-B372-810EC400EDCF}" dt="2023-02-05T18:20:51.088" v="156" actId="1076"/>
      <pc:docMkLst>
        <pc:docMk/>
      </pc:docMkLst>
      <pc:sldChg chg="addSp modSp mod">
        <pc:chgData name="Geetha Murugan" userId="15cbf7a1-077b-4471-be18-94f063819be7" providerId="ADAL" clId="{DDF224C8-2DE1-4D01-B372-810EC400EDCF}" dt="2023-02-05T18:20:51.088" v="156" actId="1076"/>
        <pc:sldMkLst>
          <pc:docMk/>
          <pc:sldMk cId="3582386604" sldId="265"/>
        </pc:sldMkLst>
        <pc:spChg chg="add mod">
          <ac:chgData name="Geetha Murugan" userId="15cbf7a1-077b-4471-be18-94f063819be7" providerId="ADAL" clId="{DDF224C8-2DE1-4D01-B372-810EC400EDCF}" dt="2023-02-05T18:20:51.088" v="156" actId="1076"/>
          <ac:spMkLst>
            <pc:docMk/>
            <pc:sldMk cId="3582386604" sldId="265"/>
            <ac:spMk id="2" creationId="{322A031F-A2B7-0BE6-9406-F2DE2924B0C3}"/>
          </ac:spMkLst>
        </pc:spChg>
        <pc:spChg chg="mod">
          <ac:chgData name="Geetha Murugan" userId="15cbf7a1-077b-4471-be18-94f063819be7" providerId="ADAL" clId="{DDF224C8-2DE1-4D01-B372-810EC400EDCF}" dt="2023-02-05T18:14:29.666" v="0"/>
          <ac:spMkLst>
            <pc:docMk/>
            <pc:sldMk cId="3582386604" sldId="265"/>
            <ac:spMk id="4" creationId="{CBA79367-BA8D-6EDC-6B0C-D0B2236939A5}"/>
          </ac:spMkLst>
        </pc:spChg>
        <pc:spChg chg="mod">
          <ac:chgData name="Geetha Murugan" userId="15cbf7a1-077b-4471-be18-94f063819be7" providerId="ADAL" clId="{DDF224C8-2DE1-4D01-B372-810EC400EDCF}" dt="2023-02-05T18:14:29.666" v="0"/>
          <ac:spMkLst>
            <pc:docMk/>
            <pc:sldMk cId="3582386604" sldId="265"/>
            <ac:spMk id="5" creationId="{D7A4EDA8-03BB-1EBF-A2DD-A35F225C1B09}"/>
          </ac:spMkLst>
        </pc:spChg>
        <pc:spChg chg="mod">
          <ac:chgData name="Geetha Murugan" userId="15cbf7a1-077b-4471-be18-94f063819be7" providerId="ADAL" clId="{DDF224C8-2DE1-4D01-B372-810EC400EDCF}" dt="2023-02-05T18:14:29.666" v="0"/>
          <ac:spMkLst>
            <pc:docMk/>
            <pc:sldMk cId="3582386604" sldId="265"/>
            <ac:spMk id="6" creationId="{FD1F5DCF-2666-3ACD-DBCB-A11E56790AFF}"/>
          </ac:spMkLst>
        </pc:spChg>
        <pc:spChg chg="mod">
          <ac:chgData name="Geetha Murugan" userId="15cbf7a1-077b-4471-be18-94f063819be7" providerId="ADAL" clId="{DDF224C8-2DE1-4D01-B372-810EC400EDCF}" dt="2023-02-05T18:14:29.666" v="0"/>
          <ac:spMkLst>
            <pc:docMk/>
            <pc:sldMk cId="3582386604" sldId="265"/>
            <ac:spMk id="7" creationId="{ECE8A227-DD20-988F-8A60-45E7B8E2A700}"/>
          </ac:spMkLst>
        </pc:spChg>
        <pc:spChg chg="mod">
          <ac:chgData name="Geetha Murugan" userId="15cbf7a1-077b-4471-be18-94f063819be7" providerId="ADAL" clId="{DDF224C8-2DE1-4D01-B372-810EC400EDCF}" dt="2023-02-05T18:17:07.549" v="22" actId="255"/>
          <ac:spMkLst>
            <pc:docMk/>
            <pc:sldMk cId="3582386604" sldId="265"/>
            <ac:spMk id="8" creationId="{CAD8FA25-E5FF-825A-AE3D-8821EDD97E07}"/>
          </ac:spMkLst>
        </pc:spChg>
        <pc:spChg chg="mod">
          <ac:chgData name="Geetha Murugan" userId="15cbf7a1-077b-4471-be18-94f063819be7" providerId="ADAL" clId="{DDF224C8-2DE1-4D01-B372-810EC400EDCF}" dt="2023-02-05T18:14:29.666" v="0"/>
          <ac:spMkLst>
            <pc:docMk/>
            <pc:sldMk cId="3582386604" sldId="265"/>
            <ac:spMk id="9" creationId="{9C235792-5575-2B93-165D-FB712A3F2BF9}"/>
          </ac:spMkLst>
        </pc:spChg>
        <pc:spChg chg="mod">
          <ac:chgData name="Geetha Murugan" userId="15cbf7a1-077b-4471-be18-94f063819be7" providerId="ADAL" clId="{DDF224C8-2DE1-4D01-B372-810EC400EDCF}" dt="2023-02-05T18:14:29.666" v="0"/>
          <ac:spMkLst>
            <pc:docMk/>
            <pc:sldMk cId="3582386604" sldId="265"/>
            <ac:spMk id="11" creationId="{3D2825FE-111A-5477-E2E5-C69D65E19DC9}"/>
          </ac:spMkLst>
        </pc:spChg>
        <pc:spChg chg="mod">
          <ac:chgData name="Geetha Murugan" userId="15cbf7a1-077b-4471-be18-94f063819be7" providerId="ADAL" clId="{DDF224C8-2DE1-4D01-B372-810EC400EDCF}" dt="2023-02-05T18:18:44.587" v="28" actId="14100"/>
          <ac:spMkLst>
            <pc:docMk/>
            <pc:sldMk cId="3582386604" sldId="265"/>
            <ac:spMk id="12" creationId="{A68F9E38-0997-C2BF-3163-807B62E4AEB5}"/>
          </ac:spMkLst>
        </pc:spChg>
        <pc:spChg chg="mod">
          <ac:chgData name="Geetha Murugan" userId="15cbf7a1-077b-4471-be18-94f063819be7" providerId="ADAL" clId="{DDF224C8-2DE1-4D01-B372-810EC400EDCF}" dt="2023-02-05T18:14:29.666" v="0"/>
          <ac:spMkLst>
            <pc:docMk/>
            <pc:sldMk cId="3582386604" sldId="265"/>
            <ac:spMk id="13" creationId="{8D85FA56-A043-7D9C-362E-930E078A8755}"/>
          </ac:spMkLst>
        </pc:spChg>
        <pc:spChg chg="mod">
          <ac:chgData name="Geetha Murugan" userId="15cbf7a1-077b-4471-be18-94f063819be7" providerId="ADAL" clId="{DDF224C8-2DE1-4D01-B372-810EC400EDCF}" dt="2023-02-05T18:18:58.585" v="29" actId="1076"/>
          <ac:spMkLst>
            <pc:docMk/>
            <pc:sldMk cId="3582386604" sldId="265"/>
            <ac:spMk id="14" creationId="{A5E6CCCB-F278-1705-EDCF-34372415B50D}"/>
          </ac:spMkLst>
        </pc:spChg>
        <pc:spChg chg="mod">
          <ac:chgData name="Geetha Murugan" userId="15cbf7a1-077b-4471-be18-94f063819be7" providerId="ADAL" clId="{DDF224C8-2DE1-4D01-B372-810EC400EDCF}" dt="2023-02-05T18:16:52.583" v="21" actId="14100"/>
          <ac:spMkLst>
            <pc:docMk/>
            <pc:sldMk cId="3582386604" sldId="265"/>
            <ac:spMk id="15" creationId="{11731EE0-ED26-58C0-9AA5-1B321C4D44DE}"/>
          </ac:spMkLst>
        </pc:spChg>
        <pc:spChg chg="mod">
          <ac:chgData name="Geetha Murugan" userId="15cbf7a1-077b-4471-be18-94f063819be7" providerId="ADAL" clId="{DDF224C8-2DE1-4D01-B372-810EC400EDCF}" dt="2023-02-05T18:14:29.666" v="0"/>
          <ac:spMkLst>
            <pc:docMk/>
            <pc:sldMk cId="3582386604" sldId="265"/>
            <ac:spMk id="16" creationId="{0F434E83-3E3B-8559-1F5A-C5CF710414B7}"/>
          </ac:spMkLst>
        </pc:spChg>
        <pc:spChg chg="mod">
          <ac:chgData name="Geetha Murugan" userId="15cbf7a1-077b-4471-be18-94f063819be7" providerId="ADAL" clId="{DDF224C8-2DE1-4D01-B372-810EC400EDCF}" dt="2023-02-05T18:14:29.666" v="0"/>
          <ac:spMkLst>
            <pc:docMk/>
            <pc:sldMk cId="3582386604" sldId="265"/>
            <ac:spMk id="18" creationId="{593A1DE9-DF9E-A818-435D-A8C43DDC2DCD}"/>
          </ac:spMkLst>
        </pc:spChg>
        <pc:spChg chg="mod">
          <ac:chgData name="Geetha Murugan" userId="15cbf7a1-077b-4471-be18-94f063819be7" providerId="ADAL" clId="{DDF224C8-2DE1-4D01-B372-810EC400EDCF}" dt="2023-02-05T18:14:29.666" v="0"/>
          <ac:spMkLst>
            <pc:docMk/>
            <pc:sldMk cId="3582386604" sldId="265"/>
            <ac:spMk id="19" creationId="{02318899-8969-8E0D-EC2A-E6496CA75612}"/>
          </ac:spMkLst>
        </pc:spChg>
        <pc:spChg chg="mod">
          <ac:chgData name="Geetha Murugan" userId="15cbf7a1-077b-4471-be18-94f063819be7" providerId="ADAL" clId="{DDF224C8-2DE1-4D01-B372-810EC400EDCF}" dt="2023-02-05T18:14:29.666" v="0"/>
          <ac:spMkLst>
            <pc:docMk/>
            <pc:sldMk cId="3582386604" sldId="265"/>
            <ac:spMk id="20" creationId="{308D5007-B628-79F2-FD19-7CDF3307FDE7}"/>
          </ac:spMkLst>
        </pc:spChg>
        <pc:spChg chg="mod">
          <ac:chgData name="Geetha Murugan" userId="15cbf7a1-077b-4471-be18-94f063819be7" providerId="ADAL" clId="{DDF224C8-2DE1-4D01-B372-810EC400EDCF}" dt="2023-02-05T18:14:29.666" v="0"/>
          <ac:spMkLst>
            <pc:docMk/>
            <pc:sldMk cId="3582386604" sldId="265"/>
            <ac:spMk id="21" creationId="{78CDB96D-885E-D782-1C75-BAB784AE29F0}"/>
          </ac:spMkLst>
        </pc:spChg>
        <pc:spChg chg="mod">
          <ac:chgData name="Geetha Murugan" userId="15cbf7a1-077b-4471-be18-94f063819be7" providerId="ADAL" clId="{DDF224C8-2DE1-4D01-B372-810EC400EDCF}" dt="2023-02-05T18:17:49.419" v="27" actId="1076"/>
          <ac:spMkLst>
            <pc:docMk/>
            <pc:sldMk cId="3582386604" sldId="265"/>
            <ac:spMk id="22" creationId="{7B438429-BDE6-BEC0-6134-8BBF2E37F236}"/>
          </ac:spMkLst>
        </pc:spChg>
        <pc:spChg chg="mod">
          <ac:chgData name="Geetha Murugan" userId="15cbf7a1-077b-4471-be18-94f063819be7" providerId="ADAL" clId="{DDF224C8-2DE1-4D01-B372-810EC400EDCF}" dt="2023-02-05T18:14:29.666" v="0"/>
          <ac:spMkLst>
            <pc:docMk/>
            <pc:sldMk cId="3582386604" sldId="265"/>
            <ac:spMk id="23" creationId="{5ED174B2-40D0-8701-2398-C81A9DEAF25E}"/>
          </ac:spMkLst>
        </pc:spChg>
        <pc:spChg chg="add mod">
          <ac:chgData name="Geetha Murugan" userId="15cbf7a1-077b-4471-be18-94f063819be7" providerId="ADAL" clId="{DDF224C8-2DE1-4D01-B372-810EC400EDCF}" dt="2023-02-05T18:17:43.092" v="26" actId="1076"/>
          <ac:spMkLst>
            <pc:docMk/>
            <pc:sldMk cId="3582386604" sldId="265"/>
            <ac:spMk id="24" creationId="{8AF4310E-301D-7F9D-A901-F09789DBAFBE}"/>
          </ac:spMkLst>
        </pc:spChg>
        <pc:spChg chg="mod">
          <ac:chgData name="Geetha Murugan" userId="15cbf7a1-077b-4471-be18-94f063819be7" providerId="ADAL" clId="{DDF224C8-2DE1-4D01-B372-810EC400EDCF}" dt="2023-02-05T18:14:29.666" v="0"/>
          <ac:spMkLst>
            <pc:docMk/>
            <pc:sldMk cId="3582386604" sldId="265"/>
            <ac:spMk id="26" creationId="{DFA4E001-67D5-FCC7-EE19-2D835C083CB8}"/>
          </ac:spMkLst>
        </pc:spChg>
        <pc:spChg chg="mod">
          <ac:chgData name="Geetha Murugan" userId="15cbf7a1-077b-4471-be18-94f063819be7" providerId="ADAL" clId="{DDF224C8-2DE1-4D01-B372-810EC400EDCF}" dt="2023-02-05T18:14:29.666" v="0"/>
          <ac:spMkLst>
            <pc:docMk/>
            <pc:sldMk cId="3582386604" sldId="265"/>
            <ac:spMk id="27" creationId="{0135B63D-AA8A-9AD0-E2C7-1413707CB56C}"/>
          </ac:spMkLst>
        </pc:spChg>
        <pc:spChg chg="mod">
          <ac:chgData name="Geetha Murugan" userId="15cbf7a1-077b-4471-be18-94f063819be7" providerId="ADAL" clId="{DDF224C8-2DE1-4D01-B372-810EC400EDCF}" dt="2023-02-05T18:14:29.666" v="0"/>
          <ac:spMkLst>
            <pc:docMk/>
            <pc:sldMk cId="3582386604" sldId="265"/>
            <ac:spMk id="28" creationId="{B96C45C5-61AD-DB84-634B-32651EEF2BFC}"/>
          </ac:spMkLst>
        </pc:spChg>
        <pc:spChg chg="mod">
          <ac:chgData name="Geetha Murugan" userId="15cbf7a1-077b-4471-be18-94f063819be7" providerId="ADAL" clId="{DDF224C8-2DE1-4D01-B372-810EC400EDCF}" dt="2023-02-05T18:14:29.666" v="0"/>
          <ac:spMkLst>
            <pc:docMk/>
            <pc:sldMk cId="3582386604" sldId="265"/>
            <ac:spMk id="29" creationId="{DAA16870-52C4-5571-0A86-FD1959AE9B52}"/>
          </ac:spMkLst>
        </pc:spChg>
        <pc:spChg chg="mod">
          <ac:chgData name="Geetha Murugan" userId="15cbf7a1-077b-4471-be18-94f063819be7" providerId="ADAL" clId="{DDF224C8-2DE1-4D01-B372-810EC400EDCF}" dt="2023-02-05T18:16:01.379" v="15" actId="1076"/>
          <ac:spMkLst>
            <pc:docMk/>
            <pc:sldMk cId="3582386604" sldId="265"/>
            <ac:spMk id="30" creationId="{4D7279FC-AF01-5AC3-4B1C-A512D72311CA}"/>
          </ac:spMkLst>
        </pc:spChg>
        <pc:spChg chg="add mod">
          <ac:chgData name="Geetha Murugan" userId="15cbf7a1-077b-4471-be18-94f063819be7" providerId="ADAL" clId="{DDF224C8-2DE1-4D01-B372-810EC400EDCF}" dt="2023-02-05T18:20:42.956" v="155" actId="13926"/>
          <ac:spMkLst>
            <pc:docMk/>
            <pc:sldMk cId="3582386604" sldId="265"/>
            <ac:spMk id="31" creationId="{C8390A08-341C-108F-11E3-E52465235C08}"/>
          </ac:spMkLst>
        </pc:spChg>
        <pc:grpChg chg="add mod">
          <ac:chgData name="Geetha Murugan" userId="15cbf7a1-077b-4471-be18-94f063819be7" providerId="ADAL" clId="{DDF224C8-2DE1-4D01-B372-810EC400EDCF}" dt="2023-02-05T18:15:01.056" v="4" actId="14100"/>
          <ac:grpSpMkLst>
            <pc:docMk/>
            <pc:sldMk cId="3582386604" sldId="265"/>
            <ac:grpSpMk id="3" creationId="{C4229FAB-860B-1D50-CC6B-D75671785C4F}"/>
          </ac:grpSpMkLst>
        </pc:grpChg>
        <pc:grpChg chg="add mod">
          <ac:chgData name="Geetha Murugan" userId="15cbf7a1-077b-4471-be18-94f063819be7" providerId="ADAL" clId="{DDF224C8-2DE1-4D01-B372-810EC400EDCF}" dt="2023-02-05T18:15:10.619" v="6" actId="14100"/>
          <ac:grpSpMkLst>
            <pc:docMk/>
            <pc:sldMk cId="3582386604" sldId="265"/>
            <ac:grpSpMk id="10" creationId="{EE5B55AD-1E32-8BC1-F748-7C9055712884}"/>
          </ac:grpSpMkLst>
        </pc:grpChg>
        <pc:grpChg chg="add mod">
          <ac:chgData name="Geetha Murugan" userId="15cbf7a1-077b-4471-be18-94f063819be7" providerId="ADAL" clId="{DDF224C8-2DE1-4D01-B372-810EC400EDCF}" dt="2023-02-05T18:15:21.060" v="8" actId="14100"/>
          <ac:grpSpMkLst>
            <pc:docMk/>
            <pc:sldMk cId="3582386604" sldId="265"/>
            <ac:grpSpMk id="17" creationId="{462C0E38-6B41-B5B9-2BEC-358D3C276A4C}"/>
          </ac:grpSpMkLst>
        </pc:grpChg>
        <pc:grpChg chg="add mod">
          <ac:chgData name="Geetha Murugan" userId="15cbf7a1-077b-4471-be18-94f063819be7" providerId="ADAL" clId="{DDF224C8-2DE1-4D01-B372-810EC400EDCF}" dt="2023-02-05T18:17:38.488" v="25" actId="1076"/>
          <ac:grpSpMkLst>
            <pc:docMk/>
            <pc:sldMk cId="3582386604" sldId="265"/>
            <ac:grpSpMk id="25" creationId="{8559D420-7083-8856-29B9-745B3ABF4C64}"/>
          </ac:grpSpMkLst>
        </pc:grpChg>
      </pc:sldChg>
    </pc:docChg>
  </pc:docChgLst>
  <pc:docChgLst>
    <pc:chgData name="Shahabuddin Syed" userId="S::shahabuddin.syed@dcmail.ca::bc3373f0-c24e-4dba-b1d4-6ddc39c478e5" providerId="AD" clId="Web-{E46409DE-8B04-4EDF-850D-D7E8556FC747}"/>
    <pc:docChg chg="modSld">
      <pc:chgData name="Shahabuddin Syed" userId="S::shahabuddin.syed@dcmail.ca::bc3373f0-c24e-4dba-b1d4-6ddc39c478e5" providerId="AD" clId="Web-{E46409DE-8B04-4EDF-850D-D7E8556FC747}" dt="2023-02-04T23:08:41.128" v="50" actId="20577"/>
      <pc:docMkLst>
        <pc:docMk/>
      </pc:docMkLst>
      <pc:sldChg chg="modSp">
        <pc:chgData name="Shahabuddin Syed" userId="S::shahabuddin.syed@dcmail.ca::bc3373f0-c24e-4dba-b1d4-6ddc39c478e5" providerId="AD" clId="Web-{E46409DE-8B04-4EDF-850D-D7E8556FC747}" dt="2023-02-04T23:08:41.128" v="50" actId="20577"/>
        <pc:sldMkLst>
          <pc:docMk/>
          <pc:sldMk cId="1559047537" sldId="258"/>
        </pc:sldMkLst>
        <pc:graphicFrameChg chg="modGraphic">
          <ac:chgData name="Shahabuddin Syed" userId="S::shahabuddin.syed@dcmail.ca::bc3373f0-c24e-4dba-b1d4-6ddc39c478e5" providerId="AD" clId="Web-{E46409DE-8B04-4EDF-850D-D7E8556FC747}" dt="2023-02-04T23:08:41.128" v="50" actId="20577"/>
          <ac:graphicFrameMkLst>
            <pc:docMk/>
            <pc:sldMk cId="1559047537" sldId="258"/>
            <ac:graphicFrameMk id="1181" creationId="{E74DBAF0-E2BD-052E-B6C7-B477977B7B6D}"/>
          </ac:graphicFrameMkLst>
        </pc:graphicFrameChg>
      </pc:sldChg>
    </pc:docChg>
  </pc:docChgLst>
  <pc:docChgLst>
    <pc:chgData name="Somya Sachan" userId="S::somya.sachan@dcmail.ca::ba933043-66c2-42fe-b288-f04dc65f0a97" providerId="AD" clId="Web-{E1F1A6E6-1E58-AE05-5E2F-942913196C54}"/>
    <pc:docChg chg="addSld delSld modSld sldOrd addMainMaster delMainMaster">
      <pc:chgData name="Somya Sachan" userId="S::somya.sachan@dcmail.ca::ba933043-66c2-42fe-b288-f04dc65f0a97" providerId="AD" clId="Web-{E1F1A6E6-1E58-AE05-5E2F-942913196C54}" dt="2023-02-07T02:57:59.545" v="713"/>
      <pc:docMkLst>
        <pc:docMk/>
      </pc:docMkLst>
      <pc:sldChg chg="delSp modSp mod modClrScheme chgLayout">
        <pc:chgData name="Somya Sachan" userId="S::somya.sachan@dcmail.ca::ba933043-66c2-42fe-b288-f04dc65f0a97" providerId="AD" clId="Web-{E1F1A6E6-1E58-AE05-5E2F-942913196C54}" dt="2023-02-07T01:19:25.463" v="140" actId="20577"/>
        <pc:sldMkLst>
          <pc:docMk/>
          <pc:sldMk cId="109857222" sldId="256"/>
        </pc:sldMkLst>
        <pc:spChg chg="mod ord">
          <ac:chgData name="Somya Sachan" userId="S::somya.sachan@dcmail.ca::ba933043-66c2-42fe-b288-f04dc65f0a97" providerId="AD" clId="Web-{E1F1A6E6-1E58-AE05-5E2F-942913196C54}" dt="2023-02-07T01:19:25.463" v="140" actId="20577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Somya Sachan" userId="S::somya.sachan@dcmail.ca::ba933043-66c2-42fe-b288-f04dc65f0a97" providerId="AD" clId="Web-{E1F1A6E6-1E58-AE05-5E2F-942913196C54}" dt="2023-02-06T21:53:28.776" v="130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modClrScheme setClrOvrMap delDesignElem chgLayout">
        <pc:chgData name="Somya Sachan" userId="S::somya.sachan@dcmail.ca::ba933043-66c2-42fe-b288-f04dc65f0a97" providerId="AD" clId="Web-{E1F1A6E6-1E58-AE05-5E2F-942913196C54}" dt="2023-02-07T01:32:41.668" v="224" actId="1076"/>
        <pc:sldMkLst>
          <pc:docMk/>
          <pc:sldMk cId="1943282182" sldId="257"/>
        </pc:sldMkLst>
        <pc:spChg chg="mod ord">
          <ac:chgData name="Somya Sachan" userId="S::somya.sachan@dcmail.ca::ba933043-66c2-42fe-b288-f04dc65f0a97" providerId="AD" clId="Web-{E1F1A6E6-1E58-AE05-5E2F-942913196C54}" dt="2023-02-07T01:21:54.919" v="160" actId="1076"/>
          <ac:spMkLst>
            <pc:docMk/>
            <pc:sldMk cId="1943282182" sldId="257"/>
            <ac:spMk id="2" creationId="{45E3D403-6706-D688-C577-6A47F9BF3BB3}"/>
          </ac:spMkLst>
        </pc:spChg>
        <pc:spChg chg="mod ord">
          <ac:chgData name="Somya Sachan" userId="S::somya.sachan@dcmail.ca::ba933043-66c2-42fe-b288-f04dc65f0a97" providerId="AD" clId="Web-{E1F1A6E6-1E58-AE05-5E2F-942913196C54}" dt="2023-02-07T01:32:28.933" v="220" actId="1076"/>
          <ac:spMkLst>
            <pc:docMk/>
            <pc:sldMk cId="1943282182" sldId="257"/>
            <ac:spMk id="3" creationId="{5E36134C-4DBE-8C0D-7222-7ACAE314EB16}"/>
          </ac:spMkLst>
        </pc:spChg>
        <pc:spChg chg="del">
          <ac:chgData name="Somya Sachan" userId="S::somya.sachan@dcmail.ca::ba933043-66c2-42fe-b288-f04dc65f0a97" providerId="AD" clId="Web-{E1F1A6E6-1E58-AE05-5E2F-942913196C54}" dt="2023-02-06T21:37:48.900" v="25"/>
          <ac:spMkLst>
            <pc:docMk/>
            <pc:sldMk cId="1943282182" sldId="257"/>
            <ac:spMk id="9" creationId="{0671A8AE-40A1-4631-A6B8-581AFF065482}"/>
          </ac:spMkLst>
        </pc:spChg>
        <pc:spChg chg="del">
          <ac:chgData name="Somya Sachan" userId="S::somya.sachan@dcmail.ca::ba933043-66c2-42fe-b288-f04dc65f0a97" providerId="AD" clId="Web-{E1F1A6E6-1E58-AE05-5E2F-942913196C54}" dt="2023-02-06T21:37:48.900" v="25"/>
          <ac:spMkLst>
            <pc:docMk/>
            <pc:sldMk cId="1943282182" sldId="257"/>
            <ac:spMk id="11" creationId="{AB58EF07-17C2-48CF-ABB0-EEF1F17CB8F0}"/>
          </ac:spMkLst>
        </pc:spChg>
        <pc:spChg chg="del">
          <ac:chgData name="Somya Sachan" userId="S::somya.sachan@dcmail.ca::ba933043-66c2-42fe-b288-f04dc65f0a97" providerId="AD" clId="Web-{E1F1A6E6-1E58-AE05-5E2F-942913196C54}" dt="2023-02-06T21:37:48.900" v="25"/>
          <ac:spMkLst>
            <pc:docMk/>
            <pc:sldMk cId="1943282182" sldId="257"/>
            <ac:spMk id="13" creationId="{AF2F604E-43BE-4DC3-B983-E071523364F8}"/>
          </ac:spMkLst>
        </pc:spChg>
        <pc:spChg chg="del">
          <ac:chgData name="Somya Sachan" userId="S::somya.sachan@dcmail.ca::ba933043-66c2-42fe-b288-f04dc65f0a97" providerId="AD" clId="Web-{E1F1A6E6-1E58-AE05-5E2F-942913196C54}" dt="2023-02-06T21:37:48.900" v="25"/>
          <ac:spMkLst>
            <pc:docMk/>
            <pc:sldMk cId="1943282182" sldId="257"/>
            <ac:spMk id="15" creationId="{08C9B587-E65E-4B52-B37C-ABEBB6E87928}"/>
          </ac:spMkLst>
        </pc:spChg>
        <pc:spChg chg="add del">
          <ac:chgData name="Somya Sachan" userId="S::somya.sachan@dcmail.ca::ba933043-66c2-42fe-b288-f04dc65f0a97" providerId="AD" clId="Web-{E1F1A6E6-1E58-AE05-5E2F-942913196C54}" dt="2023-02-06T21:42:39.155" v="51"/>
          <ac:spMkLst>
            <pc:docMk/>
            <pc:sldMk cId="1943282182" sldId="257"/>
            <ac:spMk id="20" creationId="{E91DC736-0EF8-4F87-9146-EBF1D2EE4D3D}"/>
          </ac:spMkLst>
        </pc:spChg>
        <pc:spChg chg="add del">
          <ac:chgData name="Somya Sachan" userId="S::somya.sachan@dcmail.ca::ba933043-66c2-42fe-b288-f04dc65f0a97" providerId="AD" clId="Web-{E1F1A6E6-1E58-AE05-5E2F-942913196C54}" dt="2023-02-06T21:42:39.155" v="51"/>
          <ac:spMkLst>
            <pc:docMk/>
            <pc:sldMk cId="1943282182" sldId="257"/>
            <ac:spMk id="22" creationId="{097CD68E-23E3-4007-8847-CD0944C4F7BE}"/>
          </ac:spMkLst>
        </pc:spChg>
        <pc:spChg chg="add del">
          <ac:chgData name="Somya Sachan" userId="S::somya.sachan@dcmail.ca::ba933043-66c2-42fe-b288-f04dc65f0a97" providerId="AD" clId="Web-{E1F1A6E6-1E58-AE05-5E2F-942913196C54}" dt="2023-02-06T21:42:39.155" v="51"/>
          <ac:spMkLst>
            <pc:docMk/>
            <pc:sldMk cId="1943282182" sldId="257"/>
            <ac:spMk id="24" creationId="{AF2F604E-43BE-4DC3-B983-E071523364F8}"/>
          </ac:spMkLst>
        </pc:spChg>
        <pc:spChg chg="add del">
          <ac:chgData name="Somya Sachan" userId="S::somya.sachan@dcmail.ca::ba933043-66c2-42fe-b288-f04dc65f0a97" providerId="AD" clId="Web-{E1F1A6E6-1E58-AE05-5E2F-942913196C54}" dt="2023-02-06T21:42:39.155" v="51"/>
          <ac:spMkLst>
            <pc:docMk/>
            <pc:sldMk cId="1943282182" sldId="257"/>
            <ac:spMk id="26" creationId="{08C9B587-E65E-4B52-B37C-ABEBB6E87928}"/>
          </ac:spMkLst>
        </pc:spChg>
        <pc:picChg chg="mod">
          <ac:chgData name="Somya Sachan" userId="S::somya.sachan@dcmail.ca::ba933043-66c2-42fe-b288-f04dc65f0a97" providerId="AD" clId="Web-{E1F1A6E6-1E58-AE05-5E2F-942913196C54}" dt="2023-02-07T01:32:41.668" v="224" actId="1076"/>
          <ac:picMkLst>
            <pc:docMk/>
            <pc:sldMk cId="1943282182" sldId="257"/>
            <ac:picMk id="5" creationId="{15F123EB-F49C-8A79-9D42-602B9ABE3BAD}"/>
          </ac:picMkLst>
        </pc:picChg>
      </pc:sldChg>
      <pc:sldChg chg="modSp mod ord modClrScheme chgLayout">
        <pc:chgData name="Somya Sachan" userId="S::somya.sachan@dcmail.ca::ba933043-66c2-42fe-b288-f04dc65f0a97" providerId="AD" clId="Web-{E1F1A6E6-1E58-AE05-5E2F-942913196C54}" dt="2023-02-07T02:57:59.545" v="713"/>
        <pc:sldMkLst>
          <pc:docMk/>
          <pc:sldMk cId="1559047537" sldId="258"/>
        </pc:sldMkLst>
        <pc:spChg chg="mod ord">
          <ac:chgData name="Somya Sachan" userId="S::somya.sachan@dcmail.ca::ba933043-66c2-42fe-b288-f04dc65f0a97" providerId="AD" clId="Web-{E1F1A6E6-1E58-AE05-5E2F-942913196C54}" dt="2023-02-07T02:05:42.008" v="325" actId="20577"/>
          <ac:spMkLst>
            <pc:docMk/>
            <pc:sldMk cId="1559047537" sldId="258"/>
            <ac:spMk id="2" creationId="{9D48BDEA-6998-4698-1FC2-D329227E350A}"/>
          </ac:spMkLst>
        </pc:spChg>
        <pc:graphicFrameChg chg="mod ord modGraphic">
          <ac:chgData name="Somya Sachan" userId="S::somya.sachan@dcmail.ca::ba933043-66c2-42fe-b288-f04dc65f0a97" providerId="AD" clId="Web-{E1F1A6E6-1E58-AE05-5E2F-942913196C54}" dt="2023-02-07T02:05:42.211" v="326" actId="20577"/>
          <ac:graphicFrameMkLst>
            <pc:docMk/>
            <pc:sldMk cId="1559047537" sldId="258"/>
            <ac:graphicFrameMk id="4" creationId="{5DB5BA1B-CF7F-DE5D-9C23-614FB36530CD}"/>
          </ac:graphicFrameMkLst>
        </pc:graphicFrameChg>
        <pc:graphicFrameChg chg="modGraphic">
          <ac:chgData name="Somya Sachan" userId="S::somya.sachan@dcmail.ca::ba933043-66c2-42fe-b288-f04dc65f0a97" providerId="AD" clId="Web-{E1F1A6E6-1E58-AE05-5E2F-942913196C54}" dt="2023-02-07T02:05:42.289" v="327" actId="20577"/>
          <ac:graphicFrameMkLst>
            <pc:docMk/>
            <pc:sldMk cId="1559047537" sldId="258"/>
            <ac:graphicFrameMk id="1181" creationId="{E74DBAF0-E2BD-052E-B6C7-B477977B7B6D}"/>
          </ac:graphicFrameMkLst>
        </pc:graphicFrameChg>
      </pc:sldChg>
      <pc:sldChg chg="delSp modSp del mod modClrScheme delDesignElem chgLayout">
        <pc:chgData name="Somya Sachan" userId="S::somya.sachan@dcmail.ca::ba933043-66c2-42fe-b288-f04dc65f0a97" providerId="AD" clId="Web-{E1F1A6E6-1E58-AE05-5E2F-942913196C54}" dt="2023-02-06T21:47:24.801" v="123"/>
        <pc:sldMkLst>
          <pc:docMk/>
          <pc:sldMk cId="981058473" sldId="259"/>
        </pc:sldMkLst>
        <pc:spChg chg="mod ord">
          <ac:chgData name="Somya Sachan" userId="S::somya.sachan@dcmail.ca::ba933043-66c2-42fe-b288-f04dc65f0a97" providerId="AD" clId="Web-{E1F1A6E6-1E58-AE05-5E2F-942913196C54}" dt="2023-02-06T21:43:00.296" v="52"/>
          <ac:spMkLst>
            <pc:docMk/>
            <pc:sldMk cId="981058473" sldId="259"/>
            <ac:spMk id="2" creationId="{2F6CA8EE-5BA7-54BA-EA90-B5F489375B86}"/>
          </ac:spMkLst>
        </pc:spChg>
        <pc:spChg chg="del">
          <ac:chgData name="Somya Sachan" userId="S::somya.sachan@dcmail.ca::ba933043-66c2-42fe-b288-f04dc65f0a97" providerId="AD" clId="Web-{E1F1A6E6-1E58-AE05-5E2F-942913196C54}" dt="2023-02-06T21:42:39.155" v="51"/>
          <ac:spMkLst>
            <pc:docMk/>
            <pc:sldMk cId="981058473" sldId="259"/>
            <ac:spMk id="24" creationId="{9228552E-C8B1-4A80-8448-0787CE0FC704}"/>
          </ac:spMkLst>
        </pc:spChg>
        <pc:graphicFrameChg chg="mod ord">
          <ac:chgData name="Somya Sachan" userId="S::somya.sachan@dcmail.ca::ba933043-66c2-42fe-b288-f04dc65f0a97" providerId="AD" clId="Web-{E1F1A6E6-1E58-AE05-5E2F-942913196C54}" dt="2023-02-06T21:43:00.296" v="52"/>
          <ac:graphicFrameMkLst>
            <pc:docMk/>
            <pc:sldMk cId="981058473" sldId="259"/>
            <ac:graphicFrameMk id="18" creationId="{2250750F-08FF-3FDC-93FE-37A04679FC54}"/>
          </ac:graphicFrameMkLst>
        </pc:graphicFrameChg>
      </pc:sldChg>
      <pc:sldChg chg="delSp modSp mod modClrScheme delDesignElem chgLayout">
        <pc:chgData name="Somya Sachan" userId="S::somya.sachan@dcmail.ca::ba933043-66c2-42fe-b288-f04dc65f0a97" providerId="AD" clId="Web-{E1F1A6E6-1E58-AE05-5E2F-942913196C54}" dt="2023-02-07T01:26:15.691" v="188" actId="1076"/>
        <pc:sldMkLst>
          <pc:docMk/>
          <pc:sldMk cId="4244103325" sldId="260"/>
        </pc:sldMkLst>
        <pc:spChg chg="mod ord">
          <ac:chgData name="Somya Sachan" userId="S::somya.sachan@dcmail.ca::ba933043-66c2-42fe-b288-f04dc65f0a97" providerId="AD" clId="Web-{E1F1A6E6-1E58-AE05-5E2F-942913196C54}" dt="2023-02-07T01:26:15.691" v="188" actId="1076"/>
          <ac:spMkLst>
            <pc:docMk/>
            <pc:sldMk cId="4244103325" sldId="260"/>
            <ac:spMk id="2" creationId="{094119C8-6E6F-6DB8-F82C-39AA7C886991}"/>
          </ac:spMkLst>
        </pc:spChg>
        <pc:spChg chg="mod ord">
          <ac:chgData name="Somya Sachan" userId="S::somya.sachan@dcmail.ca::ba933043-66c2-42fe-b288-f04dc65f0a97" providerId="AD" clId="Web-{E1F1A6E6-1E58-AE05-5E2F-942913196C54}" dt="2023-02-06T21:43:00.296" v="52"/>
          <ac:spMkLst>
            <pc:docMk/>
            <pc:sldMk cId="4244103325" sldId="260"/>
            <ac:spMk id="3" creationId="{0B627CA8-389D-011B-2481-E7EE0E9DD4E4}"/>
          </ac:spMkLst>
        </pc:spChg>
        <pc:spChg chg="del">
          <ac:chgData name="Somya Sachan" userId="S::somya.sachan@dcmail.ca::ba933043-66c2-42fe-b288-f04dc65f0a97" providerId="AD" clId="Web-{E1F1A6E6-1E58-AE05-5E2F-942913196C54}" dt="2023-02-06T21:42:39.155" v="51"/>
          <ac:spMkLst>
            <pc:docMk/>
            <pc:sldMk cId="4244103325" sldId="260"/>
            <ac:spMk id="9" creationId="{71B2258F-86CA-4D4D-8270-BC05FCDEBFB3}"/>
          </ac:spMkLst>
        </pc:spChg>
      </pc:sldChg>
      <pc:sldChg chg="addSp delSp modSp mod ord modClrScheme chgLayout">
        <pc:chgData name="Somya Sachan" userId="S::somya.sachan@dcmail.ca::ba933043-66c2-42fe-b288-f04dc65f0a97" providerId="AD" clId="Web-{E1F1A6E6-1E58-AE05-5E2F-942913196C54}" dt="2023-02-07T02:57:34.670" v="711"/>
        <pc:sldMkLst>
          <pc:docMk/>
          <pc:sldMk cId="2818651674" sldId="261"/>
        </pc:sldMkLst>
        <pc:spChg chg="mod ord">
          <ac:chgData name="Somya Sachan" userId="S::somya.sachan@dcmail.ca::ba933043-66c2-42fe-b288-f04dc65f0a97" providerId="AD" clId="Web-{E1F1A6E6-1E58-AE05-5E2F-942913196C54}" dt="2023-02-07T01:41:50.649" v="234" actId="20577"/>
          <ac:spMkLst>
            <pc:docMk/>
            <pc:sldMk cId="2818651674" sldId="261"/>
            <ac:spMk id="2" creationId="{04453F30-542F-230D-FBAD-E7DB373E9E2A}"/>
          </ac:spMkLst>
        </pc:spChg>
        <pc:spChg chg="mod ord">
          <ac:chgData name="Somya Sachan" userId="S::somya.sachan@dcmail.ca::ba933043-66c2-42fe-b288-f04dc65f0a97" providerId="AD" clId="Web-{E1F1A6E6-1E58-AE05-5E2F-942913196C54}" dt="2023-02-07T01:33:30.950" v="228" actId="1076"/>
          <ac:spMkLst>
            <pc:docMk/>
            <pc:sldMk cId="2818651674" sldId="261"/>
            <ac:spMk id="3" creationId="{62788117-4C44-6249-6475-2642EA25DEE0}"/>
          </ac:spMkLst>
        </pc:spChg>
        <pc:spChg chg="del mod">
          <ac:chgData name="Somya Sachan" userId="S::somya.sachan@dcmail.ca::ba933043-66c2-42fe-b288-f04dc65f0a97" providerId="AD" clId="Web-{E1F1A6E6-1E58-AE05-5E2F-942913196C54}" dt="2023-02-07T01:30:53.087" v="208"/>
          <ac:spMkLst>
            <pc:docMk/>
            <pc:sldMk cId="2818651674" sldId="261"/>
            <ac:spMk id="4" creationId="{96BDA751-E6F2-59BA-1F45-4F948CE285DB}"/>
          </ac:spMkLst>
        </pc:spChg>
        <pc:spChg chg="add mod">
          <ac:chgData name="Somya Sachan" userId="S::somya.sachan@dcmail.ca::ba933043-66c2-42fe-b288-f04dc65f0a97" providerId="AD" clId="Web-{E1F1A6E6-1E58-AE05-5E2F-942913196C54}" dt="2023-02-07T01:41:26.445" v="232" actId="1076"/>
          <ac:spMkLst>
            <pc:docMk/>
            <pc:sldMk cId="2818651674" sldId="261"/>
            <ac:spMk id="6" creationId="{57C89CAB-FB63-120F-4CEA-FB988F8B5C48}"/>
          </ac:spMkLst>
        </pc:spChg>
      </pc:sldChg>
      <pc:sldChg chg="modSp del mod modClrScheme chgLayout">
        <pc:chgData name="Somya Sachan" userId="S::somya.sachan@dcmail.ca::ba933043-66c2-42fe-b288-f04dc65f0a97" providerId="AD" clId="Web-{E1F1A6E6-1E58-AE05-5E2F-942913196C54}" dt="2023-02-07T01:18:30.290" v="138"/>
        <pc:sldMkLst>
          <pc:docMk/>
          <pc:sldMk cId="2862177326" sldId="262"/>
        </pc:sldMkLst>
        <pc:spChg chg="mod ord">
          <ac:chgData name="Somya Sachan" userId="S::somya.sachan@dcmail.ca::ba933043-66c2-42fe-b288-f04dc65f0a97" providerId="AD" clId="Web-{E1F1A6E6-1E58-AE05-5E2F-942913196C54}" dt="2023-02-06T21:43:00.296" v="52"/>
          <ac:spMkLst>
            <pc:docMk/>
            <pc:sldMk cId="2862177326" sldId="262"/>
            <ac:spMk id="2" creationId="{5FCAE93B-36FB-D52C-2F62-81CD17D7F073}"/>
          </ac:spMkLst>
        </pc:spChg>
        <pc:spChg chg="mod ord">
          <ac:chgData name="Somya Sachan" userId="S::somya.sachan@dcmail.ca::ba933043-66c2-42fe-b288-f04dc65f0a97" providerId="AD" clId="Web-{E1F1A6E6-1E58-AE05-5E2F-942913196C54}" dt="2023-02-06T21:43:00.296" v="52"/>
          <ac:spMkLst>
            <pc:docMk/>
            <pc:sldMk cId="2862177326" sldId="262"/>
            <ac:spMk id="3" creationId="{E3D54DEB-A360-4352-FBCB-2F136BF15BF1}"/>
          </ac:spMkLst>
        </pc:spChg>
      </pc:sldChg>
      <pc:sldChg chg="modSp del mod modClrScheme chgLayout">
        <pc:chgData name="Somya Sachan" userId="S::somya.sachan@dcmail.ca::ba933043-66c2-42fe-b288-f04dc65f0a97" providerId="AD" clId="Web-{E1F1A6E6-1E58-AE05-5E2F-942913196C54}" dt="2023-02-07T01:18:18.555" v="137"/>
        <pc:sldMkLst>
          <pc:docMk/>
          <pc:sldMk cId="2353803079" sldId="263"/>
        </pc:sldMkLst>
        <pc:spChg chg="mod ord">
          <ac:chgData name="Somya Sachan" userId="S::somya.sachan@dcmail.ca::ba933043-66c2-42fe-b288-f04dc65f0a97" providerId="AD" clId="Web-{E1F1A6E6-1E58-AE05-5E2F-942913196C54}" dt="2023-02-06T21:43:00.296" v="52"/>
          <ac:spMkLst>
            <pc:docMk/>
            <pc:sldMk cId="2353803079" sldId="263"/>
            <ac:spMk id="2" creationId="{5B668ED7-60F6-1F39-EBF7-F843D896BD9C}"/>
          </ac:spMkLst>
        </pc:spChg>
        <pc:spChg chg="mod ord">
          <ac:chgData name="Somya Sachan" userId="S::somya.sachan@dcmail.ca::ba933043-66c2-42fe-b288-f04dc65f0a97" providerId="AD" clId="Web-{E1F1A6E6-1E58-AE05-5E2F-942913196C54}" dt="2023-02-06T21:43:00.296" v="52"/>
          <ac:spMkLst>
            <pc:docMk/>
            <pc:sldMk cId="2353803079" sldId="263"/>
            <ac:spMk id="3" creationId="{3ABE32C6-C654-AD8C-4839-D2107709BD40}"/>
          </ac:spMkLst>
        </pc:spChg>
      </pc:sldChg>
      <pc:sldChg chg="modSp mod ord modClrScheme chgLayout">
        <pc:chgData name="Somya Sachan" userId="S::somya.sachan@dcmail.ca::ba933043-66c2-42fe-b288-f04dc65f0a97" providerId="AD" clId="Web-{E1F1A6E6-1E58-AE05-5E2F-942913196C54}" dt="2023-02-07T02:57:41.951" v="712"/>
        <pc:sldMkLst>
          <pc:docMk/>
          <pc:sldMk cId="3582386604" sldId="265"/>
        </pc:sldMkLst>
        <pc:spChg chg="mod ord">
          <ac:chgData name="Somya Sachan" userId="S::somya.sachan@dcmail.ca::ba933043-66c2-42fe-b288-f04dc65f0a97" providerId="AD" clId="Web-{E1F1A6E6-1E58-AE05-5E2F-942913196C54}" dt="2023-02-07T01:42:29.196" v="264" actId="14100"/>
          <ac:spMkLst>
            <pc:docMk/>
            <pc:sldMk cId="3582386604" sldId="265"/>
            <ac:spMk id="2" creationId="{322A031F-A2B7-0BE6-9406-F2DE2924B0C3}"/>
          </ac:spMkLst>
        </pc:spChg>
        <pc:spChg chg="mod">
          <ac:chgData name="Somya Sachan" userId="S::somya.sachan@dcmail.ca::ba933043-66c2-42fe-b288-f04dc65f0a97" providerId="AD" clId="Web-{E1F1A6E6-1E58-AE05-5E2F-942913196C54}" dt="2023-02-07T02:03:57.850" v="301" actId="1076"/>
          <ac:spMkLst>
            <pc:docMk/>
            <pc:sldMk cId="3582386604" sldId="265"/>
            <ac:spMk id="4" creationId="{CBA79367-BA8D-6EDC-6B0C-D0B2236939A5}"/>
          </ac:spMkLst>
        </pc:spChg>
        <pc:spChg chg="mod">
          <ac:chgData name="Somya Sachan" userId="S::somya.sachan@dcmail.ca::ba933043-66c2-42fe-b288-f04dc65f0a97" providerId="AD" clId="Web-{E1F1A6E6-1E58-AE05-5E2F-942913196C54}" dt="2023-02-07T01:42:06.352" v="237" actId="20577"/>
          <ac:spMkLst>
            <pc:docMk/>
            <pc:sldMk cId="3582386604" sldId="265"/>
            <ac:spMk id="5" creationId="{D7A4EDA8-03BB-1EBF-A2DD-A35F225C1B09}"/>
          </ac:spMkLst>
        </pc:spChg>
        <pc:spChg chg="mod">
          <ac:chgData name="Somya Sachan" userId="S::somya.sachan@dcmail.ca::ba933043-66c2-42fe-b288-f04dc65f0a97" providerId="AD" clId="Web-{E1F1A6E6-1E58-AE05-5E2F-942913196C54}" dt="2023-02-07T01:42:06.384" v="238" actId="20577"/>
          <ac:spMkLst>
            <pc:docMk/>
            <pc:sldMk cId="3582386604" sldId="265"/>
            <ac:spMk id="6" creationId="{FD1F5DCF-2666-3ACD-DBCB-A11E56790AFF}"/>
          </ac:spMkLst>
        </pc:spChg>
        <pc:spChg chg="mod">
          <ac:chgData name="Somya Sachan" userId="S::somya.sachan@dcmail.ca::ba933043-66c2-42fe-b288-f04dc65f0a97" providerId="AD" clId="Web-{E1F1A6E6-1E58-AE05-5E2F-942913196C54}" dt="2023-02-07T01:42:06.415" v="239" actId="20577"/>
          <ac:spMkLst>
            <pc:docMk/>
            <pc:sldMk cId="3582386604" sldId="265"/>
            <ac:spMk id="7" creationId="{ECE8A227-DD20-988F-8A60-45E7B8E2A700}"/>
          </ac:spMkLst>
        </pc:spChg>
        <pc:spChg chg="mod">
          <ac:chgData name="Somya Sachan" userId="S::somya.sachan@dcmail.ca::ba933043-66c2-42fe-b288-f04dc65f0a97" providerId="AD" clId="Web-{E1F1A6E6-1E58-AE05-5E2F-942913196C54}" dt="2023-02-07T01:48:52.830" v="276"/>
          <ac:spMkLst>
            <pc:docMk/>
            <pc:sldMk cId="3582386604" sldId="265"/>
            <ac:spMk id="8" creationId="{CAD8FA25-E5FF-825A-AE3D-8821EDD97E07}"/>
          </ac:spMkLst>
        </pc:spChg>
        <pc:spChg chg="mod">
          <ac:chgData name="Somya Sachan" userId="S::somya.sachan@dcmail.ca::ba933043-66c2-42fe-b288-f04dc65f0a97" providerId="AD" clId="Web-{E1F1A6E6-1E58-AE05-5E2F-942913196C54}" dt="2023-02-07T02:04:35.757" v="320"/>
          <ac:spMkLst>
            <pc:docMk/>
            <pc:sldMk cId="3582386604" sldId="265"/>
            <ac:spMk id="9" creationId="{9C235792-5575-2B93-165D-FB712A3F2BF9}"/>
          </ac:spMkLst>
        </pc:spChg>
        <pc:spChg chg="mod">
          <ac:chgData name="Somya Sachan" userId="S::somya.sachan@dcmail.ca::ba933043-66c2-42fe-b288-f04dc65f0a97" providerId="AD" clId="Web-{E1F1A6E6-1E58-AE05-5E2F-942913196C54}" dt="2023-02-07T01:42:06.524" v="242" actId="20577"/>
          <ac:spMkLst>
            <pc:docMk/>
            <pc:sldMk cId="3582386604" sldId="265"/>
            <ac:spMk id="11" creationId="{3D2825FE-111A-5477-E2E5-C69D65E19DC9}"/>
          </ac:spMkLst>
        </pc:spChg>
        <pc:spChg chg="mod">
          <ac:chgData name="Somya Sachan" userId="S::somya.sachan@dcmail.ca::ba933043-66c2-42fe-b288-f04dc65f0a97" providerId="AD" clId="Web-{E1F1A6E6-1E58-AE05-5E2F-942913196C54}" dt="2023-02-07T01:42:06.555" v="243" actId="20577"/>
          <ac:spMkLst>
            <pc:docMk/>
            <pc:sldMk cId="3582386604" sldId="265"/>
            <ac:spMk id="12" creationId="{A68F9E38-0997-C2BF-3163-807B62E4AEB5}"/>
          </ac:spMkLst>
        </pc:spChg>
        <pc:spChg chg="mod">
          <ac:chgData name="Somya Sachan" userId="S::somya.sachan@dcmail.ca::ba933043-66c2-42fe-b288-f04dc65f0a97" providerId="AD" clId="Web-{E1F1A6E6-1E58-AE05-5E2F-942913196C54}" dt="2023-02-07T01:42:06.602" v="244" actId="20577"/>
          <ac:spMkLst>
            <pc:docMk/>
            <pc:sldMk cId="3582386604" sldId="265"/>
            <ac:spMk id="13" creationId="{8D85FA56-A043-7D9C-362E-930E078A8755}"/>
          </ac:spMkLst>
        </pc:spChg>
        <pc:spChg chg="mod">
          <ac:chgData name="Somya Sachan" userId="S::somya.sachan@dcmail.ca::ba933043-66c2-42fe-b288-f04dc65f0a97" providerId="AD" clId="Web-{E1F1A6E6-1E58-AE05-5E2F-942913196C54}" dt="2023-02-07T01:42:06.633" v="245" actId="20577"/>
          <ac:spMkLst>
            <pc:docMk/>
            <pc:sldMk cId="3582386604" sldId="265"/>
            <ac:spMk id="14" creationId="{A5E6CCCB-F278-1705-EDCF-34372415B50D}"/>
          </ac:spMkLst>
        </pc:spChg>
        <pc:spChg chg="mod">
          <ac:chgData name="Somya Sachan" userId="S::somya.sachan@dcmail.ca::ba933043-66c2-42fe-b288-f04dc65f0a97" providerId="AD" clId="Web-{E1F1A6E6-1E58-AE05-5E2F-942913196C54}" dt="2023-02-07T02:04:14.038" v="307" actId="1076"/>
          <ac:spMkLst>
            <pc:docMk/>
            <pc:sldMk cId="3582386604" sldId="265"/>
            <ac:spMk id="15" creationId="{11731EE0-ED26-58C0-9AA5-1B321C4D44DE}"/>
          </ac:spMkLst>
        </pc:spChg>
        <pc:spChg chg="mod">
          <ac:chgData name="Somya Sachan" userId="S::somya.sachan@dcmail.ca::ba933043-66c2-42fe-b288-f04dc65f0a97" providerId="AD" clId="Web-{E1F1A6E6-1E58-AE05-5E2F-942913196C54}" dt="2023-02-07T02:04:43.694" v="321"/>
          <ac:spMkLst>
            <pc:docMk/>
            <pc:sldMk cId="3582386604" sldId="265"/>
            <ac:spMk id="16" creationId="{0F434E83-3E3B-8559-1F5A-C5CF710414B7}"/>
          </ac:spMkLst>
        </pc:spChg>
        <pc:spChg chg="mod">
          <ac:chgData name="Somya Sachan" userId="S::somya.sachan@dcmail.ca::ba933043-66c2-42fe-b288-f04dc65f0a97" providerId="AD" clId="Web-{E1F1A6E6-1E58-AE05-5E2F-942913196C54}" dt="2023-02-07T01:42:06.743" v="248" actId="20577"/>
          <ac:spMkLst>
            <pc:docMk/>
            <pc:sldMk cId="3582386604" sldId="265"/>
            <ac:spMk id="18" creationId="{593A1DE9-DF9E-A818-435D-A8C43DDC2DCD}"/>
          </ac:spMkLst>
        </pc:spChg>
        <pc:spChg chg="mod">
          <ac:chgData name="Somya Sachan" userId="S::somya.sachan@dcmail.ca::ba933043-66c2-42fe-b288-f04dc65f0a97" providerId="AD" clId="Web-{E1F1A6E6-1E58-AE05-5E2F-942913196C54}" dt="2023-02-07T01:42:06.774" v="249" actId="20577"/>
          <ac:spMkLst>
            <pc:docMk/>
            <pc:sldMk cId="3582386604" sldId="265"/>
            <ac:spMk id="19" creationId="{02318899-8969-8E0D-EC2A-E6496CA75612}"/>
          </ac:spMkLst>
        </pc:spChg>
        <pc:spChg chg="mod">
          <ac:chgData name="Somya Sachan" userId="S::somya.sachan@dcmail.ca::ba933043-66c2-42fe-b288-f04dc65f0a97" providerId="AD" clId="Web-{E1F1A6E6-1E58-AE05-5E2F-942913196C54}" dt="2023-02-07T01:42:06.821" v="250" actId="20577"/>
          <ac:spMkLst>
            <pc:docMk/>
            <pc:sldMk cId="3582386604" sldId="265"/>
            <ac:spMk id="20" creationId="{308D5007-B628-79F2-FD19-7CDF3307FDE7}"/>
          </ac:spMkLst>
        </pc:spChg>
        <pc:spChg chg="mod">
          <ac:chgData name="Somya Sachan" userId="S::somya.sachan@dcmail.ca::ba933043-66c2-42fe-b288-f04dc65f0a97" providerId="AD" clId="Web-{E1F1A6E6-1E58-AE05-5E2F-942913196C54}" dt="2023-02-07T01:42:06.852" v="251" actId="20577"/>
          <ac:spMkLst>
            <pc:docMk/>
            <pc:sldMk cId="3582386604" sldId="265"/>
            <ac:spMk id="21" creationId="{78CDB96D-885E-D782-1C75-BAB784AE29F0}"/>
          </ac:spMkLst>
        </pc:spChg>
        <pc:spChg chg="mod">
          <ac:chgData name="Somya Sachan" userId="S::somya.sachan@dcmail.ca::ba933043-66c2-42fe-b288-f04dc65f0a97" providerId="AD" clId="Web-{E1F1A6E6-1E58-AE05-5E2F-942913196C54}" dt="2023-02-07T01:42:06.883" v="252" actId="20577"/>
          <ac:spMkLst>
            <pc:docMk/>
            <pc:sldMk cId="3582386604" sldId="265"/>
            <ac:spMk id="22" creationId="{7B438429-BDE6-BEC0-6134-8BBF2E37F236}"/>
          </ac:spMkLst>
        </pc:spChg>
        <pc:spChg chg="mod">
          <ac:chgData name="Somya Sachan" userId="S::somya.sachan@dcmail.ca::ba933043-66c2-42fe-b288-f04dc65f0a97" providerId="AD" clId="Web-{E1F1A6E6-1E58-AE05-5E2F-942913196C54}" dt="2023-02-07T02:04:52.460" v="323"/>
          <ac:spMkLst>
            <pc:docMk/>
            <pc:sldMk cId="3582386604" sldId="265"/>
            <ac:spMk id="23" creationId="{5ED174B2-40D0-8701-2398-C81A9DEAF25E}"/>
          </ac:spMkLst>
        </pc:spChg>
        <pc:spChg chg="mod">
          <ac:chgData name="Somya Sachan" userId="S::somya.sachan@dcmail.ca::ba933043-66c2-42fe-b288-f04dc65f0a97" providerId="AD" clId="Web-{E1F1A6E6-1E58-AE05-5E2F-942913196C54}" dt="2023-02-07T01:43:38.698" v="273" actId="1076"/>
          <ac:spMkLst>
            <pc:docMk/>
            <pc:sldMk cId="3582386604" sldId="265"/>
            <ac:spMk id="24" creationId="{8AF4310E-301D-7F9D-A901-F09789DBAFBE}"/>
          </ac:spMkLst>
        </pc:spChg>
        <pc:spChg chg="mod">
          <ac:chgData name="Somya Sachan" userId="S::somya.sachan@dcmail.ca::ba933043-66c2-42fe-b288-f04dc65f0a97" providerId="AD" clId="Web-{E1F1A6E6-1E58-AE05-5E2F-942913196C54}" dt="2023-02-07T01:42:06.977" v="255" actId="20577"/>
          <ac:spMkLst>
            <pc:docMk/>
            <pc:sldMk cId="3582386604" sldId="265"/>
            <ac:spMk id="26" creationId="{DFA4E001-67D5-FCC7-EE19-2D835C083CB8}"/>
          </ac:spMkLst>
        </pc:spChg>
        <pc:spChg chg="mod">
          <ac:chgData name="Somya Sachan" userId="S::somya.sachan@dcmail.ca::ba933043-66c2-42fe-b288-f04dc65f0a97" providerId="AD" clId="Web-{E1F1A6E6-1E58-AE05-5E2F-942913196C54}" dt="2023-02-07T01:42:07.009" v="256" actId="20577"/>
          <ac:spMkLst>
            <pc:docMk/>
            <pc:sldMk cId="3582386604" sldId="265"/>
            <ac:spMk id="27" creationId="{0135B63D-AA8A-9AD0-E2C7-1413707CB56C}"/>
          </ac:spMkLst>
        </pc:spChg>
        <pc:spChg chg="mod">
          <ac:chgData name="Somya Sachan" userId="S::somya.sachan@dcmail.ca::ba933043-66c2-42fe-b288-f04dc65f0a97" providerId="AD" clId="Web-{E1F1A6E6-1E58-AE05-5E2F-942913196C54}" dt="2023-02-07T01:42:07.024" v="257" actId="20577"/>
          <ac:spMkLst>
            <pc:docMk/>
            <pc:sldMk cId="3582386604" sldId="265"/>
            <ac:spMk id="28" creationId="{B96C45C5-61AD-DB84-634B-32651EEF2BFC}"/>
          </ac:spMkLst>
        </pc:spChg>
        <pc:spChg chg="mod">
          <ac:chgData name="Somya Sachan" userId="S::somya.sachan@dcmail.ca::ba933043-66c2-42fe-b288-f04dc65f0a97" providerId="AD" clId="Web-{E1F1A6E6-1E58-AE05-5E2F-942913196C54}" dt="2023-02-07T01:42:07.055" v="258" actId="20577"/>
          <ac:spMkLst>
            <pc:docMk/>
            <pc:sldMk cId="3582386604" sldId="265"/>
            <ac:spMk id="29" creationId="{DAA16870-52C4-5571-0A86-FD1959AE9B52}"/>
          </ac:spMkLst>
        </pc:spChg>
        <pc:spChg chg="mod">
          <ac:chgData name="Somya Sachan" userId="S::somya.sachan@dcmail.ca::ba933043-66c2-42fe-b288-f04dc65f0a97" providerId="AD" clId="Web-{E1F1A6E6-1E58-AE05-5E2F-942913196C54}" dt="2023-02-07T02:05:00.617" v="324"/>
          <ac:spMkLst>
            <pc:docMk/>
            <pc:sldMk cId="3582386604" sldId="265"/>
            <ac:spMk id="30" creationId="{4D7279FC-AF01-5AC3-4B1C-A512D72311CA}"/>
          </ac:spMkLst>
        </pc:spChg>
        <pc:spChg chg="mod">
          <ac:chgData name="Somya Sachan" userId="S::somya.sachan@dcmail.ca::ba933043-66c2-42fe-b288-f04dc65f0a97" providerId="AD" clId="Web-{E1F1A6E6-1E58-AE05-5E2F-942913196C54}" dt="2023-02-07T01:48:38.408" v="274" actId="1076"/>
          <ac:spMkLst>
            <pc:docMk/>
            <pc:sldMk cId="3582386604" sldId="265"/>
            <ac:spMk id="31" creationId="{C8390A08-341C-108F-11E3-E52465235C08}"/>
          </ac:spMkLst>
        </pc:spChg>
        <pc:grpChg chg="mod">
          <ac:chgData name="Somya Sachan" userId="S::somya.sachan@dcmail.ca::ba933043-66c2-42fe-b288-f04dc65f0a97" providerId="AD" clId="Web-{E1F1A6E6-1E58-AE05-5E2F-942913196C54}" dt="2023-02-07T01:42:44.119" v="265" actId="1076"/>
          <ac:grpSpMkLst>
            <pc:docMk/>
            <pc:sldMk cId="3582386604" sldId="265"/>
            <ac:grpSpMk id="3" creationId="{C4229FAB-860B-1D50-CC6B-D75671785C4F}"/>
          </ac:grpSpMkLst>
        </pc:grpChg>
        <pc:grpChg chg="mod">
          <ac:chgData name="Somya Sachan" userId="S::somya.sachan@dcmail.ca::ba933043-66c2-42fe-b288-f04dc65f0a97" providerId="AD" clId="Web-{E1F1A6E6-1E58-AE05-5E2F-942913196C54}" dt="2023-02-07T01:43:11.057" v="270" actId="1076"/>
          <ac:grpSpMkLst>
            <pc:docMk/>
            <pc:sldMk cId="3582386604" sldId="265"/>
            <ac:grpSpMk id="10" creationId="{EE5B55AD-1E32-8BC1-F748-7C9055712884}"/>
          </ac:grpSpMkLst>
        </pc:grpChg>
        <pc:grpChg chg="mod">
          <ac:chgData name="Somya Sachan" userId="S::somya.sachan@dcmail.ca::ba933043-66c2-42fe-b288-f04dc65f0a97" providerId="AD" clId="Web-{E1F1A6E6-1E58-AE05-5E2F-942913196C54}" dt="2023-02-07T01:43:20.838" v="271" actId="1076"/>
          <ac:grpSpMkLst>
            <pc:docMk/>
            <pc:sldMk cId="3582386604" sldId="265"/>
            <ac:grpSpMk id="17" creationId="{462C0E38-6B41-B5B9-2BEC-358D3C276A4C}"/>
          </ac:grpSpMkLst>
        </pc:grpChg>
        <pc:grpChg chg="mod">
          <ac:chgData name="Somya Sachan" userId="S::somya.sachan@dcmail.ca::ba933043-66c2-42fe-b288-f04dc65f0a97" providerId="AD" clId="Web-{E1F1A6E6-1E58-AE05-5E2F-942913196C54}" dt="2023-02-07T01:43:33.057" v="272" actId="1076"/>
          <ac:grpSpMkLst>
            <pc:docMk/>
            <pc:sldMk cId="3582386604" sldId="265"/>
            <ac:grpSpMk id="25" creationId="{8559D420-7083-8856-29B9-745B3ABF4C64}"/>
          </ac:grpSpMkLst>
        </pc:grpChg>
      </pc:sldChg>
      <pc:sldChg chg="del">
        <pc:chgData name="Somya Sachan" userId="S::somya.sachan@dcmail.ca::ba933043-66c2-42fe-b288-f04dc65f0a97" providerId="AD" clId="Web-{E1F1A6E6-1E58-AE05-5E2F-942913196C54}" dt="2023-02-06T21:32:49.723" v="0"/>
        <pc:sldMkLst>
          <pc:docMk/>
          <pc:sldMk cId="1432283545" sldId="266"/>
        </pc:sldMkLst>
      </pc:sldChg>
      <pc:sldChg chg="addSp delSp modSp mod setBg modClrScheme delDesignElem chgLayout">
        <pc:chgData name="Somya Sachan" userId="S::somya.sachan@dcmail.ca::ba933043-66c2-42fe-b288-f04dc65f0a97" providerId="AD" clId="Web-{E1F1A6E6-1E58-AE05-5E2F-942913196C54}" dt="2023-02-07T01:32:57.731" v="225"/>
        <pc:sldMkLst>
          <pc:docMk/>
          <pc:sldMk cId="4082261922" sldId="267"/>
        </pc:sldMkLst>
        <pc:spChg chg="mod ord">
          <ac:chgData name="Somya Sachan" userId="S::somya.sachan@dcmail.ca::ba933043-66c2-42fe-b288-f04dc65f0a97" providerId="AD" clId="Web-{E1F1A6E6-1E58-AE05-5E2F-942913196C54}" dt="2023-02-07T01:32:57.731" v="225"/>
          <ac:spMkLst>
            <pc:docMk/>
            <pc:sldMk cId="4082261922" sldId="267"/>
            <ac:spMk id="2" creationId="{80AACF45-D9FF-3FCF-B6CF-2DFF092D2CF3}"/>
          </ac:spMkLst>
        </pc:spChg>
        <pc:spChg chg="del">
          <ac:chgData name="Somya Sachan" userId="S::somya.sachan@dcmail.ca::ba933043-66c2-42fe-b288-f04dc65f0a97" providerId="AD" clId="Web-{E1F1A6E6-1E58-AE05-5E2F-942913196C54}" dt="2023-02-06T21:38:43.745" v="26"/>
          <ac:spMkLst>
            <pc:docMk/>
            <pc:sldMk cId="4082261922" sldId="267"/>
            <ac:spMk id="3" creationId="{2394E04C-BFCE-E353-ADA2-544A9A5D690A}"/>
          </ac:spMkLst>
        </pc:spChg>
        <pc:spChg chg="add del">
          <ac:chgData name="Somya Sachan" userId="S::somya.sachan@dcmail.ca::ba933043-66c2-42fe-b288-f04dc65f0a97" providerId="AD" clId="Web-{E1F1A6E6-1E58-AE05-5E2F-942913196C54}" dt="2023-02-06T21:42:39.155" v="51"/>
          <ac:spMkLst>
            <pc:docMk/>
            <pc:sldMk cId="4082261922" sldId="267"/>
            <ac:spMk id="10" creationId="{257363FD-7E77-4145-9483-331A807ADF0E}"/>
          </ac:spMkLst>
        </pc:spChg>
        <pc:graphicFrameChg chg="add mod ord modGraphic">
          <ac:chgData name="Somya Sachan" userId="S::somya.sachan@dcmail.ca::ba933043-66c2-42fe-b288-f04dc65f0a97" providerId="AD" clId="Web-{E1F1A6E6-1E58-AE05-5E2F-942913196C54}" dt="2023-02-07T01:23:55.235" v="172" actId="1076"/>
          <ac:graphicFrameMkLst>
            <pc:docMk/>
            <pc:sldMk cId="4082261922" sldId="267"/>
            <ac:graphicFrameMk id="5" creationId="{1FE39786-24D9-A15A-AC48-425EEDBF91B1}"/>
          </ac:graphicFrameMkLst>
        </pc:graphicFrameChg>
        <pc:picChg chg="add">
          <ac:chgData name="Somya Sachan" userId="S::somya.sachan@dcmail.ca::ba933043-66c2-42fe-b288-f04dc65f0a97" providerId="AD" clId="Web-{E1F1A6E6-1E58-AE05-5E2F-942913196C54}" dt="2023-02-06T21:38:43.745" v="26"/>
          <ac:picMkLst>
            <pc:docMk/>
            <pc:sldMk cId="4082261922" sldId="267"/>
            <ac:picMk id="6" creationId="{FCD50004-B37D-2D47-6FAE-CBF86936CB75}"/>
          </ac:picMkLst>
        </pc:picChg>
      </pc:sldChg>
      <pc:sldChg chg="addSp delSp modSp mod ord setBg modClrScheme delDesignElem chgLayout">
        <pc:chgData name="Somya Sachan" userId="S::somya.sachan@dcmail.ca::ba933043-66c2-42fe-b288-f04dc65f0a97" providerId="AD" clId="Web-{E1F1A6E6-1E58-AE05-5E2F-942913196C54}" dt="2023-02-07T02:57:23.388" v="710"/>
        <pc:sldMkLst>
          <pc:docMk/>
          <pc:sldMk cId="2487150431" sldId="268"/>
        </pc:sldMkLst>
        <pc:spChg chg="mod ord">
          <ac:chgData name="Somya Sachan" userId="S::somya.sachan@dcmail.ca::ba933043-66c2-42fe-b288-f04dc65f0a97" providerId="AD" clId="Web-{E1F1A6E6-1E58-AE05-5E2F-942913196C54}" dt="2023-02-07T01:25:32.721" v="184" actId="14100"/>
          <ac:spMkLst>
            <pc:docMk/>
            <pc:sldMk cId="2487150431" sldId="268"/>
            <ac:spMk id="2" creationId="{AF749A01-FB24-A424-ADB0-B34410D232F0}"/>
          </ac:spMkLst>
        </pc:spChg>
        <pc:spChg chg="del">
          <ac:chgData name="Somya Sachan" userId="S::somya.sachan@dcmail.ca::ba933043-66c2-42fe-b288-f04dc65f0a97" providerId="AD" clId="Web-{E1F1A6E6-1E58-AE05-5E2F-942913196C54}" dt="2023-02-06T21:42:29.858" v="50"/>
          <ac:spMkLst>
            <pc:docMk/>
            <pc:sldMk cId="2487150431" sldId="268"/>
            <ac:spMk id="3" creationId="{9CB5A665-B532-68F4-6236-38014104BA2C}"/>
          </ac:spMkLst>
        </pc:spChg>
        <pc:spChg chg="add del">
          <ac:chgData name="Somya Sachan" userId="S::somya.sachan@dcmail.ca::ba933043-66c2-42fe-b288-f04dc65f0a97" providerId="AD" clId="Web-{E1F1A6E6-1E58-AE05-5E2F-942913196C54}" dt="2023-02-06T21:42:39.155" v="51"/>
          <ac:spMkLst>
            <pc:docMk/>
            <pc:sldMk cId="2487150431" sldId="268"/>
            <ac:spMk id="9" creationId="{6D19922F-AD68-4E94-85E8-0AA44A1B1AFC}"/>
          </ac:spMkLst>
        </pc:spChg>
        <pc:spChg chg="add">
          <ac:chgData name="Somya Sachan" userId="S::somya.sachan@dcmail.ca::ba933043-66c2-42fe-b288-f04dc65f0a97" providerId="AD" clId="Web-{E1F1A6E6-1E58-AE05-5E2F-942913196C54}" dt="2023-02-06T21:43:11.187" v="53"/>
          <ac:spMkLst>
            <pc:docMk/>
            <pc:sldMk cId="2487150431" sldId="268"/>
            <ac:spMk id="10" creationId="{94C52C56-BEF2-4E22-8C8E-A7AC96B03A72}"/>
          </ac:spMkLst>
        </pc:spChg>
        <pc:spChg chg="add">
          <ac:chgData name="Somya Sachan" userId="S::somya.sachan@dcmail.ca::ba933043-66c2-42fe-b288-f04dc65f0a97" providerId="AD" clId="Web-{E1F1A6E6-1E58-AE05-5E2F-942913196C54}" dt="2023-02-06T21:43:11.187" v="53"/>
          <ac:spMkLst>
            <pc:docMk/>
            <pc:sldMk cId="2487150431" sldId="268"/>
            <ac:spMk id="12" creationId="{42285737-90EE-47DC-AC80-8AE156B11969}"/>
          </ac:spMkLst>
        </pc:spChg>
        <pc:grpChg chg="add">
          <ac:chgData name="Somya Sachan" userId="S::somya.sachan@dcmail.ca::ba933043-66c2-42fe-b288-f04dc65f0a97" providerId="AD" clId="Web-{E1F1A6E6-1E58-AE05-5E2F-942913196C54}" dt="2023-02-06T21:43:11.187" v="53"/>
          <ac:grpSpMkLst>
            <pc:docMk/>
            <pc:sldMk cId="2487150431" sldId="268"/>
            <ac:grpSpMk id="14" creationId="{B57BDC17-F1B3-455F-BBF1-680AA1F25C06}"/>
          </ac:grpSpMkLst>
        </pc:grpChg>
        <pc:graphicFrameChg chg="add mod ord modGraphic">
          <ac:chgData name="Somya Sachan" userId="S::somya.sachan@dcmail.ca::ba933043-66c2-42fe-b288-f04dc65f0a97" providerId="AD" clId="Web-{E1F1A6E6-1E58-AE05-5E2F-942913196C54}" dt="2023-02-07T01:25:01.627" v="179" actId="14100"/>
          <ac:graphicFrameMkLst>
            <pc:docMk/>
            <pc:sldMk cId="2487150431" sldId="268"/>
            <ac:graphicFrameMk id="5" creationId="{366E6EE5-8B6B-4237-7CAF-F80575CE9E0F}"/>
          </ac:graphicFrameMkLst>
        </pc:graphicFrameChg>
      </pc:sldChg>
      <pc:sldChg chg="addSp delSp modSp mod setBg modClrScheme chgLayout">
        <pc:chgData name="Somya Sachan" userId="S::somya.sachan@dcmail.ca::ba933043-66c2-42fe-b288-f04dc65f0a97" providerId="AD" clId="Web-{E1F1A6E6-1E58-AE05-5E2F-942913196C54}" dt="2023-02-07T02:09:49.560" v="353" actId="1076"/>
        <pc:sldMkLst>
          <pc:docMk/>
          <pc:sldMk cId="2196346017" sldId="269"/>
        </pc:sldMkLst>
        <pc:spChg chg="mod ord">
          <ac:chgData name="Somya Sachan" userId="S::somya.sachan@dcmail.ca::ba933043-66c2-42fe-b288-f04dc65f0a97" providerId="AD" clId="Web-{E1F1A6E6-1E58-AE05-5E2F-942913196C54}" dt="2023-02-07T02:09:49.560" v="353" actId="1076"/>
          <ac:spMkLst>
            <pc:docMk/>
            <pc:sldMk cId="2196346017" sldId="269"/>
            <ac:spMk id="2" creationId="{FCC9AFA3-8A4E-6B53-6BD6-1507CC97FEF0}"/>
          </ac:spMkLst>
        </pc:spChg>
        <pc:spChg chg="del mod ord">
          <ac:chgData name="Somya Sachan" userId="S::somya.sachan@dcmail.ca::ba933043-66c2-42fe-b288-f04dc65f0a97" providerId="AD" clId="Web-{E1F1A6E6-1E58-AE05-5E2F-942913196C54}" dt="2023-02-07T02:07:16.791" v="331"/>
          <ac:spMkLst>
            <pc:docMk/>
            <pc:sldMk cId="2196346017" sldId="269"/>
            <ac:spMk id="3" creationId="{03C3FFDA-033E-BE52-566A-DD7ECA153B2E}"/>
          </ac:spMkLst>
        </pc:spChg>
        <pc:spChg chg="add del">
          <ac:chgData name="Somya Sachan" userId="S::somya.sachan@dcmail.ca::ba933043-66c2-42fe-b288-f04dc65f0a97" providerId="AD" clId="Web-{E1F1A6E6-1E58-AE05-5E2F-942913196C54}" dt="2023-02-07T02:08:08.152" v="335"/>
          <ac:spMkLst>
            <pc:docMk/>
            <pc:sldMk cId="2196346017" sldId="269"/>
            <ac:spMk id="9" creationId="{94C52C56-BEF2-4E22-8C8E-A7AC96B03A72}"/>
          </ac:spMkLst>
        </pc:spChg>
        <pc:spChg chg="add del">
          <ac:chgData name="Somya Sachan" userId="S::somya.sachan@dcmail.ca::ba933043-66c2-42fe-b288-f04dc65f0a97" providerId="AD" clId="Web-{E1F1A6E6-1E58-AE05-5E2F-942913196C54}" dt="2023-02-07T02:08:08.152" v="335"/>
          <ac:spMkLst>
            <pc:docMk/>
            <pc:sldMk cId="2196346017" sldId="269"/>
            <ac:spMk id="11" creationId="{42285737-90EE-47DC-AC80-8AE156B11969}"/>
          </ac:spMkLst>
        </pc:spChg>
        <pc:spChg chg="add">
          <ac:chgData name="Somya Sachan" userId="S::somya.sachan@dcmail.ca::ba933043-66c2-42fe-b288-f04dc65f0a97" providerId="AD" clId="Web-{E1F1A6E6-1E58-AE05-5E2F-942913196C54}" dt="2023-02-07T02:08:08.152" v="335"/>
          <ac:spMkLst>
            <pc:docMk/>
            <pc:sldMk cId="2196346017" sldId="269"/>
            <ac:spMk id="24" creationId="{94C52C56-BEF2-4E22-8C8E-A7AC96B03A72}"/>
          </ac:spMkLst>
        </pc:spChg>
        <pc:spChg chg="add">
          <ac:chgData name="Somya Sachan" userId="S::somya.sachan@dcmail.ca::ba933043-66c2-42fe-b288-f04dc65f0a97" providerId="AD" clId="Web-{E1F1A6E6-1E58-AE05-5E2F-942913196C54}" dt="2023-02-07T02:08:08.152" v="335"/>
          <ac:spMkLst>
            <pc:docMk/>
            <pc:sldMk cId="2196346017" sldId="269"/>
            <ac:spMk id="26" creationId="{42285737-90EE-47DC-AC80-8AE156B11969}"/>
          </ac:spMkLst>
        </pc:spChg>
        <pc:grpChg chg="add del">
          <ac:chgData name="Somya Sachan" userId="S::somya.sachan@dcmail.ca::ba933043-66c2-42fe-b288-f04dc65f0a97" providerId="AD" clId="Web-{E1F1A6E6-1E58-AE05-5E2F-942913196C54}" dt="2023-02-07T02:08:08.152" v="335"/>
          <ac:grpSpMkLst>
            <pc:docMk/>
            <pc:sldMk cId="2196346017" sldId="269"/>
            <ac:grpSpMk id="13" creationId="{B57BDC17-F1B3-455F-BBF1-680AA1F25C06}"/>
          </ac:grpSpMkLst>
        </pc:grpChg>
        <pc:grpChg chg="add">
          <ac:chgData name="Somya Sachan" userId="S::somya.sachan@dcmail.ca::ba933043-66c2-42fe-b288-f04dc65f0a97" providerId="AD" clId="Web-{E1F1A6E6-1E58-AE05-5E2F-942913196C54}" dt="2023-02-07T02:08:08.152" v="335"/>
          <ac:grpSpMkLst>
            <pc:docMk/>
            <pc:sldMk cId="2196346017" sldId="269"/>
            <ac:grpSpMk id="28" creationId="{B57BDC17-F1B3-455F-BBF1-680AA1F25C06}"/>
          </ac:grpSpMkLst>
        </pc:grpChg>
        <pc:graphicFrameChg chg="add mod modGraphic">
          <ac:chgData name="Somya Sachan" userId="S::somya.sachan@dcmail.ca::ba933043-66c2-42fe-b288-f04dc65f0a97" providerId="AD" clId="Web-{E1F1A6E6-1E58-AE05-5E2F-942913196C54}" dt="2023-02-07T02:08:40.637" v="340" actId="20577"/>
          <ac:graphicFrameMkLst>
            <pc:docMk/>
            <pc:sldMk cId="2196346017" sldId="269"/>
            <ac:graphicFrameMk id="5" creationId="{98F4E280-C00C-72F6-7CEE-EBA7B23A8F75}"/>
          </ac:graphicFrameMkLst>
        </pc:graphicFrameChg>
      </pc:sldChg>
      <pc:sldChg chg="modSp mod modClrScheme chgLayout">
        <pc:chgData name="Somya Sachan" userId="S::somya.sachan@dcmail.ca::ba933043-66c2-42fe-b288-f04dc65f0a97" providerId="AD" clId="Web-{E1F1A6E6-1E58-AE05-5E2F-942913196C54}" dt="2023-02-07T01:28:12.740" v="205" actId="1076"/>
        <pc:sldMkLst>
          <pc:docMk/>
          <pc:sldMk cId="699237353" sldId="270"/>
        </pc:sldMkLst>
        <pc:spChg chg="mod ord">
          <ac:chgData name="Somya Sachan" userId="S::somya.sachan@dcmail.ca::ba933043-66c2-42fe-b288-f04dc65f0a97" providerId="AD" clId="Web-{E1F1A6E6-1E58-AE05-5E2F-942913196C54}" dt="2023-02-06T21:43:00.296" v="52"/>
          <ac:spMkLst>
            <pc:docMk/>
            <pc:sldMk cId="699237353" sldId="270"/>
            <ac:spMk id="2" creationId="{804EF2A4-7DBE-7D38-357E-1EE5BE22EFD8}"/>
          </ac:spMkLst>
        </pc:spChg>
        <pc:spChg chg="mod ord">
          <ac:chgData name="Somya Sachan" userId="S::somya.sachan@dcmail.ca::ba933043-66c2-42fe-b288-f04dc65f0a97" providerId="AD" clId="Web-{E1F1A6E6-1E58-AE05-5E2F-942913196C54}" dt="2023-02-06T21:43:00.296" v="52"/>
          <ac:spMkLst>
            <pc:docMk/>
            <pc:sldMk cId="699237353" sldId="270"/>
            <ac:spMk id="3" creationId="{5F2B3708-6DB4-387B-663D-7DEDA837BF76}"/>
          </ac:spMkLst>
        </pc:spChg>
        <pc:spChg chg="mod">
          <ac:chgData name="Somya Sachan" userId="S::somya.sachan@dcmail.ca::ba933043-66c2-42fe-b288-f04dc65f0a97" providerId="AD" clId="Web-{E1F1A6E6-1E58-AE05-5E2F-942913196C54}" dt="2023-02-07T01:28:12.740" v="205" actId="1076"/>
          <ac:spMkLst>
            <pc:docMk/>
            <pc:sldMk cId="699237353" sldId="270"/>
            <ac:spMk id="6" creationId="{492CD6BD-A14B-2023-8F4B-8E6E11D809B0}"/>
          </ac:spMkLst>
        </pc:spChg>
      </pc:sldChg>
      <pc:sldChg chg="addSp delSp modSp">
        <pc:chgData name="Somya Sachan" userId="S::somya.sachan@dcmail.ca::ba933043-66c2-42fe-b288-f04dc65f0a97" providerId="AD" clId="Web-{E1F1A6E6-1E58-AE05-5E2F-942913196C54}" dt="2023-02-07T02:22:20.983" v="434" actId="20577"/>
        <pc:sldMkLst>
          <pc:docMk/>
          <pc:sldMk cId="723001501" sldId="271"/>
        </pc:sldMkLst>
        <pc:spChg chg="mod">
          <ac:chgData name="Somya Sachan" userId="S::somya.sachan@dcmail.ca::ba933043-66c2-42fe-b288-f04dc65f0a97" providerId="AD" clId="Web-{E1F1A6E6-1E58-AE05-5E2F-942913196C54}" dt="2023-02-07T02:10:36.358" v="359" actId="1076"/>
          <ac:spMkLst>
            <pc:docMk/>
            <pc:sldMk cId="723001501" sldId="271"/>
            <ac:spMk id="2" creationId="{0A359F8F-8BFA-4EF8-205E-E478FE78C339}"/>
          </ac:spMkLst>
        </pc:spChg>
        <pc:spChg chg="del mod">
          <ac:chgData name="Somya Sachan" userId="S::somya.sachan@dcmail.ca::ba933043-66c2-42fe-b288-f04dc65f0a97" providerId="AD" clId="Web-{E1F1A6E6-1E58-AE05-5E2F-942913196C54}" dt="2023-02-07T02:17:13.680" v="400"/>
          <ac:spMkLst>
            <pc:docMk/>
            <pc:sldMk cId="723001501" sldId="271"/>
            <ac:spMk id="3" creationId="{6F6DD8AE-1F95-81C1-DC24-11CE10722E22}"/>
          </ac:spMkLst>
        </pc:spChg>
        <pc:spChg chg="del mod">
          <ac:chgData name="Somya Sachan" userId="S::somya.sachan@dcmail.ca::ba933043-66c2-42fe-b288-f04dc65f0a97" providerId="AD" clId="Web-{E1F1A6E6-1E58-AE05-5E2F-942913196C54}" dt="2023-02-07T02:17:55.884" v="406"/>
          <ac:spMkLst>
            <pc:docMk/>
            <pc:sldMk cId="723001501" sldId="271"/>
            <ac:spMk id="4" creationId="{2DE471A6-D51A-0590-2656-D6138A58921E}"/>
          </ac:spMkLst>
        </pc:spChg>
        <pc:spChg chg="add del mod">
          <ac:chgData name="Somya Sachan" userId="S::somya.sachan@dcmail.ca::ba933043-66c2-42fe-b288-f04dc65f0a97" providerId="AD" clId="Web-{E1F1A6E6-1E58-AE05-5E2F-942913196C54}" dt="2023-02-07T02:18:07.384" v="411"/>
          <ac:spMkLst>
            <pc:docMk/>
            <pc:sldMk cId="723001501" sldId="271"/>
            <ac:spMk id="97" creationId="{C5E24622-E8AF-2F05-717E-52BF3A66578F}"/>
          </ac:spMkLst>
        </pc:spChg>
        <pc:graphicFrameChg chg="add mod modGraphic">
          <ac:chgData name="Somya Sachan" userId="S::somya.sachan@dcmail.ca::ba933043-66c2-42fe-b288-f04dc65f0a97" providerId="AD" clId="Web-{E1F1A6E6-1E58-AE05-5E2F-942913196C54}" dt="2023-02-07T02:22:12.780" v="432" actId="20577"/>
          <ac:graphicFrameMkLst>
            <pc:docMk/>
            <pc:sldMk cId="723001501" sldId="271"/>
            <ac:graphicFrameMk id="5" creationId="{88D41500-4DA9-767F-3614-14CD2659318A}"/>
          </ac:graphicFrameMkLst>
        </pc:graphicFrameChg>
        <pc:graphicFrameChg chg="add mod modGraphic">
          <ac:chgData name="Somya Sachan" userId="S::somya.sachan@dcmail.ca::ba933043-66c2-42fe-b288-f04dc65f0a97" providerId="AD" clId="Web-{E1F1A6E6-1E58-AE05-5E2F-942913196C54}" dt="2023-02-07T02:22:20.983" v="434" actId="20577"/>
          <ac:graphicFrameMkLst>
            <pc:docMk/>
            <pc:sldMk cId="723001501" sldId="271"/>
            <ac:graphicFrameMk id="91" creationId="{155C8B8C-DFAB-3801-F35D-40503AC311E1}"/>
          </ac:graphicFrameMkLst>
        </pc:graphicFrameChg>
      </pc:sldChg>
      <pc:sldChg chg="addSp modSp mod setBg">
        <pc:chgData name="Somya Sachan" userId="S::somya.sachan@dcmail.ca::ba933043-66c2-42fe-b288-f04dc65f0a97" providerId="AD" clId="Web-{E1F1A6E6-1E58-AE05-5E2F-942913196C54}" dt="2023-02-07T02:23:17.125" v="440" actId="1076"/>
        <pc:sldMkLst>
          <pc:docMk/>
          <pc:sldMk cId="547860431" sldId="273"/>
        </pc:sldMkLst>
        <pc:spChg chg="mod">
          <ac:chgData name="Somya Sachan" userId="S::somya.sachan@dcmail.ca::ba933043-66c2-42fe-b288-f04dc65f0a97" providerId="AD" clId="Web-{E1F1A6E6-1E58-AE05-5E2F-942913196C54}" dt="2023-02-07T02:22:32.093" v="436"/>
          <ac:spMkLst>
            <pc:docMk/>
            <pc:sldMk cId="547860431" sldId="273"/>
            <ac:spMk id="2" creationId="{894138C3-B4FE-B198-8332-3DD31F0968DC}"/>
          </ac:spMkLst>
        </pc:spChg>
        <pc:spChg chg="mod">
          <ac:chgData name="Somya Sachan" userId="S::somya.sachan@dcmail.ca::ba933043-66c2-42fe-b288-f04dc65f0a97" providerId="AD" clId="Web-{E1F1A6E6-1E58-AE05-5E2F-942913196C54}" dt="2023-02-07T02:23:17.125" v="440" actId="1076"/>
          <ac:spMkLst>
            <pc:docMk/>
            <pc:sldMk cId="547860431" sldId="273"/>
            <ac:spMk id="3" creationId="{B7DC3D9F-D47F-AB8E-6FD7-BAD11C0DD45F}"/>
          </ac:spMkLst>
        </pc:spChg>
        <pc:spChg chg="add">
          <ac:chgData name="Somya Sachan" userId="S::somya.sachan@dcmail.ca::ba933043-66c2-42fe-b288-f04dc65f0a97" providerId="AD" clId="Web-{E1F1A6E6-1E58-AE05-5E2F-942913196C54}" dt="2023-02-07T02:11:52.344" v="360"/>
          <ac:spMkLst>
            <pc:docMk/>
            <pc:sldMk cId="547860431" sldId="273"/>
            <ac:spMk id="9" creationId="{85428F22-76B3-4107-AADE-3F9EC95FD325}"/>
          </ac:spMkLst>
        </pc:spChg>
        <pc:grpChg chg="add">
          <ac:chgData name="Somya Sachan" userId="S::somya.sachan@dcmail.ca::ba933043-66c2-42fe-b288-f04dc65f0a97" providerId="AD" clId="Web-{E1F1A6E6-1E58-AE05-5E2F-942913196C54}" dt="2023-02-07T02:11:52.344" v="360"/>
          <ac:grpSpMkLst>
            <pc:docMk/>
            <pc:sldMk cId="547860431" sldId="273"/>
            <ac:grpSpMk id="11" creationId="{5346FBCF-5353-4172-96F5-4B7EB07777C4}"/>
          </ac:grpSpMkLst>
        </pc:grpChg>
        <pc:grpChg chg="add">
          <ac:chgData name="Somya Sachan" userId="S::somya.sachan@dcmail.ca::ba933043-66c2-42fe-b288-f04dc65f0a97" providerId="AD" clId="Web-{E1F1A6E6-1E58-AE05-5E2F-942913196C54}" dt="2023-02-07T02:11:52.344" v="360"/>
          <ac:grpSpMkLst>
            <pc:docMk/>
            <pc:sldMk cId="547860431" sldId="273"/>
            <ac:grpSpMk id="15" creationId="{78326E10-C8CB-487F-A110-F861268DE619}"/>
          </ac:grpSpMkLst>
        </pc:grpChg>
        <pc:picChg chg="add">
          <ac:chgData name="Somya Sachan" userId="S::somya.sachan@dcmail.ca::ba933043-66c2-42fe-b288-f04dc65f0a97" providerId="AD" clId="Web-{E1F1A6E6-1E58-AE05-5E2F-942913196C54}" dt="2023-02-07T02:11:52.344" v="360"/>
          <ac:picMkLst>
            <pc:docMk/>
            <pc:sldMk cId="547860431" sldId="273"/>
            <ac:picMk id="5" creationId="{24ABEA1A-2F1E-E7C3-8EB2-20C094204674}"/>
          </ac:picMkLst>
        </pc:picChg>
      </pc:sldChg>
      <pc:sldChg chg="addSp delSp modSp new mod setBg addAnim">
        <pc:chgData name="Somya Sachan" userId="S::somya.sachan@dcmail.ca::ba933043-66c2-42fe-b288-f04dc65f0a97" providerId="AD" clId="Web-{E1F1A6E6-1E58-AE05-5E2F-942913196C54}" dt="2023-02-07T02:57:02.732" v="709" actId="1076"/>
        <pc:sldMkLst>
          <pc:docMk/>
          <pc:sldMk cId="1966101396" sldId="274"/>
        </pc:sldMkLst>
        <pc:spChg chg="mod ord">
          <ac:chgData name="Somya Sachan" userId="S::somya.sachan@dcmail.ca::ba933043-66c2-42fe-b288-f04dc65f0a97" providerId="AD" clId="Web-{E1F1A6E6-1E58-AE05-5E2F-942913196C54}" dt="2023-02-07T02:56:55.622" v="708" actId="1076"/>
          <ac:spMkLst>
            <pc:docMk/>
            <pc:sldMk cId="1966101396" sldId="274"/>
            <ac:spMk id="2" creationId="{337A4A6A-0E00-1C97-CE03-5A7E6693D915}"/>
          </ac:spMkLst>
        </pc:spChg>
        <pc:spChg chg="del">
          <ac:chgData name="Somya Sachan" userId="S::somya.sachan@dcmail.ca::ba933043-66c2-42fe-b288-f04dc65f0a97" providerId="AD" clId="Web-{E1F1A6E6-1E58-AE05-5E2F-942913196C54}" dt="2023-02-07T02:35:24.438" v="451"/>
          <ac:spMkLst>
            <pc:docMk/>
            <pc:sldMk cId="1966101396" sldId="274"/>
            <ac:spMk id="3" creationId="{41368834-F966-9B01-2529-BDD6035B6D63}"/>
          </ac:spMkLst>
        </pc:spChg>
        <pc:spChg chg="add del">
          <ac:chgData name="Somya Sachan" userId="S::somya.sachan@dcmail.ca::ba933043-66c2-42fe-b288-f04dc65f0a97" providerId="AD" clId="Web-{E1F1A6E6-1E58-AE05-5E2F-942913196C54}" dt="2023-02-07T02:35:35.829" v="454"/>
          <ac:spMkLst>
            <pc:docMk/>
            <pc:sldMk cId="1966101396" sldId="274"/>
            <ac:spMk id="17" creationId="{E58348C3-6249-4952-AA86-C63DB35EA9F2}"/>
          </ac:spMkLst>
        </pc:spChg>
        <pc:spChg chg="add del mod">
          <ac:chgData name="Somya Sachan" userId="S::somya.sachan@dcmail.ca::ba933043-66c2-42fe-b288-f04dc65f0a97" providerId="AD" clId="Web-{E1F1A6E6-1E58-AE05-5E2F-942913196C54}" dt="2023-02-07T02:40:42.179" v="525"/>
          <ac:spMkLst>
            <pc:docMk/>
            <pc:sldMk cId="1966101396" sldId="274"/>
            <ac:spMk id="27" creationId="{222AC0D2-3368-A11E-1BA4-06BCA3CE7096}"/>
          </ac:spMkLst>
        </pc:spChg>
        <pc:spChg chg="add mod">
          <ac:chgData name="Somya Sachan" userId="S::somya.sachan@dcmail.ca::ba933043-66c2-42fe-b288-f04dc65f0a97" providerId="AD" clId="Web-{E1F1A6E6-1E58-AE05-5E2F-942913196C54}" dt="2023-02-07T02:51:35.162" v="666" actId="1076"/>
          <ac:spMkLst>
            <pc:docMk/>
            <pc:sldMk cId="1966101396" sldId="274"/>
            <ac:spMk id="193" creationId="{A5150987-5541-BA1F-7C55-6468F5881FCC}"/>
          </ac:spMkLst>
        </pc:spChg>
        <pc:grpChg chg="add del">
          <ac:chgData name="Somya Sachan" userId="S::somya.sachan@dcmail.ca::ba933043-66c2-42fe-b288-f04dc65f0a97" providerId="AD" clId="Web-{E1F1A6E6-1E58-AE05-5E2F-942913196C54}" dt="2023-02-07T02:35:35.829" v="454"/>
          <ac:grpSpMkLst>
            <pc:docMk/>
            <pc:sldMk cId="1966101396" sldId="274"/>
            <ac:grpSpMk id="9" creationId="{08F94D66-27EC-4CB8-8226-D7F41C161863}"/>
          </ac:grpSpMkLst>
        </pc:grpChg>
        <pc:grpChg chg="add del">
          <ac:chgData name="Somya Sachan" userId="S::somya.sachan@dcmail.ca::ba933043-66c2-42fe-b288-f04dc65f0a97" providerId="AD" clId="Web-{E1F1A6E6-1E58-AE05-5E2F-942913196C54}" dt="2023-02-07T02:35:35.829" v="454"/>
          <ac:grpSpMkLst>
            <pc:docMk/>
            <pc:sldMk cId="1966101396" sldId="274"/>
            <ac:grpSpMk id="19" creationId="{DE6174AD-DBB0-43E6-98C2-738DB3A15244}"/>
          </ac:grpSpMkLst>
        </pc:grpChg>
        <pc:grpChg chg="add">
          <ac:chgData name="Somya Sachan" userId="S::somya.sachan@dcmail.ca::ba933043-66c2-42fe-b288-f04dc65f0a97" providerId="AD" clId="Web-{E1F1A6E6-1E58-AE05-5E2F-942913196C54}" dt="2023-02-07T02:35:35.829" v="454"/>
          <ac:grpSpMkLst>
            <pc:docMk/>
            <pc:sldMk cId="1966101396" sldId="274"/>
            <ac:grpSpMk id="30" creationId="{08F94D66-27EC-4CB8-8226-D7F41C161863}"/>
          </ac:grpSpMkLst>
        </pc:grpChg>
        <pc:grpChg chg="add">
          <ac:chgData name="Somya Sachan" userId="S::somya.sachan@dcmail.ca::ba933043-66c2-42fe-b288-f04dc65f0a97" providerId="AD" clId="Web-{E1F1A6E6-1E58-AE05-5E2F-942913196C54}" dt="2023-02-07T02:35:35.829" v="454"/>
          <ac:grpSpMkLst>
            <pc:docMk/>
            <pc:sldMk cId="1966101396" sldId="274"/>
            <ac:grpSpMk id="38" creationId="{503816F2-40D5-4C23-AF57-063E3923610A}"/>
          </ac:grpSpMkLst>
        </pc:grpChg>
        <pc:graphicFrameChg chg="add del mod modGraphic">
          <ac:chgData name="Somya Sachan" userId="S::somya.sachan@dcmail.ca::ba933043-66c2-42fe-b288-f04dc65f0a97" providerId="AD" clId="Web-{E1F1A6E6-1E58-AE05-5E2F-942913196C54}" dt="2023-02-07T02:37:12.831" v="457"/>
          <ac:graphicFrameMkLst>
            <pc:docMk/>
            <pc:sldMk cId="1966101396" sldId="274"/>
            <ac:graphicFrameMk id="4" creationId="{E9E78F87-43EC-089D-F065-894A611FAB04}"/>
          </ac:graphicFrameMkLst>
        </pc:graphicFrameChg>
        <pc:graphicFrameChg chg="add mod modGraphic">
          <ac:chgData name="Somya Sachan" userId="S::somya.sachan@dcmail.ca::ba933043-66c2-42fe-b288-f04dc65f0a97" providerId="AD" clId="Web-{E1F1A6E6-1E58-AE05-5E2F-942913196C54}" dt="2023-02-07T02:56:36.278" v="705" actId="1076"/>
          <ac:graphicFrameMkLst>
            <pc:docMk/>
            <pc:sldMk cId="1966101396" sldId="274"/>
            <ac:graphicFrameMk id="28" creationId="{E2B3132F-AE35-5086-8255-2D15E3AE09CA}"/>
          </ac:graphicFrameMkLst>
        </pc:graphicFrameChg>
        <pc:graphicFrameChg chg="add del mod modGraphic">
          <ac:chgData name="Somya Sachan" userId="S::somya.sachan@dcmail.ca::ba933043-66c2-42fe-b288-f04dc65f0a97" providerId="AD" clId="Web-{E1F1A6E6-1E58-AE05-5E2F-942913196C54}" dt="2023-02-07T02:48:06.626" v="613"/>
          <ac:graphicFrameMkLst>
            <pc:docMk/>
            <pc:sldMk cId="1966101396" sldId="274"/>
            <ac:graphicFrameMk id="214" creationId="{6F72E132-7055-C2E7-2771-297BF5555216}"/>
          </ac:graphicFrameMkLst>
        </pc:graphicFrameChg>
        <pc:graphicFrameChg chg="add mod modGraphic">
          <ac:chgData name="Somya Sachan" userId="S::somya.sachan@dcmail.ca::ba933043-66c2-42fe-b288-f04dc65f0a97" providerId="AD" clId="Web-{E1F1A6E6-1E58-AE05-5E2F-942913196C54}" dt="2023-02-07T02:56:30.981" v="704" actId="1076"/>
          <ac:graphicFrameMkLst>
            <pc:docMk/>
            <pc:sldMk cId="1966101396" sldId="274"/>
            <ac:graphicFrameMk id="925" creationId="{657DBCE7-A5A0-DEE6-F1D9-ED5646BF843F}"/>
          </ac:graphicFrameMkLst>
        </pc:graphicFrameChg>
        <pc:graphicFrameChg chg="add mod modGraphic">
          <ac:chgData name="Somya Sachan" userId="S::somya.sachan@dcmail.ca::ba933043-66c2-42fe-b288-f04dc65f0a97" providerId="AD" clId="Web-{E1F1A6E6-1E58-AE05-5E2F-942913196C54}" dt="2023-02-07T02:57:02.732" v="709" actId="1076"/>
          <ac:graphicFrameMkLst>
            <pc:docMk/>
            <pc:sldMk cId="1966101396" sldId="274"/>
            <ac:graphicFrameMk id="1225" creationId="{F5C6ACF3-FF3C-D510-B355-009C4E2C1894}"/>
          </ac:graphicFrameMkLst>
        </pc:graphicFrameChg>
        <pc:picChg chg="add mod">
          <ac:chgData name="Somya Sachan" userId="S::somya.sachan@dcmail.ca::ba933043-66c2-42fe-b288-f04dc65f0a97" providerId="AD" clId="Web-{E1F1A6E6-1E58-AE05-5E2F-942913196C54}" dt="2023-02-07T02:35:35.829" v="454"/>
          <ac:picMkLst>
            <pc:docMk/>
            <pc:sldMk cId="1966101396" sldId="274"/>
            <ac:picMk id="5" creationId="{DA38F1F2-FAB1-106B-1C07-E8BB9D429E4D}"/>
          </ac:picMkLst>
        </pc:picChg>
      </pc:sldChg>
      <pc:sldMasterChg chg="del delSldLayout">
        <pc:chgData name="Somya Sachan" userId="S::somya.sachan@dcmail.ca::ba933043-66c2-42fe-b288-f04dc65f0a97" providerId="AD" clId="Web-{E1F1A6E6-1E58-AE05-5E2F-942913196C54}" dt="2023-02-06T21:42:39.155" v="51"/>
        <pc:sldMasterMkLst>
          <pc:docMk/>
          <pc:sldMasterMk cId="2460954070" sldId="2147483660"/>
        </pc:sldMasterMkLst>
        <pc:sldLayoutChg chg="del">
          <pc:chgData name="Somya Sachan" userId="S::somya.sachan@dcmail.ca::ba933043-66c2-42fe-b288-f04dc65f0a97" providerId="AD" clId="Web-{E1F1A6E6-1E58-AE05-5E2F-942913196C54}" dt="2023-02-06T21:42:39.155" v="5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omya Sachan" userId="S::somya.sachan@dcmail.ca::ba933043-66c2-42fe-b288-f04dc65f0a97" providerId="AD" clId="Web-{E1F1A6E6-1E58-AE05-5E2F-942913196C54}" dt="2023-02-06T21:42:39.155" v="5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omya Sachan" userId="S::somya.sachan@dcmail.ca::ba933043-66c2-42fe-b288-f04dc65f0a97" providerId="AD" clId="Web-{E1F1A6E6-1E58-AE05-5E2F-942913196C54}" dt="2023-02-06T21:42:39.155" v="5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omya Sachan" userId="S::somya.sachan@dcmail.ca::ba933043-66c2-42fe-b288-f04dc65f0a97" providerId="AD" clId="Web-{E1F1A6E6-1E58-AE05-5E2F-942913196C54}" dt="2023-02-06T21:42:39.155" v="5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omya Sachan" userId="S::somya.sachan@dcmail.ca::ba933043-66c2-42fe-b288-f04dc65f0a97" providerId="AD" clId="Web-{E1F1A6E6-1E58-AE05-5E2F-942913196C54}" dt="2023-02-06T21:42:39.155" v="5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omya Sachan" userId="S::somya.sachan@dcmail.ca::ba933043-66c2-42fe-b288-f04dc65f0a97" providerId="AD" clId="Web-{E1F1A6E6-1E58-AE05-5E2F-942913196C54}" dt="2023-02-06T21:42:39.155" v="5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omya Sachan" userId="S::somya.sachan@dcmail.ca::ba933043-66c2-42fe-b288-f04dc65f0a97" providerId="AD" clId="Web-{E1F1A6E6-1E58-AE05-5E2F-942913196C54}" dt="2023-02-06T21:42:39.155" v="5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omya Sachan" userId="S::somya.sachan@dcmail.ca::ba933043-66c2-42fe-b288-f04dc65f0a97" providerId="AD" clId="Web-{E1F1A6E6-1E58-AE05-5E2F-942913196C54}" dt="2023-02-06T21:42:39.155" v="5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omya Sachan" userId="S::somya.sachan@dcmail.ca::ba933043-66c2-42fe-b288-f04dc65f0a97" providerId="AD" clId="Web-{E1F1A6E6-1E58-AE05-5E2F-942913196C54}" dt="2023-02-06T21:42:39.155" v="5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omya Sachan" userId="S::somya.sachan@dcmail.ca::ba933043-66c2-42fe-b288-f04dc65f0a97" providerId="AD" clId="Web-{E1F1A6E6-1E58-AE05-5E2F-942913196C54}" dt="2023-02-06T21:42:39.155" v="5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omya Sachan" userId="S::somya.sachan@dcmail.ca::ba933043-66c2-42fe-b288-f04dc65f0a97" providerId="AD" clId="Web-{E1F1A6E6-1E58-AE05-5E2F-942913196C54}" dt="2023-02-06T21:42:39.155" v="5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omya Sachan" userId="S::somya.sachan@dcmail.ca::ba933043-66c2-42fe-b288-f04dc65f0a97" providerId="AD" clId="Web-{E1F1A6E6-1E58-AE05-5E2F-942913196C54}" dt="2023-02-06T21:43:00.296" v="52"/>
        <pc:sldMasterMkLst>
          <pc:docMk/>
          <pc:sldMasterMk cId="4214694268" sldId="2147483672"/>
        </pc:sldMasterMkLst>
        <pc:sldLayoutChg chg="add del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4214694268" sldId="2147483672"/>
            <pc:sldLayoutMk cId="755216205" sldId="2147483673"/>
          </pc:sldLayoutMkLst>
        </pc:sldLayoutChg>
        <pc:sldLayoutChg chg="add del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4214694268" sldId="2147483672"/>
            <pc:sldLayoutMk cId="1001067712" sldId="2147483674"/>
          </pc:sldLayoutMkLst>
        </pc:sldLayoutChg>
        <pc:sldLayoutChg chg="add del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4214694268" sldId="2147483672"/>
            <pc:sldLayoutMk cId="2263179626" sldId="2147483675"/>
          </pc:sldLayoutMkLst>
        </pc:sldLayoutChg>
        <pc:sldLayoutChg chg="add del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4214694268" sldId="2147483672"/>
            <pc:sldLayoutMk cId="2732564230" sldId="2147483676"/>
          </pc:sldLayoutMkLst>
        </pc:sldLayoutChg>
        <pc:sldLayoutChg chg="add del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4214694268" sldId="2147483672"/>
            <pc:sldLayoutMk cId="843563255" sldId="2147483677"/>
          </pc:sldLayoutMkLst>
        </pc:sldLayoutChg>
        <pc:sldLayoutChg chg="add del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4214694268" sldId="2147483672"/>
            <pc:sldLayoutMk cId="3046497221" sldId="2147483678"/>
          </pc:sldLayoutMkLst>
        </pc:sldLayoutChg>
        <pc:sldLayoutChg chg="add del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4214694268" sldId="2147483672"/>
            <pc:sldLayoutMk cId="2158988948" sldId="2147483679"/>
          </pc:sldLayoutMkLst>
        </pc:sldLayoutChg>
        <pc:sldLayoutChg chg="add del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4214694268" sldId="2147483672"/>
            <pc:sldLayoutMk cId="965190300" sldId="2147483680"/>
          </pc:sldLayoutMkLst>
        </pc:sldLayoutChg>
        <pc:sldLayoutChg chg="add del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4214694268" sldId="2147483672"/>
            <pc:sldLayoutMk cId="2107728165" sldId="2147483681"/>
          </pc:sldLayoutMkLst>
        </pc:sldLayoutChg>
        <pc:sldLayoutChg chg="add del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4214694268" sldId="2147483672"/>
            <pc:sldLayoutMk cId="2595470375" sldId="2147483682"/>
          </pc:sldLayoutMkLst>
        </pc:sldLayoutChg>
        <pc:sldLayoutChg chg="add del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4214694268" sldId="2147483672"/>
            <pc:sldLayoutMk cId="1492575857" sldId="2147483683"/>
          </pc:sldLayoutMkLst>
        </pc:sldLayoutChg>
      </pc:sldMasterChg>
      <pc:sldMasterChg chg="add addSldLayout modSldLayout">
        <pc:chgData name="Somya Sachan" userId="S::somya.sachan@dcmail.ca::ba933043-66c2-42fe-b288-f04dc65f0a97" providerId="AD" clId="Web-{E1F1A6E6-1E58-AE05-5E2F-942913196C54}" dt="2023-02-06T21:43:00.296" v="52"/>
        <pc:sldMasterMkLst>
          <pc:docMk/>
          <pc:sldMasterMk cId="1087585355" sldId="2147483684"/>
        </pc:sldMasterMkLst>
        <pc:sldLayoutChg chg="add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1087585355" sldId="2147483684"/>
            <pc:sldLayoutMk cId="1046803529" sldId="2147483685"/>
          </pc:sldLayoutMkLst>
        </pc:sldLayoutChg>
        <pc:sldLayoutChg chg="add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1087585355" sldId="2147483684"/>
            <pc:sldLayoutMk cId="384351594" sldId="2147483686"/>
          </pc:sldLayoutMkLst>
        </pc:sldLayoutChg>
        <pc:sldLayoutChg chg="add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1087585355" sldId="2147483684"/>
            <pc:sldLayoutMk cId="736497522" sldId="2147483687"/>
          </pc:sldLayoutMkLst>
        </pc:sldLayoutChg>
        <pc:sldLayoutChg chg="add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1087585355" sldId="2147483684"/>
            <pc:sldLayoutMk cId="980935121" sldId="2147483688"/>
          </pc:sldLayoutMkLst>
        </pc:sldLayoutChg>
        <pc:sldLayoutChg chg="add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1087585355" sldId="2147483684"/>
            <pc:sldLayoutMk cId="3195357879" sldId="2147483689"/>
          </pc:sldLayoutMkLst>
        </pc:sldLayoutChg>
        <pc:sldLayoutChg chg="add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1087585355" sldId="2147483684"/>
            <pc:sldLayoutMk cId="1370492168" sldId="2147483690"/>
          </pc:sldLayoutMkLst>
        </pc:sldLayoutChg>
        <pc:sldLayoutChg chg="add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1087585355" sldId="2147483684"/>
            <pc:sldLayoutMk cId="3633630128" sldId="2147483691"/>
          </pc:sldLayoutMkLst>
        </pc:sldLayoutChg>
        <pc:sldLayoutChg chg="add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1087585355" sldId="2147483684"/>
            <pc:sldLayoutMk cId="2228156767" sldId="2147483692"/>
          </pc:sldLayoutMkLst>
        </pc:sldLayoutChg>
        <pc:sldLayoutChg chg="add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1087585355" sldId="2147483684"/>
            <pc:sldLayoutMk cId="1299958109" sldId="2147483693"/>
          </pc:sldLayoutMkLst>
        </pc:sldLayoutChg>
        <pc:sldLayoutChg chg="add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1087585355" sldId="2147483684"/>
            <pc:sldLayoutMk cId="3832807783" sldId="2147483694"/>
          </pc:sldLayoutMkLst>
        </pc:sldLayoutChg>
        <pc:sldLayoutChg chg="add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1087585355" sldId="2147483684"/>
            <pc:sldLayoutMk cId="2182095260" sldId="2147483695"/>
          </pc:sldLayoutMkLst>
        </pc:sldLayoutChg>
        <pc:sldLayoutChg chg="add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1087585355" sldId="2147483684"/>
            <pc:sldLayoutMk cId="2595118431" sldId="2147483696"/>
          </pc:sldLayoutMkLst>
        </pc:sldLayoutChg>
        <pc:sldLayoutChg chg="add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1087585355" sldId="2147483684"/>
            <pc:sldLayoutMk cId="420962759" sldId="2147483697"/>
          </pc:sldLayoutMkLst>
        </pc:sldLayoutChg>
        <pc:sldLayoutChg chg="add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1087585355" sldId="2147483684"/>
            <pc:sldLayoutMk cId="2147105095" sldId="2147483698"/>
          </pc:sldLayoutMkLst>
        </pc:sldLayoutChg>
        <pc:sldLayoutChg chg="add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1087585355" sldId="2147483684"/>
            <pc:sldLayoutMk cId="4197739429" sldId="2147483699"/>
          </pc:sldLayoutMkLst>
        </pc:sldLayoutChg>
        <pc:sldLayoutChg chg="add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1087585355" sldId="2147483684"/>
            <pc:sldLayoutMk cId="686339369" sldId="2147483700"/>
          </pc:sldLayoutMkLst>
        </pc:sldLayoutChg>
        <pc:sldLayoutChg chg="add mod replId">
          <pc:chgData name="Somya Sachan" userId="S::somya.sachan@dcmail.ca::ba933043-66c2-42fe-b288-f04dc65f0a97" providerId="AD" clId="Web-{E1F1A6E6-1E58-AE05-5E2F-942913196C54}" dt="2023-02-06T21:43:00.296" v="52"/>
          <pc:sldLayoutMkLst>
            <pc:docMk/>
            <pc:sldMasterMk cId="1087585355" sldId="2147483684"/>
            <pc:sldLayoutMk cId="1854377660" sldId="2147483701"/>
          </pc:sldLayoutMkLst>
        </pc:sldLayoutChg>
      </pc:sldMasterChg>
    </pc:docChg>
  </pc:docChgLst>
  <pc:docChgLst>
    <pc:chgData name="Shahabuddin Syed" userId="S::shahabuddin.syed@dcmail.ca::bc3373f0-c24e-4dba-b1d4-6ddc39c478e5" providerId="AD" clId="Web-{87FD0075-05BC-4704-BE1C-C987ED934C11}"/>
    <pc:docChg chg="modSld">
      <pc:chgData name="Shahabuddin Syed" userId="S::shahabuddin.syed@dcmail.ca::bc3373f0-c24e-4dba-b1d4-6ddc39c478e5" providerId="AD" clId="Web-{87FD0075-05BC-4704-BE1C-C987ED934C11}" dt="2023-02-05T15:22:50.370" v="133"/>
      <pc:docMkLst>
        <pc:docMk/>
      </pc:docMkLst>
      <pc:sldChg chg="addSp delSp modSp mod setBg setClrOvrMap">
        <pc:chgData name="Shahabuddin Syed" userId="S::shahabuddin.syed@dcmail.ca::bc3373f0-c24e-4dba-b1d4-6ddc39c478e5" providerId="AD" clId="Web-{87FD0075-05BC-4704-BE1C-C987ED934C11}" dt="2023-02-05T15:22:50.370" v="133"/>
        <pc:sldMkLst>
          <pc:docMk/>
          <pc:sldMk cId="981058473" sldId="259"/>
        </pc:sldMkLst>
        <pc:spChg chg="mod">
          <ac:chgData name="Shahabuddin Syed" userId="S::shahabuddin.syed@dcmail.ca::bc3373f0-c24e-4dba-b1d4-6ddc39c478e5" providerId="AD" clId="Web-{87FD0075-05BC-4704-BE1C-C987ED934C11}" dt="2023-02-05T15:22:50.370" v="133"/>
          <ac:spMkLst>
            <pc:docMk/>
            <pc:sldMk cId="981058473" sldId="259"/>
            <ac:spMk id="2" creationId="{2F6CA8EE-5BA7-54BA-EA90-B5F489375B86}"/>
          </ac:spMkLst>
        </pc:spChg>
        <pc:spChg chg="add del mod">
          <ac:chgData name="Shahabuddin Syed" userId="S::shahabuddin.syed@dcmail.ca::bc3373f0-c24e-4dba-b1d4-6ddc39c478e5" providerId="AD" clId="Web-{87FD0075-05BC-4704-BE1C-C987ED934C11}" dt="2023-02-05T15:22:31.855" v="132"/>
          <ac:spMkLst>
            <pc:docMk/>
            <pc:sldMk cId="981058473" sldId="259"/>
            <ac:spMk id="3" creationId="{A962E4AA-8E86-D939-8C8E-925CD2A2A135}"/>
          </ac:spMkLst>
        </pc:spChg>
        <pc:spChg chg="add del">
          <ac:chgData name="Shahabuddin Syed" userId="S::shahabuddin.syed@dcmail.ca::bc3373f0-c24e-4dba-b1d4-6ddc39c478e5" providerId="AD" clId="Web-{87FD0075-05BC-4704-BE1C-C987ED934C11}" dt="2023-02-05T15:22:31.839" v="131"/>
          <ac:spMkLst>
            <pc:docMk/>
            <pc:sldMk cId="981058473" sldId="259"/>
            <ac:spMk id="9" creationId="{BACC6370-2D7E-4714-9D71-7542949D7D5D}"/>
          </ac:spMkLst>
        </pc:spChg>
        <pc:spChg chg="add del">
          <ac:chgData name="Shahabuddin Syed" userId="S::shahabuddin.syed@dcmail.ca::bc3373f0-c24e-4dba-b1d4-6ddc39c478e5" providerId="AD" clId="Web-{87FD0075-05BC-4704-BE1C-C987ED934C11}" dt="2023-02-05T15:22:31.839" v="131"/>
          <ac:spMkLst>
            <pc:docMk/>
            <pc:sldMk cId="981058473" sldId="259"/>
            <ac:spMk id="11" creationId="{F68B3F68-107C-434F-AA38-110D5EA91B85}"/>
          </ac:spMkLst>
        </pc:spChg>
        <pc:spChg chg="add del">
          <ac:chgData name="Shahabuddin Syed" userId="S::shahabuddin.syed@dcmail.ca::bc3373f0-c24e-4dba-b1d4-6ddc39c478e5" providerId="AD" clId="Web-{87FD0075-05BC-4704-BE1C-C987ED934C11}" dt="2023-02-05T15:22:31.839" v="131"/>
          <ac:spMkLst>
            <pc:docMk/>
            <pc:sldMk cId="981058473" sldId="259"/>
            <ac:spMk id="13" creationId="{AAD0DBB9-1A4B-4391-81D4-CB19F9AB918A}"/>
          </ac:spMkLst>
        </pc:spChg>
        <pc:spChg chg="add del">
          <ac:chgData name="Shahabuddin Syed" userId="S::shahabuddin.syed@dcmail.ca::bc3373f0-c24e-4dba-b1d4-6ddc39c478e5" providerId="AD" clId="Web-{87FD0075-05BC-4704-BE1C-C987ED934C11}" dt="2023-02-05T15:22:31.839" v="131"/>
          <ac:spMkLst>
            <pc:docMk/>
            <pc:sldMk cId="981058473" sldId="259"/>
            <ac:spMk id="15" creationId="{063BBA22-50EA-4C4D-BE05-F1CE4E63AA56}"/>
          </ac:spMkLst>
        </pc:spChg>
        <pc:spChg chg="add del">
          <ac:chgData name="Shahabuddin Syed" userId="S::shahabuddin.syed@dcmail.ca::bc3373f0-c24e-4dba-b1d4-6ddc39c478e5" providerId="AD" clId="Web-{87FD0075-05BC-4704-BE1C-C987ED934C11}" dt="2023-02-05T15:22:50.370" v="133"/>
          <ac:spMkLst>
            <pc:docMk/>
            <pc:sldMk cId="981058473" sldId="259"/>
            <ac:spMk id="17" creationId="{B819A166-7571-4003-A6B8-B62034C3ED30}"/>
          </ac:spMkLst>
        </pc:spChg>
        <pc:spChg chg="add">
          <ac:chgData name="Shahabuddin Syed" userId="S::shahabuddin.syed@dcmail.ca::bc3373f0-c24e-4dba-b1d4-6ddc39c478e5" providerId="AD" clId="Web-{87FD0075-05BC-4704-BE1C-C987ED934C11}" dt="2023-02-05T15:22:50.370" v="133"/>
          <ac:spMkLst>
            <pc:docMk/>
            <pc:sldMk cId="981058473" sldId="259"/>
            <ac:spMk id="24" creationId="{9228552E-C8B1-4A80-8448-0787CE0FC704}"/>
          </ac:spMkLst>
        </pc:spChg>
        <pc:graphicFrameChg chg="add del">
          <ac:chgData name="Shahabuddin Syed" userId="S::shahabuddin.syed@dcmail.ca::bc3373f0-c24e-4dba-b1d4-6ddc39c478e5" providerId="AD" clId="Web-{87FD0075-05BC-4704-BE1C-C987ED934C11}" dt="2023-02-05T15:22:31.839" v="131"/>
          <ac:graphicFrameMkLst>
            <pc:docMk/>
            <pc:sldMk cId="981058473" sldId="259"/>
            <ac:graphicFrameMk id="5" creationId="{BE66721A-7100-A14E-0E92-2BAA01E5A395}"/>
          </ac:graphicFrameMkLst>
        </pc:graphicFrameChg>
        <pc:graphicFrameChg chg="add mod modGraphic">
          <ac:chgData name="Shahabuddin Syed" userId="S::shahabuddin.syed@dcmail.ca::bc3373f0-c24e-4dba-b1d4-6ddc39c478e5" providerId="AD" clId="Web-{87FD0075-05BC-4704-BE1C-C987ED934C11}" dt="2023-02-05T15:22:50.370" v="133"/>
          <ac:graphicFrameMkLst>
            <pc:docMk/>
            <pc:sldMk cId="981058473" sldId="259"/>
            <ac:graphicFrameMk id="18" creationId="{2250750F-08FF-3FDC-93FE-37A04679FC54}"/>
          </ac:graphicFrameMkLst>
        </pc:graphicFrameChg>
        <pc:picChg chg="add">
          <ac:chgData name="Shahabuddin Syed" userId="S::shahabuddin.syed@dcmail.ca::bc3373f0-c24e-4dba-b1d4-6ddc39c478e5" providerId="AD" clId="Web-{87FD0075-05BC-4704-BE1C-C987ED934C11}" dt="2023-02-05T15:22:50.370" v="133"/>
          <ac:picMkLst>
            <pc:docMk/>
            <pc:sldMk cId="981058473" sldId="259"/>
            <ac:picMk id="20" creationId="{371C9773-CB16-9658-ECB4-DFCF97A38101}"/>
          </ac:picMkLst>
        </pc:picChg>
      </pc:sldChg>
    </pc:docChg>
  </pc:docChgLst>
  <pc:docChgLst>
    <pc:chgData name="Shahabuddin Syed" userId="bc3373f0-c24e-4dba-b1d4-6ddc39c478e5" providerId="ADAL" clId="{3027A816-AA92-4126-82BE-0F665B7E1ABD}"/>
    <pc:docChg chg="custSel addSld delSld modSld sldOrd">
      <pc:chgData name="Shahabuddin Syed" userId="bc3373f0-c24e-4dba-b1d4-6ddc39c478e5" providerId="ADAL" clId="{3027A816-AA92-4126-82BE-0F665B7E1ABD}" dt="2023-02-06T22:05:46.418" v="352"/>
      <pc:docMkLst>
        <pc:docMk/>
      </pc:docMkLst>
      <pc:sldChg chg="modSp mod">
        <pc:chgData name="Shahabuddin Syed" userId="bc3373f0-c24e-4dba-b1d4-6ddc39c478e5" providerId="ADAL" clId="{3027A816-AA92-4126-82BE-0F665B7E1ABD}" dt="2023-02-06T21:37:12.384" v="324"/>
        <pc:sldMkLst>
          <pc:docMk/>
          <pc:sldMk cId="1943282182" sldId="257"/>
        </pc:sldMkLst>
        <pc:spChg chg="mod">
          <ac:chgData name="Shahabuddin Syed" userId="bc3373f0-c24e-4dba-b1d4-6ddc39c478e5" providerId="ADAL" clId="{3027A816-AA92-4126-82BE-0F665B7E1ABD}" dt="2023-02-06T21:37:12.384" v="324"/>
          <ac:spMkLst>
            <pc:docMk/>
            <pc:sldMk cId="1943282182" sldId="257"/>
            <ac:spMk id="3" creationId="{5E36134C-4DBE-8C0D-7222-7ACAE314EB16}"/>
          </ac:spMkLst>
        </pc:spChg>
      </pc:sldChg>
      <pc:sldChg chg="modSp mod">
        <pc:chgData name="Shahabuddin Syed" userId="bc3373f0-c24e-4dba-b1d4-6ddc39c478e5" providerId="ADAL" clId="{3027A816-AA92-4126-82BE-0F665B7E1ABD}" dt="2023-02-06T21:48:06.161" v="328" actId="1076"/>
        <pc:sldMkLst>
          <pc:docMk/>
          <pc:sldMk cId="1559047537" sldId="258"/>
        </pc:sldMkLst>
        <pc:spChg chg="mod">
          <ac:chgData name="Shahabuddin Syed" userId="bc3373f0-c24e-4dba-b1d4-6ddc39c478e5" providerId="ADAL" clId="{3027A816-AA92-4126-82BE-0F665B7E1ABD}" dt="2023-02-06T21:48:06.161" v="328" actId="1076"/>
          <ac:spMkLst>
            <pc:docMk/>
            <pc:sldMk cId="1559047537" sldId="258"/>
            <ac:spMk id="2" creationId="{9D48BDEA-6998-4698-1FC2-D329227E350A}"/>
          </ac:spMkLst>
        </pc:spChg>
      </pc:sldChg>
      <pc:sldChg chg="modSp new mod">
        <pc:chgData name="Shahabuddin Syed" userId="bc3373f0-c24e-4dba-b1d4-6ddc39c478e5" providerId="ADAL" clId="{3027A816-AA92-4126-82BE-0F665B7E1ABD}" dt="2023-02-05T16:59:57.473" v="69" actId="20577"/>
        <pc:sldMkLst>
          <pc:docMk/>
          <pc:sldMk cId="4244103325" sldId="260"/>
        </pc:sldMkLst>
        <pc:spChg chg="mod">
          <ac:chgData name="Shahabuddin Syed" userId="bc3373f0-c24e-4dba-b1d4-6ddc39c478e5" providerId="ADAL" clId="{3027A816-AA92-4126-82BE-0F665B7E1ABD}" dt="2023-02-05T16:59:47.178" v="19" actId="20577"/>
          <ac:spMkLst>
            <pc:docMk/>
            <pc:sldMk cId="4244103325" sldId="260"/>
            <ac:spMk id="2" creationId="{094119C8-6E6F-6DB8-F82C-39AA7C886991}"/>
          </ac:spMkLst>
        </pc:spChg>
        <pc:spChg chg="mod">
          <ac:chgData name="Shahabuddin Syed" userId="bc3373f0-c24e-4dba-b1d4-6ddc39c478e5" providerId="ADAL" clId="{3027A816-AA92-4126-82BE-0F665B7E1ABD}" dt="2023-02-05T16:59:57.473" v="69" actId="20577"/>
          <ac:spMkLst>
            <pc:docMk/>
            <pc:sldMk cId="4244103325" sldId="260"/>
            <ac:spMk id="3" creationId="{0B627CA8-389D-011B-2481-E7EE0E9DD4E4}"/>
          </ac:spMkLst>
        </pc:spChg>
      </pc:sldChg>
      <pc:sldChg chg="modSp new mod">
        <pc:chgData name="Shahabuddin Syed" userId="bc3373f0-c24e-4dba-b1d4-6ddc39c478e5" providerId="ADAL" clId="{3027A816-AA92-4126-82BE-0F665B7E1ABD}" dt="2023-02-05T17:12:29.663" v="216" actId="20577"/>
        <pc:sldMkLst>
          <pc:docMk/>
          <pc:sldMk cId="2818651674" sldId="261"/>
        </pc:sldMkLst>
        <pc:spChg chg="mod">
          <ac:chgData name="Shahabuddin Syed" userId="bc3373f0-c24e-4dba-b1d4-6ddc39c478e5" providerId="ADAL" clId="{3027A816-AA92-4126-82BE-0F665B7E1ABD}" dt="2023-02-05T17:10:44.028" v="191" actId="20577"/>
          <ac:spMkLst>
            <pc:docMk/>
            <pc:sldMk cId="2818651674" sldId="261"/>
            <ac:spMk id="2" creationId="{04453F30-542F-230D-FBAD-E7DB373E9E2A}"/>
          </ac:spMkLst>
        </pc:spChg>
        <pc:spChg chg="mod">
          <ac:chgData name="Shahabuddin Syed" userId="bc3373f0-c24e-4dba-b1d4-6ddc39c478e5" providerId="ADAL" clId="{3027A816-AA92-4126-82BE-0F665B7E1ABD}" dt="2023-02-05T17:12:29.663" v="216" actId="20577"/>
          <ac:spMkLst>
            <pc:docMk/>
            <pc:sldMk cId="2818651674" sldId="261"/>
            <ac:spMk id="3" creationId="{62788117-4C44-6249-6475-2642EA25DEE0}"/>
          </ac:spMkLst>
        </pc:spChg>
      </pc:sldChg>
      <pc:sldChg chg="modSp new mod">
        <pc:chgData name="Shahabuddin Syed" userId="bc3373f0-c24e-4dba-b1d4-6ddc39c478e5" providerId="ADAL" clId="{3027A816-AA92-4126-82BE-0F665B7E1ABD}" dt="2023-02-05T17:18:14.384" v="223"/>
        <pc:sldMkLst>
          <pc:docMk/>
          <pc:sldMk cId="2862177326" sldId="262"/>
        </pc:sldMkLst>
        <pc:spChg chg="mod">
          <ac:chgData name="Shahabuddin Syed" userId="bc3373f0-c24e-4dba-b1d4-6ddc39c478e5" providerId="ADAL" clId="{3027A816-AA92-4126-82BE-0F665B7E1ABD}" dt="2023-02-05T17:18:11.687" v="222" actId="20577"/>
          <ac:spMkLst>
            <pc:docMk/>
            <pc:sldMk cId="2862177326" sldId="262"/>
            <ac:spMk id="2" creationId="{5FCAE93B-36FB-D52C-2F62-81CD17D7F073}"/>
          </ac:spMkLst>
        </pc:spChg>
        <pc:spChg chg="mod">
          <ac:chgData name="Shahabuddin Syed" userId="bc3373f0-c24e-4dba-b1d4-6ddc39c478e5" providerId="ADAL" clId="{3027A816-AA92-4126-82BE-0F665B7E1ABD}" dt="2023-02-05T17:18:14.384" v="223"/>
          <ac:spMkLst>
            <pc:docMk/>
            <pc:sldMk cId="2862177326" sldId="262"/>
            <ac:spMk id="3" creationId="{E3D54DEB-A360-4352-FBCB-2F136BF15BF1}"/>
          </ac:spMkLst>
        </pc:spChg>
      </pc:sldChg>
      <pc:sldChg chg="modSp new mod">
        <pc:chgData name="Shahabuddin Syed" userId="bc3373f0-c24e-4dba-b1d4-6ddc39c478e5" providerId="ADAL" clId="{3027A816-AA92-4126-82BE-0F665B7E1ABD}" dt="2023-02-05T17:18:41.383" v="318" actId="20577"/>
        <pc:sldMkLst>
          <pc:docMk/>
          <pc:sldMk cId="2353803079" sldId="263"/>
        </pc:sldMkLst>
        <pc:spChg chg="mod">
          <ac:chgData name="Shahabuddin Syed" userId="bc3373f0-c24e-4dba-b1d4-6ddc39c478e5" providerId="ADAL" clId="{3027A816-AA92-4126-82BE-0F665B7E1ABD}" dt="2023-02-05T17:18:41.383" v="318" actId="20577"/>
          <ac:spMkLst>
            <pc:docMk/>
            <pc:sldMk cId="2353803079" sldId="263"/>
            <ac:spMk id="2" creationId="{5B668ED7-60F6-1F39-EBF7-F843D896BD9C}"/>
          </ac:spMkLst>
        </pc:spChg>
      </pc:sldChg>
      <pc:sldChg chg="new">
        <pc:chgData name="Shahabuddin Syed" userId="bc3373f0-c24e-4dba-b1d4-6ddc39c478e5" providerId="ADAL" clId="{3027A816-AA92-4126-82BE-0F665B7E1ABD}" dt="2023-02-05T18:03:59.714" v="319" actId="680"/>
        <pc:sldMkLst>
          <pc:docMk/>
          <pc:sldMk cId="1828926226" sldId="264"/>
        </pc:sldMkLst>
      </pc:sldChg>
      <pc:sldChg chg="add del">
        <pc:chgData name="Shahabuddin Syed" userId="bc3373f0-c24e-4dba-b1d4-6ddc39c478e5" providerId="ADAL" clId="{3027A816-AA92-4126-82BE-0F665B7E1ABD}" dt="2023-02-05T18:04:31.341" v="323" actId="2696"/>
        <pc:sldMkLst>
          <pc:docMk/>
          <pc:sldMk cId="2338625601" sldId="265"/>
        </pc:sldMkLst>
      </pc:sldChg>
      <pc:sldChg chg="ord">
        <pc:chgData name="Shahabuddin Syed" userId="bc3373f0-c24e-4dba-b1d4-6ddc39c478e5" providerId="ADAL" clId="{3027A816-AA92-4126-82BE-0F665B7E1ABD}" dt="2023-02-06T22:05:46.418" v="352"/>
        <pc:sldMkLst>
          <pc:docMk/>
          <pc:sldMk cId="3582386604" sldId="265"/>
        </pc:sldMkLst>
      </pc:sldChg>
      <pc:sldChg chg="add del">
        <pc:chgData name="Shahabuddin Syed" userId="bc3373f0-c24e-4dba-b1d4-6ddc39c478e5" providerId="ADAL" clId="{3027A816-AA92-4126-82BE-0F665B7E1ABD}" dt="2023-02-05T18:04:29.595" v="322" actId="2696"/>
        <pc:sldMkLst>
          <pc:docMk/>
          <pc:sldMk cId="1990654002" sldId="266"/>
        </pc:sldMkLst>
      </pc:sldChg>
      <pc:sldChg chg="addSp delSp modSp mod setBg">
        <pc:chgData name="Shahabuddin Syed" userId="bc3373f0-c24e-4dba-b1d4-6ddc39c478e5" providerId="ADAL" clId="{3027A816-AA92-4126-82BE-0F665B7E1ABD}" dt="2023-02-06T21:45:57.306" v="327" actId="26606"/>
        <pc:sldMkLst>
          <pc:docMk/>
          <pc:sldMk cId="4082261922" sldId="267"/>
        </pc:sldMkLst>
        <pc:spChg chg="mod">
          <ac:chgData name="Shahabuddin Syed" userId="bc3373f0-c24e-4dba-b1d4-6ddc39c478e5" providerId="ADAL" clId="{3027A816-AA92-4126-82BE-0F665B7E1ABD}" dt="2023-02-06T21:45:49.503" v="325" actId="26606"/>
          <ac:spMkLst>
            <pc:docMk/>
            <pc:sldMk cId="4082261922" sldId="267"/>
            <ac:spMk id="2" creationId="{80AACF45-D9FF-3FCF-B6CF-2DFF092D2CF3}"/>
          </ac:spMkLst>
        </pc:spChg>
        <pc:grpChg chg="add del">
          <ac:chgData name="Shahabuddin Syed" userId="bc3373f0-c24e-4dba-b1d4-6ddc39c478e5" providerId="ADAL" clId="{3027A816-AA92-4126-82BE-0F665B7E1ABD}" dt="2023-02-06T21:45:57.306" v="327" actId="26606"/>
          <ac:grpSpMkLst>
            <pc:docMk/>
            <pc:sldMk cId="4082261922" sldId="267"/>
            <ac:grpSpMk id="11" creationId="{CE44BAAA-0355-4DE7-A0FE-B7F21F18A48F}"/>
          </ac:grpSpMkLst>
        </pc:grpChg>
        <pc:grpChg chg="add">
          <ac:chgData name="Shahabuddin Syed" userId="bc3373f0-c24e-4dba-b1d4-6ddc39c478e5" providerId="ADAL" clId="{3027A816-AA92-4126-82BE-0F665B7E1ABD}" dt="2023-02-06T21:45:57.306" v="327" actId="26606"/>
          <ac:grpSpMkLst>
            <pc:docMk/>
            <pc:sldMk cId="4082261922" sldId="267"/>
            <ac:grpSpMk id="22" creationId="{CE44BAAA-0355-4DE7-A0FE-B7F21F18A48F}"/>
          </ac:grpSpMkLst>
        </pc:grpChg>
        <pc:graphicFrameChg chg="mod modGraphic">
          <ac:chgData name="Shahabuddin Syed" userId="bc3373f0-c24e-4dba-b1d4-6ddc39c478e5" providerId="ADAL" clId="{3027A816-AA92-4126-82BE-0F665B7E1ABD}" dt="2023-02-06T21:45:57.306" v="327" actId="26606"/>
          <ac:graphicFrameMkLst>
            <pc:docMk/>
            <pc:sldMk cId="4082261922" sldId="267"/>
            <ac:graphicFrameMk id="5" creationId="{1FE39786-24D9-A15A-AC48-425EEDBF91B1}"/>
          </ac:graphicFrameMkLst>
        </pc:graphicFrameChg>
        <pc:picChg chg="mod">
          <ac:chgData name="Shahabuddin Syed" userId="bc3373f0-c24e-4dba-b1d4-6ddc39c478e5" providerId="ADAL" clId="{3027A816-AA92-4126-82BE-0F665B7E1ABD}" dt="2023-02-06T21:45:51.636" v="326" actId="27614"/>
          <ac:picMkLst>
            <pc:docMk/>
            <pc:sldMk cId="4082261922" sldId="267"/>
            <ac:picMk id="6" creationId="{FCD50004-B37D-2D47-6FAE-CBF86936CB75}"/>
          </ac:picMkLst>
        </pc:picChg>
      </pc:sldChg>
      <pc:sldChg chg="modSp new mod">
        <pc:chgData name="Shahabuddin Syed" userId="bc3373f0-c24e-4dba-b1d4-6ddc39c478e5" providerId="ADAL" clId="{3027A816-AA92-4126-82BE-0F665B7E1ABD}" dt="2023-02-06T22:03:07.023" v="348" actId="20577"/>
        <pc:sldMkLst>
          <pc:docMk/>
          <pc:sldMk cId="547860431" sldId="273"/>
        </pc:sldMkLst>
        <pc:spChg chg="mod">
          <ac:chgData name="Shahabuddin Syed" userId="bc3373f0-c24e-4dba-b1d4-6ddc39c478e5" providerId="ADAL" clId="{3027A816-AA92-4126-82BE-0F665B7E1ABD}" dt="2023-02-06T22:03:01.439" v="339" actId="20577"/>
          <ac:spMkLst>
            <pc:docMk/>
            <pc:sldMk cId="547860431" sldId="273"/>
            <ac:spMk id="2" creationId="{894138C3-B4FE-B198-8332-3DD31F0968DC}"/>
          </ac:spMkLst>
        </pc:spChg>
        <pc:spChg chg="mod">
          <ac:chgData name="Shahabuddin Syed" userId="bc3373f0-c24e-4dba-b1d4-6ddc39c478e5" providerId="ADAL" clId="{3027A816-AA92-4126-82BE-0F665B7E1ABD}" dt="2023-02-06T22:03:07.023" v="348" actId="20577"/>
          <ac:spMkLst>
            <pc:docMk/>
            <pc:sldMk cId="547860431" sldId="273"/>
            <ac:spMk id="3" creationId="{B7DC3D9F-D47F-AB8E-6FD7-BAD11C0DD45F}"/>
          </ac:spMkLst>
        </pc:spChg>
      </pc:sldChg>
    </pc:docChg>
  </pc:docChgLst>
  <pc:docChgLst>
    <pc:chgData name="Shahabuddin Syed" userId="S::shahabuddin.syed@dcmail.ca::bc3373f0-c24e-4dba-b1d4-6ddc39c478e5" providerId="AD" clId="Web-{34BA4215-8E06-03FD-7ABF-4B1AB98C482F}"/>
    <pc:docChg chg="modSld">
      <pc:chgData name="Shahabuddin Syed" userId="S::shahabuddin.syed@dcmail.ca::bc3373f0-c24e-4dba-b1d4-6ddc39c478e5" providerId="AD" clId="Web-{34BA4215-8E06-03FD-7ABF-4B1AB98C482F}" dt="2023-02-10T02:24:03.519" v="26" actId="20577"/>
      <pc:docMkLst>
        <pc:docMk/>
      </pc:docMkLst>
      <pc:sldChg chg="modSp">
        <pc:chgData name="Shahabuddin Syed" userId="S::shahabuddin.syed@dcmail.ca::bc3373f0-c24e-4dba-b1d4-6ddc39c478e5" providerId="AD" clId="Web-{34BA4215-8E06-03FD-7ABF-4B1AB98C482F}" dt="2023-02-10T02:24:03.519" v="26" actId="20577"/>
        <pc:sldMkLst>
          <pc:docMk/>
          <pc:sldMk cId="1559047537" sldId="258"/>
        </pc:sldMkLst>
        <pc:graphicFrameChg chg="modGraphic">
          <ac:chgData name="Shahabuddin Syed" userId="S::shahabuddin.syed@dcmail.ca::bc3373f0-c24e-4dba-b1d4-6ddc39c478e5" providerId="AD" clId="Web-{34BA4215-8E06-03FD-7ABF-4B1AB98C482F}" dt="2023-02-10T02:24:03.519" v="26" actId="20577"/>
          <ac:graphicFrameMkLst>
            <pc:docMk/>
            <pc:sldMk cId="1559047537" sldId="258"/>
            <ac:graphicFrameMk id="4" creationId="{5DB5BA1B-CF7F-DE5D-9C23-614FB36530CD}"/>
          </ac:graphicFrameMkLst>
        </pc:graphicFrameChg>
      </pc:sldChg>
    </pc:docChg>
  </pc:docChgLst>
  <pc:docChgLst>
    <pc:chgData name="Shahabuddin Syed" userId="S::shahabuddin.syed@dcmail.ca::bc3373f0-c24e-4dba-b1d4-6ddc39c478e5" providerId="AD" clId="Web-{B844EBC3-CA97-4C44-A89B-5958F350E066}"/>
    <pc:docChg chg="modSld">
      <pc:chgData name="Shahabuddin Syed" userId="S::shahabuddin.syed@dcmail.ca::bc3373f0-c24e-4dba-b1d4-6ddc39c478e5" providerId="AD" clId="Web-{B844EBC3-CA97-4C44-A89B-5958F350E066}" dt="2023-02-05T17:05:43.822" v="0"/>
      <pc:docMkLst>
        <pc:docMk/>
      </pc:docMkLst>
      <pc:sldChg chg="addSp modSp mod setBg setClrOvrMap">
        <pc:chgData name="Shahabuddin Syed" userId="S::shahabuddin.syed@dcmail.ca::bc3373f0-c24e-4dba-b1d4-6ddc39c478e5" providerId="AD" clId="Web-{B844EBC3-CA97-4C44-A89B-5958F350E066}" dt="2023-02-05T17:05:43.822" v="0"/>
        <pc:sldMkLst>
          <pc:docMk/>
          <pc:sldMk cId="4244103325" sldId="260"/>
        </pc:sldMkLst>
        <pc:spChg chg="mod">
          <ac:chgData name="Shahabuddin Syed" userId="S::shahabuddin.syed@dcmail.ca::bc3373f0-c24e-4dba-b1d4-6ddc39c478e5" providerId="AD" clId="Web-{B844EBC3-CA97-4C44-A89B-5958F350E066}" dt="2023-02-05T17:05:43.822" v="0"/>
          <ac:spMkLst>
            <pc:docMk/>
            <pc:sldMk cId="4244103325" sldId="260"/>
            <ac:spMk id="2" creationId="{094119C8-6E6F-6DB8-F82C-39AA7C886991}"/>
          </ac:spMkLst>
        </pc:spChg>
        <pc:spChg chg="mod">
          <ac:chgData name="Shahabuddin Syed" userId="S::shahabuddin.syed@dcmail.ca::bc3373f0-c24e-4dba-b1d4-6ddc39c478e5" providerId="AD" clId="Web-{B844EBC3-CA97-4C44-A89B-5958F350E066}" dt="2023-02-05T17:05:43.822" v="0"/>
          <ac:spMkLst>
            <pc:docMk/>
            <pc:sldMk cId="4244103325" sldId="260"/>
            <ac:spMk id="3" creationId="{0B627CA8-389D-011B-2481-E7EE0E9DD4E4}"/>
          </ac:spMkLst>
        </pc:spChg>
        <pc:spChg chg="add">
          <ac:chgData name="Shahabuddin Syed" userId="S::shahabuddin.syed@dcmail.ca::bc3373f0-c24e-4dba-b1d4-6ddc39c478e5" providerId="AD" clId="Web-{B844EBC3-CA97-4C44-A89B-5958F350E066}" dt="2023-02-05T17:05:43.822" v="0"/>
          <ac:spMkLst>
            <pc:docMk/>
            <pc:sldMk cId="4244103325" sldId="260"/>
            <ac:spMk id="9" creationId="{71B2258F-86CA-4D4D-8270-BC05FCDEBFB3}"/>
          </ac:spMkLst>
        </pc:spChg>
        <pc:picChg chg="add">
          <ac:chgData name="Shahabuddin Syed" userId="S::shahabuddin.syed@dcmail.ca::bc3373f0-c24e-4dba-b1d4-6ddc39c478e5" providerId="AD" clId="Web-{B844EBC3-CA97-4C44-A89B-5958F350E066}" dt="2023-02-05T17:05:43.822" v="0"/>
          <ac:picMkLst>
            <pc:docMk/>
            <pc:sldMk cId="4244103325" sldId="260"/>
            <ac:picMk id="5" creationId="{D1D0C5A9-7647-9CB5-4132-5802702CFBB4}"/>
          </ac:picMkLst>
        </pc:picChg>
      </pc:sldChg>
    </pc:docChg>
  </pc:docChgLst>
  <pc:docChgLst>
    <pc:chgData name="Shahabuddin Syed" userId="S::shahabuddin.syed@dcmail.ca::bc3373f0-c24e-4dba-b1d4-6ddc39c478e5" providerId="AD" clId="Web-{50289256-EA06-1767-C42F-F0682A4D472A}"/>
    <pc:docChg chg="addSld modSld">
      <pc:chgData name="Shahabuddin Syed" userId="S::shahabuddin.syed@dcmail.ca::bc3373f0-c24e-4dba-b1d4-6ddc39c478e5" providerId="AD" clId="Web-{50289256-EA06-1767-C42F-F0682A4D472A}" dt="2023-02-01T18:30:41.176" v="541" actId="1076"/>
      <pc:docMkLst>
        <pc:docMk/>
      </pc:docMkLst>
      <pc:sldChg chg="new">
        <pc:chgData name="Shahabuddin Syed" userId="S::shahabuddin.syed@dcmail.ca::bc3373f0-c24e-4dba-b1d4-6ddc39c478e5" providerId="AD" clId="Web-{50289256-EA06-1767-C42F-F0682A4D472A}" dt="2023-02-01T18:12:04.115" v="0"/>
        <pc:sldMkLst>
          <pc:docMk/>
          <pc:sldMk cId="1943282182" sldId="257"/>
        </pc:sldMkLst>
      </pc:sldChg>
      <pc:sldChg chg="addSp delSp modSp new">
        <pc:chgData name="Shahabuddin Syed" userId="S::shahabuddin.syed@dcmail.ca::bc3373f0-c24e-4dba-b1d4-6ddc39c478e5" providerId="AD" clId="Web-{50289256-EA06-1767-C42F-F0682A4D472A}" dt="2023-02-01T18:30:41.176" v="541" actId="1076"/>
        <pc:sldMkLst>
          <pc:docMk/>
          <pc:sldMk cId="1559047537" sldId="258"/>
        </pc:sldMkLst>
        <pc:spChg chg="mod">
          <ac:chgData name="Shahabuddin Syed" userId="S::shahabuddin.syed@dcmail.ca::bc3373f0-c24e-4dba-b1d4-6ddc39c478e5" providerId="AD" clId="Web-{50289256-EA06-1767-C42F-F0682A4D472A}" dt="2023-02-01T18:29:36.677" v="540" actId="20577"/>
          <ac:spMkLst>
            <pc:docMk/>
            <pc:sldMk cId="1559047537" sldId="258"/>
            <ac:spMk id="2" creationId="{9D48BDEA-6998-4698-1FC2-D329227E350A}"/>
          </ac:spMkLst>
        </pc:spChg>
        <pc:spChg chg="del">
          <ac:chgData name="Shahabuddin Syed" userId="S::shahabuddin.syed@dcmail.ca::bc3373f0-c24e-4dba-b1d4-6ddc39c478e5" providerId="AD" clId="Web-{50289256-EA06-1767-C42F-F0682A4D472A}" dt="2023-02-01T18:16:01.471" v="16"/>
          <ac:spMkLst>
            <pc:docMk/>
            <pc:sldMk cId="1559047537" sldId="258"/>
            <ac:spMk id="3" creationId="{69695630-A04C-D632-E6A3-3FEAB3CAE8FE}"/>
          </ac:spMkLst>
        </pc:spChg>
        <pc:graphicFrameChg chg="add mod ord modGraphic">
          <ac:chgData name="Shahabuddin Syed" userId="S::shahabuddin.syed@dcmail.ca::bc3373f0-c24e-4dba-b1d4-6ddc39c478e5" providerId="AD" clId="Web-{50289256-EA06-1767-C42F-F0682A4D472A}" dt="2023-02-01T18:30:41.176" v="541" actId="1076"/>
          <ac:graphicFrameMkLst>
            <pc:docMk/>
            <pc:sldMk cId="1559047537" sldId="258"/>
            <ac:graphicFrameMk id="4" creationId="{5DB5BA1B-CF7F-DE5D-9C23-614FB36530CD}"/>
          </ac:graphicFrameMkLst>
        </pc:graphicFrameChg>
        <pc:graphicFrameChg chg="add mod modGraphic">
          <ac:chgData name="Shahabuddin Syed" userId="S::shahabuddin.syed@dcmail.ca::bc3373f0-c24e-4dba-b1d4-6ddc39c478e5" providerId="AD" clId="Web-{50289256-EA06-1767-C42F-F0682A4D472A}" dt="2023-02-01T18:29:07.318" v="537"/>
          <ac:graphicFrameMkLst>
            <pc:docMk/>
            <pc:sldMk cId="1559047537" sldId="258"/>
            <ac:graphicFrameMk id="1181" creationId="{E74DBAF0-E2BD-052E-B6C7-B477977B7B6D}"/>
          </ac:graphicFrameMkLst>
        </pc:graphicFrameChg>
      </pc:sldChg>
    </pc:docChg>
  </pc:docChgLst>
  <pc:docChgLst>
    <pc:chgData name="Rahul Esiripally" userId="S::rahul.esiripally@dcmail.ca::e1bb9afc-3be6-41dd-916b-e0a1b4d463e4" providerId="AD" clId="Web-{D71D06CC-1E1C-4A16-8028-BC012BE317FA}"/>
    <pc:docChg chg="modSld">
      <pc:chgData name="Rahul Esiripally" userId="S::rahul.esiripally@dcmail.ca::e1bb9afc-3be6-41dd-916b-e0a1b4d463e4" providerId="AD" clId="Web-{D71D06CC-1E1C-4A16-8028-BC012BE317FA}" dt="2023-02-06T23:49:01.797" v="4"/>
      <pc:docMkLst>
        <pc:docMk/>
      </pc:docMkLst>
      <pc:sldChg chg="addSp delSp modSp mod setBg">
        <pc:chgData name="Rahul Esiripally" userId="S::rahul.esiripally@dcmail.ca::e1bb9afc-3be6-41dd-916b-e0a1b4d463e4" providerId="AD" clId="Web-{D71D06CC-1E1C-4A16-8028-BC012BE317FA}" dt="2023-02-06T23:49:01.797" v="4"/>
        <pc:sldMkLst>
          <pc:docMk/>
          <pc:sldMk cId="699237353" sldId="270"/>
        </pc:sldMkLst>
        <pc:spChg chg="mod ord">
          <ac:chgData name="Rahul Esiripally" userId="S::rahul.esiripally@dcmail.ca::e1bb9afc-3be6-41dd-916b-e0a1b4d463e4" providerId="AD" clId="Web-{D71D06CC-1E1C-4A16-8028-BC012BE317FA}" dt="2023-02-06T23:49:01.797" v="4"/>
          <ac:spMkLst>
            <pc:docMk/>
            <pc:sldMk cId="699237353" sldId="270"/>
            <ac:spMk id="6" creationId="{492CD6BD-A14B-2023-8F4B-8E6E11D809B0}"/>
          </ac:spMkLst>
        </pc:spChg>
        <pc:spChg chg="add del">
          <ac:chgData name="Rahul Esiripally" userId="S::rahul.esiripally@dcmail.ca::e1bb9afc-3be6-41dd-916b-e0a1b4d463e4" providerId="AD" clId="Web-{D71D06CC-1E1C-4A16-8028-BC012BE317FA}" dt="2023-02-06T23:49:01.781" v="3"/>
          <ac:spMkLst>
            <pc:docMk/>
            <pc:sldMk cId="699237353" sldId="270"/>
            <ac:spMk id="11" creationId="{6AD30037-67ED-4367-9BE0-45787510BF13}"/>
          </ac:spMkLst>
        </pc:spChg>
        <pc:spChg chg="add">
          <ac:chgData name="Rahul Esiripally" userId="S::rahul.esiripally@dcmail.ca::e1bb9afc-3be6-41dd-916b-e0a1b4d463e4" providerId="AD" clId="Web-{D71D06CC-1E1C-4A16-8028-BC012BE317FA}" dt="2023-02-06T23:49:01.797" v="4"/>
          <ac:spMkLst>
            <pc:docMk/>
            <pc:sldMk cId="699237353" sldId="270"/>
            <ac:spMk id="19" creationId="{21ECAAB0-702B-4C08-B30F-0AFAC3479ADF}"/>
          </ac:spMkLst>
        </pc:spChg>
        <pc:grpChg chg="add del">
          <ac:chgData name="Rahul Esiripally" userId="S::rahul.esiripally@dcmail.ca::e1bb9afc-3be6-41dd-916b-e0a1b4d463e4" providerId="AD" clId="Web-{D71D06CC-1E1C-4A16-8028-BC012BE317FA}" dt="2023-02-06T23:49:01.781" v="3"/>
          <ac:grpSpMkLst>
            <pc:docMk/>
            <pc:sldMk cId="699237353" sldId="270"/>
            <ac:grpSpMk id="13" creationId="{50841A4E-5BC1-44B4-83CF-D524E8AEAD64}"/>
          </ac:grpSpMkLst>
        </pc:grpChg>
        <pc:grpChg chg="add">
          <ac:chgData name="Rahul Esiripally" userId="S::rahul.esiripally@dcmail.ca::e1bb9afc-3be6-41dd-916b-e0a1b4d463e4" providerId="AD" clId="Web-{D71D06CC-1E1C-4A16-8028-BC012BE317FA}" dt="2023-02-06T23:49:01.797" v="4"/>
          <ac:grpSpMkLst>
            <pc:docMk/>
            <pc:sldMk cId="699237353" sldId="270"/>
            <ac:grpSpMk id="21" creationId="{28A4A409-9242-444A-AC1F-809866828B50}"/>
          </ac:grpSpMkLst>
        </pc:grpChg>
        <pc:picChg chg="add mod">
          <ac:chgData name="Rahul Esiripally" userId="S::rahul.esiripally@dcmail.ca::e1bb9afc-3be6-41dd-916b-e0a1b4d463e4" providerId="AD" clId="Web-{D71D06CC-1E1C-4A16-8028-BC012BE317FA}" dt="2023-02-06T23:49:01.797" v="4"/>
          <ac:picMkLst>
            <pc:docMk/>
            <pc:sldMk cId="699237353" sldId="270"/>
            <ac:picMk id="2" creationId="{443CACC2-B0A6-9045-6F1F-109A59D0F4AF}"/>
          </ac:picMkLst>
        </pc:picChg>
      </pc:sldChg>
    </pc:docChg>
  </pc:docChgLst>
  <pc:docChgLst>
    <pc:chgData name="Harsh Singh" userId="S::harsh.singh2@dcmail.ca::fab60508-405d-4b30-9324-d77783d33021" providerId="AD" clId="Web-{CF858FE1-C1C1-61F5-7EDA-EDF3B7647F5A}"/>
    <pc:docChg chg="addSld delSld modSld sldOrd">
      <pc:chgData name="Harsh Singh" userId="S::harsh.singh2@dcmail.ca::fab60508-405d-4b30-9324-d77783d33021" providerId="AD" clId="Web-{CF858FE1-C1C1-61F5-7EDA-EDF3B7647F5A}" dt="2023-02-06T22:04:29.553" v="354" actId="1076"/>
      <pc:docMkLst>
        <pc:docMk/>
      </pc:docMkLst>
      <pc:sldChg chg="ord">
        <pc:chgData name="Harsh Singh" userId="S::harsh.singh2@dcmail.ca::fab60508-405d-4b30-9324-d77783d33021" providerId="AD" clId="Web-{CF858FE1-C1C1-61F5-7EDA-EDF3B7647F5A}" dt="2023-02-06T21:28:48.227" v="2"/>
        <pc:sldMkLst>
          <pc:docMk/>
          <pc:sldMk cId="2353803079" sldId="263"/>
        </pc:sldMkLst>
      </pc:sldChg>
      <pc:sldChg chg="modSp new ord">
        <pc:chgData name="Harsh Singh" userId="S::harsh.singh2@dcmail.ca::fab60508-405d-4b30-9324-d77783d33021" providerId="AD" clId="Web-{CF858FE1-C1C1-61F5-7EDA-EDF3B7647F5A}" dt="2023-02-06T21:46:52.742" v="250" actId="20577"/>
        <pc:sldMkLst>
          <pc:docMk/>
          <pc:sldMk cId="2196346017" sldId="269"/>
        </pc:sldMkLst>
        <pc:spChg chg="mod">
          <ac:chgData name="Harsh Singh" userId="S::harsh.singh2@dcmail.ca::fab60508-405d-4b30-9324-d77783d33021" providerId="AD" clId="Web-{CF858FE1-C1C1-61F5-7EDA-EDF3B7647F5A}" dt="2023-02-06T21:29:16.603" v="16" actId="20577"/>
          <ac:spMkLst>
            <pc:docMk/>
            <pc:sldMk cId="2196346017" sldId="269"/>
            <ac:spMk id="2" creationId="{FCC9AFA3-8A4E-6B53-6BD6-1507CC97FEF0}"/>
          </ac:spMkLst>
        </pc:spChg>
        <pc:spChg chg="mod">
          <ac:chgData name="Harsh Singh" userId="S::harsh.singh2@dcmail.ca::fab60508-405d-4b30-9324-d77783d33021" providerId="AD" clId="Web-{CF858FE1-C1C1-61F5-7EDA-EDF3B7647F5A}" dt="2023-02-06T21:46:52.742" v="250" actId="20577"/>
          <ac:spMkLst>
            <pc:docMk/>
            <pc:sldMk cId="2196346017" sldId="269"/>
            <ac:spMk id="3" creationId="{03C3FFDA-033E-BE52-566A-DD7ECA153B2E}"/>
          </ac:spMkLst>
        </pc:spChg>
      </pc:sldChg>
      <pc:sldChg chg="addSp modSp new">
        <pc:chgData name="Harsh Singh" userId="S::harsh.singh2@dcmail.ca::fab60508-405d-4b30-9324-d77783d33021" providerId="AD" clId="Web-{CF858FE1-C1C1-61F5-7EDA-EDF3B7647F5A}" dt="2023-02-06T22:04:29.553" v="354" actId="1076"/>
        <pc:sldMkLst>
          <pc:docMk/>
          <pc:sldMk cId="723001501" sldId="271"/>
        </pc:sldMkLst>
        <pc:spChg chg="mod">
          <ac:chgData name="Harsh Singh" userId="S::harsh.singh2@dcmail.ca::fab60508-405d-4b30-9324-d77783d33021" providerId="AD" clId="Web-{CF858FE1-C1C1-61F5-7EDA-EDF3B7647F5A}" dt="2023-02-06T21:49:33.251" v="276" actId="20577"/>
          <ac:spMkLst>
            <pc:docMk/>
            <pc:sldMk cId="723001501" sldId="271"/>
            <ac:spMk id="2" creationId="{0A359F8F-8BFA-4EF8-205E-E478FE78C339}"/>
          </ac:spMkLst>
        </pc:spChg>
        <pc:spChg chg="mod">
          <ac:chgData name="Harsh Singh" userId="S::harsh.singh2@dcmail.ca::fab60508-405d-4b30-9324-d77783d33021" providerId="AD" clId="Web-{CF858FE1-C1C1-61F5-7EDA-EDF3B7647F5A}" dt="2023-02-06T22:01:03.963" v="350" actId="14100"/>
          <ac:spMkLst>
            <pc:docMk/>
            <pc:sldMk cId="723001501" sldId="271"/>
            <ac:spMk id="3" creationId="{6F6DD8AE-1F95-81C1-DC24-11CE10722E22}"/>
          </ac:spMkLst>
        </pc:spChg>
        <pc:spChg chg="add mod">
          <ac:chgData name="Harsh Singh" userId="S::harsh.singh2@dcmail.ca::fab60508-405d-4b30-9324-d77783d33021" providerId="AD" clId="Web-{CF858FE1-C1C1-61F5-7EDA-EDF3B7647F5A}" dt="2023-02-06T22:04:29.553" v="354" actId="1076"/>
          <ac:spMkLst>
            <pc:docMk/>
            <pc:sldMk cId="723001501" sldId="271"/>
            <ac:spMk id="4" creationId="{2DE471A6-D51A-0590-2656-D6138A58921E}"/>
          </ac:spMkLst>
        </pc:spChg>
      </pc:sldChg>
      <pc:sldChg chg="new del">
        <pc:chgData name="Harsh Singh" userId="S::harsh.singh2@dcmail.ca::fab60508-405d-4b30-9324-d77783d33021" providerId="AD" clId="Web-{CF858FE1-C1C1-61F5-7EDA-EDF3B7647F5A}" dt="2023-02-06T22:03:13.080" v="351"/>
        <pc:sldMkLst>
          <pc:docMk/>
          <pc:sldMk cId="1738156653" sldId="272"/>
        </pc:sldMkLst>
      </pc:sldChg>
    </pc:docChg>
  </pc:docChgLst>
  <pc:docChgLst>
    <pc:chgData name="Rahul Esiripally" userId="S::rahul.esiripally@dcmail.ca::e1bb9afc-3be6-41dd-916b-e0a1b4d463e4" providerId="AD" clId="Web-{1756141D-E0E4-4BCA-9268-42B72EB5E475}"/>
    <pc:docChg chg="modSld">
      <pc:chgData name="Rahul Esiripally" userId="S::rahul.esiripally@dcmail.ca::e1bb9afc-3be6-41dd-916b-e0a1b4d463e4" providerId="AD" clId="Web-{1756141D-E0E4-4BCA-9268-42B72EB5E475}" dt="2023-02-06T22:25:48.187" v="53" actId="20577"/>
      <pc:docMkLst>
        <pc:docMk/>
      </pc:docMkLst>
      <pc:sldChg chg="delSp modSp">
        <pc:chgData name="Rahul Esiripally" userId="S::rahul.esiripally@dcmail.ca::e1bb9afc-3be6-41dd-916b-e0a1b4d463e4" providerId="AD" clId="Web-{1756141D-E0E4-4BCA-9268-42B72EB5E475}" dt="2023-02-06T22:15:45.020" v="17"/>
        <pc:sldMkLst>
          <pc:docMk/>
          <pc:sldMk cId="4244103325" sldId="260"/>
        </pc:sldMkLst>
        <pc:spChg chg="del mod">
          <ac:chgData name="Rahul Esiripally" userId="S::rahul.esiripally@dcmail.ca::e1bb9afc-3be6-41dd-916b-e0a1b4d463e4" providerId="AD" clId="Web-{1756141D-E0E4-4BCA-9268-42B72EB5E475}" dt="2023-02-06T22:15:45.020" v="17"/>
          <ac:spMkLst>
            <pc:docMk/>
            <pc:sldMk cId="4244103325" sldId="260"/>
            <ac:spMk id="3" creationId="{0B627CA8-389D-011B-2481-E7EE0E9DD4E4}"/>
          </ac:spMkLst>
        </pc:spChg>
      </pc:sldChg>
      <pc:sldChg chg="addSp delSp modSp">
        <pc:chgData name="Rahul Esiripally" userId="S::rahul.esiripally@dcmail.ca::e1bb9afc-3be6-41dd-916b-e0a1b4d463e4" providerId="AD" clId="Web-{1756141D-E0E4-4BCA-9268-42B72EB5E475}" dt="2023-02-06T22:25:48.187" v="53" actId="20577"/>
        <pc:sldMkLst>
          <pc:docMk/>
          <pc:sldMk cId="699237353" sldId="270"/>
        </pc:sldMkLst>
        <pc:spChg chg="del">
          <ac:chgData name="Rahul Esiripally" userId="S::rahul.esiripally@dcmail.ca::e1bb9afc-3be6-41dd-916b-e0a1b4d463e4" providerId="AD" clId="Web-{1756141D-E0E4-4BCA-9268-42B72EB5E475}" dt="2023-02-06T22:16:05.691" v="18"/>
          <ac:spMkLst>
            <pc:docMk/>
            <pc:sldMk cId="699237353" sldId="270"/>
            <ac:spMk id="2" creationId="{804EF2A4-7DBE-7D38-357E-1EE5BE22EFD8}"/>
          </ac:spMkLst>
        </pc:spChg>
        <pc:spChg chg="del">
          <ac:chgData name="Rahul Esiripally" userId="S::rahul.esiripally@dcmail.ca::e1bb9afc-3be6-41dd-916b-e0a1b4d463e4" providerId="AD" clId="Web-{1756141D-E0E4-4BCA-9268-42B72EB5E475}" dt="2023-02-06T22:16:10.222" v="19"/>
          <ac:spMkLst>
            <pc:docMk/>
            <pc:sldMk cId="699237353" sldId="270"/>
            <ac:spMk id="3" creationId="{5F2B3708-6DB4-387B-663D-7DEDA837BF76}"/>
          </ac:spMkLst>
        </pc:spChg>
        <pc:spChg chg="add del mod">
          <ac:chgData name="Rahul Esiripally" userId="S::rahul.esiripally@dcmail.ca::e1bb9afc-3be6-41dd-916b-e0a1b4d463e4" providerId="AD" clId="Web-{1756141D-E0E4-4BCA-9268-42B72EB5E475}" dt="2023-02-06T22:16:12.879" v="20"/>
          <ac:spMkLst>
            <pc:docMk/>
            <pc:sldMk cId="699237353" sldId="270"/>
            <ac:spMk id="5" creationId="{37CF9D72-D641-F1C4-08B0-D76F1B59A4F9}"/>
          </ac:spMkLst>
        </pc:spChg>
        <pc:spChg chg="add mod">
          <ac:chgData name="Rahul Esiripally" userId="S::rahul.esiripally@dcmail.ca::e1bb9afc-3be6-41dd-916b-e0a1b4d463e4" providerId="AD" clId="Web-{1756141D-E0E4-4BCA-9268-42B72EB5E475}" dt="2023-02-06T22:25:48.187" v="53" actId="20577"/>
          <ac:spMkLst>
            <pc:docMk/>
            <pc:sldMk cId="699237353" sldId="270"/>
            <ac:spMk id="6" creationId="{492CD6BD-A14B-2023-8F4B-8E6E11D809B0}"/>
          </ac:spMkLst>
        </pc:spChg>
      </pc:sldChg>
    </pc:docChg>
  </pc:docChgLst>
  <pc:docChgLst>
    <pc:chgData name="Geetha Murugan" userId="S::geetha.murugan@dcmail.ca::15cbf7a1-077b-4471-be18-94f063819be7" providerId="AD" clId="Web-{8232FD43-CD17-89E2-E8F3-83F0A71600E5}"/>
    <pc:docChg chg="addSld modSld">
      <pc:chgData name="Geetha Murugan" userId="S::geetha.murugan@dcmail.ca::15cbf7a1-077b-4471-be18-94f063819be7" providerId="AD" clId="Web-{8232FD43-CD17-89E2-E8F3-83F0A71600E5}" dt="2023-02-05T18:13:09.438" v="8"/>
      <pc:docMkLst>
        <pc:docMk/>
      </pc:docMkLst>
      <pc:sldChg chg="addSp delSp modSp new mod setBg">
        <pc:chgData name="Geetha Murugan" userId="S::geetha.murugan@dcmail.ca::15cbf7a1-077b-4471-be18-94f063819be7" providerId="AD" clId="Web-{8232FD43-CD17-89E2-E8F3-83F0A71600E5}" dt="2023-02-05T18:13:09.438" v="8"/>
        <pc:sldMkLst>
          <pc:docMk/>
          <pc:sldMk cId="3582386604" sldId="265"/>
        </pc:sldMkLst>
        <pc:spChg chg="del">
          <ac:chgData name="Geetha Murugan" userId="S::geetha.murugan@dcmail.ca::15cbf7a1-077b-4471-be18-94f063819be7" providerId="AD" clId="Web-{8232FD43-CD17-89E2-E8F3-83F0A71600E5}" dt="2023-02-05T18:12:19.016" v="1"/>
          <ac:spMkLst>
            <pc:docMk/>
            <pc:sldMk cId="3582386604" sldId="265"/>
            <ac:spMk id="2" creationId="{A71CF2B0-23F0-2B05-C7D0-664740A41CA4}"/>
          </ac:spMkLst>
        </pc:spChg>
        <pc:spChg chg="del">
          <ac:chgData name="Geetha Murugan" userId="S::geetha.murugan@dcmail.ca::15cbf7a1-077b-4471-be18-94f063819be7" providerId="AD" clId="Web-{8232FD43-CD17-89E2-E8F3-83F0A71600E5}" dt="2023-02-05T18:12:23.110" v="2"/>
          <ac:spMkLst>
            <pc:docMk/>
            <pc:sldMk cId="3582386604" sldId="265"/>
            <ac:spMk id="3" creationId="{12FCD5E5-9AC0-C8F7-4D81-652EFFEE5492}"/>
          </ac:spMkLst>
        </pc:spChg>
        <pc:spChg chg="add del">
          <ac:chgData name="Geetha Murugan" userId="S::geetha.murugan@dcmail.ca::15cbf7a1-077b-4471-be18-94f063819be7" providerId="AD" clId="Web-{8232FD43-CD17-89E2-E8F3-83F0A71600E5}" dt="2023-02-05T18:12:54.251" v="5"/>
          <ac:spMkLst>
            <pc:docMk/>
            <pc:sldMk cId="3582386604" sldId="265"/>
            <ac:spMk id="9" creationId="{42A4FC2C-047E-45A5-965D-8E1E3BF09BC6}"/>
          </ac:spMkLst>
        </pc:spChg>
        <pc:picChg chg="add del mod">
          <ac:chgData name="Geetha Murugan" userId="S::geetha.murugan@dcmail.ca::15cbf7a1-077b-4471-be18-94f063819be7" providerId="AD" clId="Web-{8232FD43-CD17-89E2-E8F3-83F0A71600E5}" dt="2023-02-05T18:12:56.985" v="6"/>
          <ac:picMkLst>
            <pc:docMk/>
            <pc:sldMk cId="3582386604" sldId="265"/>
            <ac:picMk id="4" creationId="{C3BEA406-9A64-C58F-B00E-7587164D399B}"/>
          </ac:picMkLst>
        </pc:picChg>
        <pc:picChg chg="add del mod">
          <ac:chgData name="Geetha Murugan" userId="S::geetha.murugan@dcmail.ca::15cbf7a1-077b-4471-be18-94f063819be7" providerId="AD" clId="Web-{8232FD43-CD17-89E2-E8F3-83F0A71600E5}" dt="2023-02-05T18:13:09.438" v="8"/>
          <ac:picMkLst>
            <pc:docMk/>
            <pc:sldMk cId="3582386604" sldId="265"/>
            <ac:picMk id="5" creationId="{DD07507C-534E-C004-5BA2-5BA2281CC713}"/>
          </ac:picMkLst>
        </pc:picChg>
      </pc:sldChg>
    </pc:docChg>
  </pc:docChgLst>
  <pc:docChgLst>
    <pc:chgData name="Narasimha reddy Boddapati" userId="S::narasimhareddy.boddapati@dcmail.ca::6ff8091c-2d98-4703-8a67-a9060f2bce68" providerId="AD" clId="Web-{B2324D4B-3CEE-7716-B708-1DAC7FABA77A}"/>
    <pc:docChg chg="modSld">
      <pc:chgData name="Narasimha reddy Boddapati" userId="S::narasimhareddy.boddapati@dcmail.ca::6ff8091c-2d98-4703-8a67-a9060f2bce68" providerId="AD" clId="Web-{B2324D4B-3CEE-7716-B708-1DAC7FABA77A}" dt="2023-02-06T22:11:30.632" v="241" actId="20577"/>
      <pc:docMkLst>
        <pc:docMk/>
      </pc:docMkLst>
      <pc:sldChg chg="addSp modSp mod modClrScheme chgLayout">
        <pc:chgData name="Narasimha reddy Boddapati" userId="S::narasimhareddy.boddapati@dcmail.ca::6ff8091c-2d98-4703-8a67-a9060f2bce68" providerId="AD" clId="Web-{B2324D4B-3CEE-7716-B708-1DAC7FABA77A}" dt="2023-02-06T22:11:30.632" v="241" actId="20577"/>
        <pc:sldMkLst>
          <pc:docMk/>
          <pc:sldMk cId="2818651674" sldId="261"/>
        </pc:sldMkLst>
        <pc:spChg chg="mod ord">
          <ac:chgData name="Narasimha reddy Boddapati" userId="S::narasimhareddy.boddapati@dcmail.ca::6ff8091c-2d98-4703-8a67-a9060f2bce68" providerId="AD" clId="Web-{B2324D4B-3CEE-7716-B708-1DAC7FABA77A}" dt="2023-02-06T21:55:28.387" v="81"/>
          <ac:spMkLst>
            <pc:docMk/>
            <pc:sldMk cId="2818651674" sldId="261"/>
            <ac:spMk id="2" creationId="{04453F30-542F-230D-FBAD-E7DB373E9E2A}"/>
          </ac:spMkLst>
        </pc:spChg>
        <pc:spChg chg="mod ord">
          <ac:chgData name="Narasimha reddy Boddapati" userId="S::narasimhareddy.boddapati@dcmail.ca::6ff8091c-2d98-4703-8a67-a9060f2bce68" providerId="AD" clId="Web-{B2324D4B-3CEE-7716-B708-1DAC7FABA77A}" dt="2023-02-06T21:55:28.387" v="81"/>
          <ac:spMkLst>
            <pc:docMk/>
            <pc:sldMk cId="2818651674" sldId="261"/>
            <ac:spMk id="3" creationId="{62788117-4C44-6249-6475-2642EA25DEE0}"/>
          </ac:spMkLst>
        </pc:spChg>
        <pc:spChg chg="add mod ord">
          <ac:chgData name="Narasimha reddy Boddapati" userId="S::narasimhareddy.boddapati@dcmail.ca::6ff8091c-2d98-4703-8a67-a9060f2bce68" providerId="AD" clId="Web-{B2324D4B-3CEE-7716-B708-1DAC7FABA77A}" dt="2023-02-06T22:11:30.632" v="241" actId="20577"/>
          <ac:spMkLst>
            <pc:docMk/>
            <pc:sldMk cId="2818651674" sldId="261"/>
            <ac:spMk id="4" creationId="{96BDA751-E6F2-59BA-1F45-4F948CE285DB}"/>
          </ac:spMkLst>
        </pc:spChg>
      </pc:sldChg>
    </pc:docChg>
  </pc:docChgLst>
  <pc:docChgLst>
    <pc:chgData name="Rahul Esiripally" userId="S::rahul.esiripally@dcmail.ca::e1bb9afc-3be6-41dd-916b-e0a1b4d463e4" providerId="AD" clId="Web-{870C5B5B-39C2-4C93-A29C-5CBEED41BB81}"/>
    <pc:docChg chg="addSld delSld modSld">
      <pc:chgData name="Rahul Esiripally" userId="S::rahul.esiripally@dcmail.ca::e1bb9afc-3be6-41dd-916b-e0a1b4d463e4" providerId="AD" clId="Web-{870C5B5B-39C2-4C93-A29C-5CBEED41BB81}" dt="2023-02-06T22:01:42.090" v="21" actId="20577"/>
      <pc:docMkLst>
        <pc:docMk/>
      </pc:docMkLst>
      <pc:sldChg chg="del">
        <pc:chgData name="Rahul Esiripally" userId="S::rahul.esiripally@dcmail.ca::e1bb9afc-3be6-41dd-916b-e0a1b4d463e4" providerId="AD" clId="Web-{870C5B5B-39C2-4C93-A29C-5CBEED41BB81}" dt="2023-02-06T21:32:35.522" v="0"/>
        <pc:sldMkLst>
          <pc:docMk/>
          <pc:sldMk cId="1828926226" sldId="264"/>
        </pc:sldMkLst>
      </pc:sldChg>
      <pc:sldChg chg="modSp new">
        <pc:chgData name="Rahul Esiripally" userId="S::rahul.esiripally@dcmail.ca::e1bb9afc-3be6-41dd-916b-e0a1b4d463e4" providerId="AD" clId="Web-{870C5B5B-39C2-4C93-A29C-5CBEED41BB81}" dt="2023-02-06T22:01:42.090" v="21" actId="20577"/>
        <pc:sldMkLst>
          <pc:docMk/>
          <pc:sldMk cId="699237353" sldId="270"/>
        </pc:sldMkLst>
        <pc:spChg chg="mod">
          <ac:chgData name="Rahul Esiripally" userId="S::rahul.esiripally@dcmail.ca::e1bb9afc-3be6-41dd-916b-e0a1b4d463e4" providerId="AD" clId="Web-{870C5B5B-39C2-4C93-A29C-5CBEED41BB81}" dt="2023-02-06T22:01:42.090" v="21" actId="20577"/>
          <ac:spMkLst>
            <pc:docMk/>
            <pc:sldMk cId="699237353" sldId="270"/>
            <ac:spMk id="3" creationId="{5F2B3708-6DB4-387B-663D-7DEDA837BF76}"/>
          </ac:spMkLst>
        </pc:spChg>
      </pc:sldChg>
    </pc:docChg>
  </pc:docChgLst>
  <pc:docChgLst>
    <pc:chgData name="Somya Sachan" userId="S::somya.sachan@dcmail.ca::ba933043-66c2-42fe-b288-f04dc65f0a97" providerId="AD" clId="Web-{725EC086-9EA9-5805-1E8C-97802738A924}"/>
    <pc:docChg chg="addSld modSld">
      <pc:chgData name="Somya Sachan" userId="S::somya.sachan@dcmail.ca::ba933043-66c2-42fe-b288-f04dc65f0a97" providerId="AD" clId="Web-{725EC086-9EA9-5805-1E8C-97802738A924}" dt="2023-02-06T04:43:29.755" v="42" actId="20577"/>
      <pc:docMkLst>
        <pc:docMk/>
      </pc:docMkLst>
      <pc:sldChg chg="modSp">
        <pc:chgData name="Somya Sachan" userId="S::somya.sachan@dcmail.ca::ba933043-66c2-42fe-b288-f04dc65f0a97" providerId="AD" clId="Web-{725EC086-9EA9-5805-1E8C-97802738A924}" dt="2023-02-06T04:35:27.482" v="5" actId="14100"/>
        <pc:sldMkLst>
          <pc:docMk/>
          <pc:sldMk cId="1943282182" sldId="257"/>
        </pc:sldMkLst>
        <pc:spChg chg="mod">
          <ac:chgData name="Somya Sachan" userId="S::somya.sachan@dcmail.ca::ba933043-66c2-42fe-b288-f04dc65f0a97" providerId="AD" clId="Web-{725EC086-9EA9-5805-1E8C-97802738A924}" dt="2023-02-06T04:35:27.482" v="5" actId="14100"/>
          <ac:spMkLst>
            <pc:docMk/>
            <pc:sldMk cId="1943282182" sldId="257"/>
            <ac:spMk id="3" creationId="{5E36134C-4DBE-8C0D-7222-7ACAE314EB16}"/>
          </ac:spMkLst>
        </pc:spChg>
      </pc:sldChg>
      <pc:sldChg chg="modSp new">
        <pc:chgData name="Somya Sachan" userId="S::somya.sachan@dcmail.ca::ba933043-66c2-42fe-b288-f04dc65f0a97" providerId="AD" clId="Web-{725EC086-9EA9-5805-1E8C-97802738A924}" dt="2023-02-06T04:38:48.735" v="28" actId="20577"/>
        <pc:sldMkLst>
          <pc:docMk/>
          <pc:sldMk cId="1432283545" sldId="266"/>
        </pc:sldMkLst>
        <pc:spChg chg="mod">
          <ac:chgData name="Somya Sachan" userId="S::somya.sachan@dcmail.ca::ba933043-66c2-42fe-b288-f04dc65f0a97" providerId="AD" clId="Web-{725EC086-9EA9-5805-1E8C-97802738A924}" dt="2023-02-06T04:35:59.061" v="24" actId="20577"/>
          <ac:spMkLst>
            <pc:docMk/>
            <pc:sldMk cId="1432283545" sldId="266"/>
            <ac:spMk id="2" creationId="{35F7906B-70E4-C58C-417B-A592A5B95274}"/>
          </ac:spMkLst>
        </pc:spChg>
        <pc:spChg chg="mod">
          <ac:chgData name="Somya Sachan" userId="S::somya.sachan@dcmail.ca::ba933043-66c2-42fe-b288-f04dc65f0a97" providerId="AD" clId="Web-{725EC086-9EA9-5805-1E8C-97802738A924}" dt="2023-02-06T04:38:48.735" v="28" actId="20577"/>
          <ac:spMkLst>
            <pc:docMk/>
            <pc:sldMk cId="1432283545" sldId="266"/>
            <ac:spMk id="3" creationId="{EEE1685F-46AC-BA26-62D1-3077FCFA71E9}"/>
          </ac:spMkLst>
        </pc:spChg>
      </pc:sldChg>
      <pc:sldChg chg="modSp new">
        <pc:chgData name="Somya Sachan" userId="S::somya.sachan@dcmail.ca::ba933043-66c2-42fe-b288-f04dc65f0a97" providerId="AD" clId="Web-{725EC086-9EA9-5805-1E8C-97802738A924}" dt="2023-02-06T04:43:29.755" v="42" actId="20577"/>
        <pc:sldMkLst>
          <pc:docMk/>
          <pc:sldMk cId="4082261922" sldId="267"/>
        </pc:sldMkLst>
        <pc:spChg chg="mod">
          <ac:chgData name="Somya Sachan" userId="S::somya.sachan@dcmail.ca::ba933043-66c2-42fe-b288-f04dc65f0a97" providerId="AD" clId="Web-{725EC086-9EA9-5805-1E8C-97802738A924}" dt="2023-02-06T04:41:24.581" v="32" actId="20577"/>
          <ac:spMkLst>
            <pc:docMk/>
            <pc:sldMk cId="4082261922" sldId="267"/>
            <ac:spMk id="2" creationId="{80AACF45-D9FF-3FCF-B6CF-2DFF092D2CF3}"/>
          </ac:spMkLst>
        </pc:spChg>
        <pc:spChg chg="mod">
          <ac:chgData name="Somya Sachan" userId="S::somya.sachan@dcmail.ca::ba933043-66c2-42fe-b288-f04dc65f0a97" providerId="AD" clId="Web-{725EC086-9EA9-5805-1E8C-97802738A924}" dt="2023-02-06T04:43:29.755" v="42" actId="20577"/>
          <ac:spMkLst>
            <pc:docMk/>
            <pc:sldMk cId="4082261922" sldId="267"/>
            <ac:spMk id="3" creationId="{2394E04C-BFCE-E353-ADA2-544A9A5D690A}"/>
          </ac:spMkLst>
        </pc:spChg>
      </pc:sldChg>
      <pc:sldChg chg="modSp new">
        <pc:chgData name="Somya Sachan" userId="S::somya.sachan@dcmail.ca::ba933043-66c2-42fe-b288-f04dc65f0a97" providerId="AD" clId="Web-{725EC086-9EA9-5805-1E8C-97802738A924}" dt="2023-02-06T04:43:21.568" v="40" actId="20577"/>
        <pc:sldMkLst>
          <pc:docMk/>
          <pc:sldMk cId="2487150431" sldId="268"/>
        </pc:sldMkLst>
        <pc:spChg chg="mod">
          <ac:chgData name="Somya Sachan" userId="S::somya.sachan@dcmail.ca::ba933043-66c2-42fe-b288-f04dc65f0a97" providerId="AD" clId="Web-{725EC086-9EA9-5805-1E8C-97802738A924}" dt="2023-02-06T04:43:17.614" v="38" actId="20577"/>
          <ac:spMkLst>
            <pc:docMk/>
            <pc:sldMk cId="2487150431" sldId="268"/>
            <ac:spMk id="2" creationId="{AF749A01-FB24-A424-ADB0-B34410D232F0}"/>
          </ac:spMkLst>
        </pc:spChg>
        <pc:spChg chg="mod">
          <ac:chgData name="Somya Sachan" userId="S::somya.sachan@dcmail.ca::ba933043-66c2-42fe-b288-f04dc65f0a97" providerId="AD" clId="Web-{725EC086-9EA9-5805-1E8C-97802738A924}" dt="2023-02-06T04:43:21.568" v="40" actId="20577"/>
          <ac:spMkLst>
            <pc:docMk/>
            <pc:sldMk cId="2487150431" sldId="268"/>
            <ac:spMk id="3" creationId="{9CB5A665-B532-68F4-6236-38014104BA2C}"/>
          </ac:spMkLst>
        </pc:spChg>
      </pc:sldChg>
    </pc:docChg>
  </pc:docChgLst>
  <pc:docChgLst>
    <pc:chgData name="Somya Sachan" userId="S::somya.sachan@dcmail.ca::ba933043-66c2-42fe-b288-f04dc65f0a97" providerId="AD" clId="Web-{E73066BE-BC62-1FE2-2EF7-BFD5EE01F84B}"/>
    <pc:docChg chg="modSld">
      <pc:chgData name="Somya Sachan" userId="S::somya.sachan@dcmail.ca::ba933043-66c2-42fe-b288-f04dc65f0a97" providerId="AD" clId="Web-{E73066BE-BC62-1FE2-2EF7-BFD5EE01F84B}" dt="2023-02-08T01:58:09.852" v="12" actId="20577"/>
      <pc:docMkLst>
        <pc:docMk/>
      </pc:docMkLst>
      <pc:sldChg chg="modSp">
        <pc:chgData name="Somya Sachan" userId="S::somya.sachan@dcmail.ca::ba933043-66c2-42fe-b288-f04dc65f0a97" providerId="AD" clId="Web-{E73066BE-BC62-1FE2-2EF7-BFD5EE01F84B}" dt="2023-02-08T01:58:09.852" v="12" actId="20577"/>
        <pc:sldMkLst>
          <pc:docMk/>
          <pc:sldMk cId="3582386604" sldId="265"/>
        </pc:sldMkLst>
        <pc:spChg chg="mod">
          <ac:chgData name="Somya Sachan" userId="S::somya.sachan@dcmail.ca::ba933043-66c2-42fe-b288-f04dc65f0a97" providerId="AD" clId="Web-{E73066BE-BC62-1FE2-2EF7-BFD5EE01F84B}" dt="2023-02-08T01:58:09.852" v="12" actId="20577"/>
          <ac:spMkLst>
            <pc:docMk/>
            <pc:sldMk cId="3582386604" sldId="265"/>
            <ac:spMk id="7" creationId="{ECE8A227-DD20-988F-8A60-45E7B8E2A700}"/>
          </ac:spMkLst>
        </pc:spChg>
        <pc:spChg chg="mod">
          <ac:chgData name="Somya Sachan" userId="S::somya.sachan@dcmail.ca::ba933043-66c2-42fe-b288-f04dc65f0a97" providerId="AD" clId="Web-{E73066BE-BC62-1FE2-2EF7-BFD5EE01F84B}" dt="2023-02-08T01:57:48.383" v="9" actId="20577"/>
          <ac:spMkLst>
            <pc:docMk/>
            <pc:sldMk cId="3582386604" sldId="265"/>
            <ac:spMk id="21" creationId="{78CDB96D-885E-D782-1C75-BAB784AE29F0}"/>
          </ac:spMkLst>
        </pc:spChg>
      </pc:sldChg>
      <pc:sldChg chg="modSp">
        <pc:chgData name="Somya Sachan" userId="S::somya.sachan@dcmail.ca::ba933043-66c2-42fe-b288-f04dc65f0a97" providerId="AD" clId="Web-{E73066BE-BC62-1FE2-2EF7-BFD5EE01F84B}" dt="2023-02-08T01:55:21.693" v="5" actId="20577"/>
        <pc:sldMkLst>
          <pc:docMk/>
          <pc:sldMk cId="4082261922" sldId="267"/>
        </pc:sldMkLst>
        <pc:graphicFrameChg chg="modGraphic">
          <ac:chgData name="Somya Sachan" userId="S::somya.sachan@dcmail.ca::ba933043-66c2-42fe-b288-f04dc65f0a97" providerId="AD" clId="Web-{E73066BE-BC62-1FE2-2EF7-BFD5EE01F84B}" dt="2023-02-08T01:55:21.693" v="5" actId="20577"/>
          <ac:graphicFrameMkLst>
            <pc:docMk/>
            <pc:sldMk cId="4082261922" sldId="267"/>
            <ac:graphicFrameMk id="5" creationId="{1FE39786-24D9-A15A-AC48-425EEDBF91B1}"/>
          </ac:graphicFrameMkLst>
        </pc:graphicFrameChg>
      </pc:sldChg>
      <pc:sldChg chg="modSp">
        <pc:chgData name="Somya Sachan" userId="S::somya.sachan@dcmail.ca::ba933043-66c2-42fe-b288-f04dc65f0a97" providerId="AD" clId="Web-{E73066BE-BC62-1FE2-2EF7-BFD5EE01F84B}" dt="2023-02-08T01:53:54.395" v="3" actId="20577"/>
        <pc:sldMkLst>
          <pc:docMk/>
          <pc:sldMk cId="1966101396" sldId="274"/>
        </pc:sldMkLst>
        <pc:spChg chg="mod">
          <ac:chgData name="Somya Sachan" userId="S::somya.sachan@dcmail.ca::ba933043-66c2-42fe-b288-f04dc65f0a97" providerId="AD" clId="Web-{E73066BE-BC62-1FE2-2EF7-BFD5EE01F84B}" dt="2023-02-08T01:53:54.395" v="3" actId="20577"/>
          <ac:spMkLst>
            <pc:docMk/>
            <pc:sldMk cId="1966101396" sldId="274"/>
            <ac:spMk id="193" creationId="{A5150987-5541-BA1F-7C55-6468F5881FCC}"/>
          </ac:spMkLst>
        </pc:spChg>
      </pc:sldChg>
    </pc:docChg>
  </pc:docChgLst>
  <pc:docChgLst>
    <pc:chgData name="Shahabuddin Syed" userId="S::shahabuddin.syed@dcmail.ca::bc3373f0-c24e-4dba-b1d4-6ddc39c478e5" providerId="AD" clId="Web-{DBA437B9-E3DB-49AC-80F3-C2902C80B836}"/>
    <pc:docChg chg="addSld modSld">
      <pc:chgData name="Shahabuddin Syed" userId="S::shahabuddin.syed@dcmail.ca::bc3373f0-c24e-4dba-b1d4-6ddc39c478e5" providerId="AD" clId="Web-{DBA437B9-E3DB-49AC-80F3-C2902C80B836}" dt="2023-02-05T15:20:31.355" v="58"/>
      <pc:docMkLst>
        <pc:docMk/>
      </pc:docMkLst>
      <pc:sldChg chg="addSp modSp mod setBg addAnim setClrOvrMap">
        <pc:chgData name="Shahabuddin Syed" userId="S::shahabuddin.syed@dcmail.ca::bc3373f0-c24e-4dba-b1d4-6ddc39c478e5" providerId="AD" clId="Web-{DBA437B9-E3DB-49AC-80F3-C2902C80B836}" dt="2023-02-05T15:20:08.590" v="57"/>
        <pc:sldMkLst>
          <pc:docMk/>
          <pc:sldMk cId="1943282182" sldId="257"/>
        </pc:sldMkLst>
        <pc:spChg chg="mod">
          <ac:chgData name="Shahabuddin Syed" userId="S::shahabuddin.syed@dcmail.ca::bc3373f0-c24e-4dba-b1d4-6ddc39c478e5" providerId="AD" clId="Web-{DBA437B9-E3DB-49AC-80F3-C2902C80B836}" dt="2023-02-05T15:20:08.590" v="56"/>
          <ac:spMkLst>
            <pc:docMk/>
            <pc:sldMk cId="1943282182" sldId="257"/>
            <ac:spMk id="2" creationId="{45E3D403-6706-D688-C577-6A47F9BF3BB3}"/>
          </ac:spMkLst>
        </pc:spChg>
        <pc:spChg chg="mod">
          <ac:chgData name="Shahabuddin Syed" userId="S::shahabuddin.syed@dcmail.ca::bc3373f0-c24e-4dba-b1d4-6ddc39c478e5" providerId="AD" clId="Web-{DBA437B9-E3DB-49AC-80F3-C2902C80B836}" dt="2023-02-05T15:20:08.590" v="56"/>
          <ac:spMkLst>
            <pc:docMk/>
            <pc:sldMk cId="1943282182" sldId="257"/>
            <ac:spMk id="3" creationId="{5E36134C-4DBE-8C0D-7222-7ACAE314EB16}"/>
          </ac:spMkLst>
        </pc:spChg>
        <pc:spChg chg="add">
          <ac:chgData name="Shahabuddin Syed" userId="S::shahabuddin.syed@dcmail.ca::bc3373f0-c24e-4dba-b1d4-6ddc39c478e5" providerId="AD" clId="Web-{DBA437B9-E3DB-49AC-80F3-C2902C80B836}" dt="2023-02-05T15:20:08.590" v="56"/>
          <ac:spMkLst>
            <pc:docMk/>
            <pc:sldMk cId="1943282182" sldId="257"/>
            <ac:spMk id="9" creationId="{0671A8AE-40A1-4631-A6B8-581AFF065482}"/>
          </ac:spMkLst>
        </pc:spChg>
        <pc:spChg chg="add">
          <ac:chgData name="Shahabuddin Syed" userId="S::shahabuddin.syed@dcmail.ca::bc3373f0-c24e-4dba-b1d4-6ddc39c478e5" providerId="AD" clId="Web-{DBA437B9-E3DB-49AC-80F3-C2902C80B836}" dt="2023-02-05T15:20:08.590" v="56"/>
          <ac:spMkLst>
            <pc:docMk/>
            <pc:sldMk cId="1943282182" sldId="257"/>
            <ac:spMk id="11" creationId="{AB58EF07-17C2-48CF-ABB0-EEF1F17CB8F0}"/>
          </ac:spMkLst>
        </pc:spChg>
        <pc:spChg chg="add">
          <ac:chgData name="Shahabuddin Syed" userId="S::shahabuddin.syed@dcmail.ca::bc3373f0-c24e-4dba-b1d4-6ddc39c478e5" providerId="AD" clId="Web-{DBA437B9-E3DB-49AC-80F3-C2902C80B836}" dt="2023-02-05T15:20:08.590" v="56"/>
          <ac:spMkLst>
            <pc:docMk/>
            <pc:sldMk cId="1943282182" sldId="257"/>
            <ac:spMk id="13" creationId="{AF2F604E-43BE-4DC3-B983-E071523364F8}"/>
          </ac:spMkLst>
        </pc:spChg>
        <pc:spChg chg="add">
          <ac:chgData name="Shahabuddin Syed" userId="S::shahabuddin.syed@dcmail.ca::bc3373f0-c24e-4dba-b1d4-6ddc39c478e5" providerId="AD" clId="Web-{DBA437B9-E3DB-49AC-80F3-C2902C80B836}" dt="2023-02-05T15:20:08.590" v="56"/>
          <ac:spMkLst>
            <pc:docMk/>
            <pc:sldMk cId="1943282182" sldId="257"/>
            <ac:spMk id="15" creationId="{08C9B587-E65E-4B52-B37C-ABEBB6E87928}"/>
          </ac:spMkLst>
        </pc:spChg>
        <pc:picChg chg="add">
          <ac:chgData name="Shahabuddin Syed" userId="S::shahabuddin.syed@dcmail.ca::bc3373f0-c24e-4dba-b1d4-6ddc39c478e5" providerId="AD" clId="Web-{DBA437B9-E3DB-49AC-80F3-C2902C80B836}" dt="2023-02-05T15:20:08.590" v="56"/>
          <ac:picMkLst>
            <pc:docMk/>
            <pc:sldMk cId="1943282182" sldId="257"/>
            <ac:picMk id="5" creationId="{15F123EB-F49C-8A79-9D42-602B9ABE3BAD}"/>
          </ac:picMkLst>
        </pc:picChg>
      </pc:sldChg>
      <pc:sldChg chg="new">
        <pc:chgData name="Shahabuddin Syed" userId="S::shahabuddin.syed@dcmail.ca::bc3373f0-c24e-4dba-b1d4-6ddc39c478e5" providerId="AD" clId="Web-{DBA437B9-E3DB-49AC-80F3-C2902C80B836}" dt="2023-02-05T15:20:31.355" v="58"/>
        <pc:sldMkLst>
          <pc:docMk/>
          <pc:sldMk cId="981058473" sldId="259"/>
        </pc:sldMkLst>
      </pc:sldChg>
    </pc:docChg>
  </pc:docChgLst>
  <pc:docChgLst>
    <pc:chgData name="Narasimha reddy Boddapati" userId="S::narasimhareddy.boddapati@dcmail.ca::6ff8091c-2d98-4703-8a67-a9060f2bce68" providerId="AD" clId="Web-{2517BB87-C6DD-406F-B885-739D4DDFC769}"/>
    <pc:docChg chg="modSld">
      <pc:chgData name="Narasimha reddy Boddapati" userId="S::narasimhareddy.boddapati@dcmail.ca::6ff8091c-2d98-4703-8a67-a9060f2bce68" providerId="AD" clId="Web-{2517BB87-C6DD-406F-B885-739D4DDFC769}" dt="2023-02-21T22:48:54.323" v="5" actId="20577"/>
      <pc:docMkLst>
        <pc:docMk/>
      </pc:docMkLst>
      <pc:sldChg chg="modSp">
        <pc:chgData name="Narasimha reddy Boddapati" userId="S::narasimhareddy.boddapati@dcmail.ca::6ff8091c-2d98-4703-8a67-a9060f2bce68" providerId="AD" clId="Web-{2517BB87-C6DD-406F-B885-739D4DDFC769}" dt="2023-02-21T22:48:54.323" v="5" actId="20577"/>
        <pc:sldMkLst>
          <pc:docMk/>
          <pc:sldMk cId="2818651674" sldId="261"/>
        </pc:sldMkLst>
        <pc:spChg chg="mod">
          <ac:chgData name="Narasimha reddy Boddapati" userId="S::narasimhareddy.boddapati@dcmail.ca::6ff8091c-2d98-4703-8a67-a9060f2bce68" providerId="AD" clId="Web-{2517BB87-C6DD-406F-B885-739D4DDFC769}" dt="2023-02-21T22:48:54.323" v="5" actId="20577"/>
          <ac:spMkLst>
            <pc:docMk/>
            <pc:sldMk cId="2818651674" sldId="261"/>
            <ac:spMk id="6" creationId="{57C89CAB-FB63-120F-4CEA-FB988F8B5C48}"/>
          </ac:spMkLst>
        </pc:s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E3FDE-0BC2-4B8F-8BD0-92F1EC68A4FC}" type="doc">
      <dgm:prSet loTypeId="urn:microsoft.com/office/officeart/2005/8/layout/pyramid2" loCatId="pyramid" qsTypeId="urn:microsoft.com/office/officeart/2005/8/quickstyle/simple1" qsCatId="simple" csTypeId="urn:microsoft.com/office/officeart/2005/8/colors/colorful1" csCatId="colorful" phldr="1"/>
      <dgm:spPr/>
    </dgm:pt>
    <dgm:pt modelId="{B1FFF08C-3BEB-478B-8111-DFAB4DD84442}">
      <dgm:prSet phldrT="[Text]" phldr="0"/>
      <dgm:spPr/>
      <dgm:t>
        <a:bodyPr/>
        <a:lstStyle/>
        <a:p>
          <a:r>
            <a:rPr lang="en-US">
              <a:latin typeface="Cambria"/>
              <a:ea typeface="Cambria"/>
            </a:rPr>
            <a:t>Holidays</a:t>
          </a:r>
        </a:p>
      </dgm:t>
    </dgm:pt>
    <dgm:pt modelId="{5F7B52C2-359B-49F5-9563-93939ACFF9B1}" type="parTrans" cxnId="{ABA22D1E-6E9B-44B2-9D38-808813C8DDCD}">
      <dgm:prSet/>
      <dgm:spPr/>
    </dgm:pt>
    <dgm:pt modelId="{6D81BD76-3E16-4136-82EA-D51379AD321A}" type="sibTrans" cxnId="{ABA22D1E-6E9B-44B2-9D38-808813C8DDCD}">
      <dgm:prSet/>
      <dgm:spPr/>
    </dgm:pt>
    <dgm:pt modelId="{50471F31-42E1-4316-86DE-64180855D56A}">
      <dgm:prSet phldrT="[Text]"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Local events</a:t>
          </a:r>
        </a:p>
      </dgm:t>
    </dgm:pt>
    <dgm:pt modelId="{EE7D8CC8-1065-4951-8F2E-E2D239D579CF}" type="parTrans" cxnId="{EE9F1599-8E1C-48D2-9DB3-A3615A353B78}">
      <dgm:prSet/>
      <dgm:spPr/>
    </dgm:pt>
    <dgm:pt modelId="{284CF4AA-0033-4384-BC70-4E808DD418E2}" type="sibTrans" cxnId="{EE9F1599-8E1C-48D2-9DB3-A3615A353B78}">
      <dgm:prSet/>
      <dgm:spPr/>
    </dgm:pt>
    <dgm:pt modelId="{22B2AD15-1DB2-4763-BBFA-4CA8F1476F56}">
      <dgm:prSet phldrT="[Text]" phldr="0"/>
      <dgm:spPr/>
      <dgm:t>
        <a:bodyPr/>
        <a:lstStyle/>
        <a:p>
          <a:r>
            <a:rPr lang="en-US">
              <a:latin typeface="Cambria"/>
              <a:ea typeface="Cambria"/>
            </a:rPr>
            <a:t>Promotions</a:t>
          </a:r>
        </a:p>
      </dgm:t>
    </dgm:pt>
    <dgm:pt modelId="{D8CA5546-A8E3-43FD-B0EB-F95530ED8692}" type="parTrans" cxnId="{97B0A71E-3DA7-4EF9-A96D-010C6675133D}">
      <dgm:prSet/>
      <dgm:spPr/>
    </dgm:pt>
    <dgm:pt modelId="{F613D762-6524-4E6D-A57B-96F0E3A71303}" type="sibTrans" cxnId="{97B0A71E-3DA7-4EF9-A96D-010C6675133D}">
      <dgm:prSet/>
      <dgm:spPr/>
    </dgm:pt>
    <dgm:pt modelId="{D688E96E-795A-4BF2-A132-FE0BB4BD93BC}" type="pres">
      <dgm:prSet presAssocID="{8D5E3FDE-0BC2-4B8F-8BD0-92F1EC68A4FC}" presName="compositeShape" presStyleCnt="0">
        <dgm:presLayoutVars>
          <dgm:dir/>
          <dgm:resizeHandles/>
        </dgm:presLayoutVars>
      </dgm:prSet>
      <dgm:spPr/>
    </dgm:pt>
    <dgm:pt modelId="{F4F78398-39AF-4656-BB2D-89C4BCAA78B5}" type="pres">
      <dgm:prSet presAssocID="{8D5E3FDE-0BC2-4B8F-8BD0-92F1EC68A4FC}" presName="pyramid" presStyleLbl="node1" presStyleIdx="0" presStyleCnt="1"/>
      <dgm:spPr/>
    </dgm:pt>
    <dgm:pt modelId="{CC1E8098-CA2F-4ADE-B437-295CADFD16B7}" type="pres">
      <dgm:prSet presAssocID="{8D5E3FDE-0BC2-4B8F-8BD0-92F1EC68A4FC}" presName="theList" presStyleCnt="0"/>
      <dgm:spPr/>
    </dgm:pt>
    <dgm:pt modelId="{DC3C3487-F400-4441-8655-3333C300DB36}" type="pres">
      <dgm:prSet presAssocID="{B1FFF08C-3BEB-478B-8111-DFAB4DD84442}" presName="aNode" presStyleLbl="fgAcc1" presStyleIdx="0" presStyleCnt="3">
        <dgm:presLayoutVars>
          <dgm:bulletEnabled val="1"/>
        </dgm:presLayoutVars>
      </dgm:prSet>
      <dgm:spPr/>
    </dgm:pt>
    <dgm:pt modelId="{BCC01F6E-E0AE-494B-94E9-081DC6E7254B}" type="pres">
      <dgm:prSet presAssocID="{B1FFF08C-3BEB-478B-8111-DFAB4DD84442}" presName="aSpace" presStyleCnt="0"/>
      <dgm:spPr/>
    </dgm:pt>
    <dgm:pt modelId="{B0C854B4-98C9-45FF-BFFA-966CCE679295}" type="pres">
      <dgm:prSet presAssocID="{50471F31-42E1-4316-86DE-64180855D56A}" presName="aNode" presStyleLbl="fgAcc1" presStyleIdx="1" presStyleCnt="3">
        <dgm:presLayoutVars>
          <dgm:bulletEnabled val="1"/>
        </dgm:presLayoutVars>
      </dgm:prSet>
      <dgm:spPr/>
    </dgm:pt>
    <dgm:pt modelId="{74357EB8-6564-455F-98AC-CD71A8FFDA16}" type="pres">
      <dgm:prSet presAssocID="{50471F31-42E1-4316-86DE-64180855D56A}" presName="aSpace" presStyleCnt="0"/>
      <dgm:spPr/>
    </dgm:pt>
    <dgm:pt modelId="{E437030E-FE35-45DC-86DD-EE54103987C8}" type="pres">
      <dgm:prSet presAssocID="{22B2AD15-1DB2-4763-BBFA-4CA8F1476F56}" presName="aNode" presStyleLbl="fgAcc1" presStyleIdx="2" presStyleCnt="3">
        <dgm:presLayoutVars>
          <dgm:bulletEnabled val="1"/>
        </dgm:presLayoutVars>
      </dgm:prSet>
      <dgm:spPr/>
    </dgm:pt>
    <dgm:pt modelId="{87FAE5B4-3F74-40CF-A38A-430F68F5E80A}" type="pres">
      <dgm:prSet presAssocID="{22B2AD15-1DB2-4763-BBFA-4CA8F1476F56}" presName="aSpace" presStyleCnt="0"/>
      <dgm:spPr/>
    </dgm:pt>
  </dgm:ptLst>
  <dgm:cxnLst>
    <dgm:cxn modelId="{F41BFA14-5D48-494B-BE4A-425251338CF8}" type="presOf" srcId="{50471F31-42E1-4316-86DE-64180855D56A}" destId="{B0C854B4-98C9-45FF-BFFA-966CCE679295}" srcOrd="0" destOrd="0" presId="urn:microsoft.com/office/officeart/2005/8/layout/pyramid2"/>
    <dgm:cxn modelId="{ABA22D1E-6E9B-44B2-9D38-808813C8DDCD}" srcId="{8D5E3FDE-0BC2-4B8F-8BD0-92F1EC68A4FC}" destId="{B1FFF08C-3BEB-478B-8111-DFAB4DD84442}" srcOrd="0" destOrd="0" parTransId="{5F7B52C2-359B-49F5-9563-93939ACFF9B1}" sibTransId="{6D81BD76-3E16-4136-82EA-D51379AD321A}"/>
    <dgm:cxn modelId="{97B0A71E-3DA7-4EF9-A96D-010C6675133D}" srcId="{8D5E3FDE-0BC2-4B8F-8BD0-92F1EC68A4FC}" destId="{22B2AD15-1DB2-4763-BBFA-4CA8F1476F56}" srcOrd="2" destOrd="0" parTransId="{D8CA5546-A8E3-43FD-B0EB-F95530ED8692}" sibTransId="{F613D762-6524-4E6D-A57B-96F0E3A71303}"/>
    <dgm:cxn modelId="{EE9F1599-8E1C-48D2-9DB3-A3615A353B78}" srcId="{8D5E3FDE-0BC2-4B8F-8BD0-92F1EC68A4FC}" destId="{50471F31-42E1-4316-86DE-64180855D56A}" srcOrd="1" destOrd="0" parTransId="{EE7D8CC8-1065-4951-8F2E-E2D239D579CF}" sibTransId="{284CF4AA-0033-4384-BC70-4E808DD418E2}"/>
    <dgm:cxn modelId="{83F2EFB6-E8EF-4EDA-AF78-608B6077F00E}" type="presOf" srcId="{22B2AD15-1DB2-4763-BBFA-4CA8F1476F56}" destId="{E437030E-FE35-45DC-86DD-EE54103987C8}" srcOrd="0" destOrd="0" presId="urn:microsoft.com/office/officeart/2005/8/layout/pyramid2"/>
    <dgm:cxn modelId="{DFD1D1BA-C882-42D4-97EA-99CD2A313B31}" type="presOf" srcId="{B1FFF08C-3BEB-478B-8111-DFAB4DD84442}" destId="{DC3C3487-F400-4441-8655-3333C300DB36}" srcOrd="0" destOrd="0" presId="urn:microsoft.com/office/officeart/2005/8/layout/pyramid2"/>
    <dgm:cxn modelId="{B31B3EBB-A683-4EFD-A208-44728F1865F4}" type="presOf" srcId="{8D5E3FDE-0BC2-4B8F-8BD0-92F1EC68A4FC}" destId="{D688E96E-795A-4BF2-A132-FE0BB4BD93BC}" srcOrd="0" destOrd="0" presId="urn:microsoft.com/office/officeart/2005/8/layout/pyramid2"/>
    <dgm:cxn modelId="{7B44616E-0D6C-4347-B819-26D3B57A3FD8}" type="presParOf" srcId="{D688E96E-795A-4BF2-A132-FE0BB4BD93BC}" destId="{F4F78398-39AF-4656-BB2D-89C4BCAA78B5}" srcOrd="0" destOrd="0" presId="urn:microsoft.com/office/officeart/2005/8/layout/pyramid2"/>
    <dgm:cxn modelId="{ABEA5824-713D-4E4D-AF97-5D786D7BC173}" type="presParOf" srcId="{D688E96E-795A-4BF2-A132-FE0BB4BD93BC}" destId="{CC1E8098-CA2F-4ADE-B437-295CADFD16B7}" srcOrd="1" destOrd="0" presId="urn:microsoft.com/office/officeart/2005/8/layout/pyramid2"/>
    <dgm:cxn modelId="{1E51B7C5-7525-433B-B59B-EEB624C5DAF0}" type="presParOf" srcId="{CC1E8098-CA2F-4ADE-B437-295CADFD16B7}" destId="{DC3C3487-F400-4441-8655-3333C300DB36}" srcOrd="0" destOrd="0" presId="urn:microsoft.com/office/officeart/2005/8/layout/pyramid2"/>
    <dgm:cxn modelId="{7F864241-C10B-4162-8521-B0AFE958892D}" type="presParOf" srcId="{CC1E8098-CA2F-4ADE-B437-295CADFD16B7}" destId="{BCC01F6E-E0AE-494B-94E9-081DC6E7254B}" srcOrd="1" destOrd="0" presId="urn:microsoft.com/office/officeart/2005/8/layout/pyramid2"/>
    <dgm:cxn modelId="{14B50A68-5753-4B97-87E9-59C4B83AC496}" type="presParOf" srcId="{CC1E8098-CA2F-4ADE-B437-295CADFD16B7}" destId="{B0C854B4-98C9-45FF-BFFA-966CCE679295}" srcOrd="2" destOrd="0" presId="urn:microsoft.com/office/officeart/2005/8/layout/pyramid2"/>
    <dgm:cxn modelId="{EA554E58-34B8-4179-8D0C-D78D54528FF0}" type="presParOf" srcId="{CC1E8098-CA2F-4ADE-B437-295CADFD16B7}" destId="{74357EB8-6564-455F-98AC-CD71A8FFDA16}" srcOrd="3" destOrd="0" presId="urn:microsoft.com/office/officeart/2005/8/layout/pyramid2"/>
    <dgm:cxn modelId="{71D489C9-F965-49E0-80E5-788CDD41C3F1}" type="presParOf" srcId="{CC1E8098-CA2F-4ADE-B437-295CADFD16B7}" destId="{E437030E-FE35-45DC-86DD-EE54103987C8}" srcOrd="4" destOrd="0" presId="urn:microsoft.com/office/officeart/2005/8/layout/pyramid2"/>
    <dgm:cxn modelId="{8C4979DB-F8F7-41F3-9709-68A477661898}" type="presParOf" srcId="{CC1E8098-CA2F-4ADE-B437-295CADFD16B7}" destId="{87FAE5B4-3F74-40CF-A38A-430F68F5E80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4046343-AE4D-4FCA-89C9-85B36BF237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DDF3B-E957-4E29-8DC4-E84752822C2A}">
      <dgm:prSet phldrT="[Text]" phldr="0"/>
      <dgm:spPr/>
      <dgm:t>
        <a:bodyPr/>
        <a:lstStyle/>
        <a:p>
          <a:pPr algn="l"/>
          <a:r>
            <a:rPr lang="en-US">
              <a:latin typeface="Cambria"/>
              <a:ea typeface="Cambria"/>
            </a:rPr>
            <a:t>Foster a community</a:t>
          </a:r>
        </a:p>
      </dgm:t>
    </dgm:pt>
    <dgm:pt modelId="{29388F88-3A8E-427D-B7A2-33A5B1C332F9}" type="parTrans" cxnId="{18459FC6-20A5-41E8-B70D-D4978028E020}">
      <dgm:prSet/>
      <dgm:spPr/>
      <dgm:t>
        <a:bodyPr/>
        <a:lstStyle/>
        <a:p>
          <a:endParaRPr lang="en-US"/>
        </a:p>
      </dgm:t>
    </dgm:pt>
    <dgm:pt modelId="{077EF503-F9B4-4EDB-B5FF-E025347AAF0C}" type="sibTrans" cxnId="{18459FC6-20A5-41E8-B70D-D4978028E020}">
      <dgm:prSet/>
      <dgm:spPr/>
      <dgm:t>
        <a:bodyPr/>
        <a:lstStyle/>
        <a:p>
          <a:endParaRPr lang="en-US"/>
        </a:p>
      </dgm:t>
    </dgm:pt>
    <dgm:pt modelId="{A78A6A2C-3F8B-4B6D-A5A0-B7999F69983A}">
      <dgm:prSet phldr="0"/>
      <dgm:spPr/>
      <dgm:t>
        <a:bodyPr/>
        <a:lstStyle/>
        <a:p>
          <a:pPr algn="l" rtl="0"/>
          <a:r>
            <a:rPr lang="en-US">
              <a:latin typeface="Cambria"/>
              <a:ea typeface="Cambria"/>
            </a:rPr>
            <a:t>Develop a pricing strategy</a:t>
          </a:r>
        </a:p>
      </dgm:t>
    </dgm:pt>
    <dgm:pt modelId="{4F20E3A0-A2E5-45C1-9A0D-B65592E51421}" type="parTrans" cxnId="{B739F355-A8B0-4CC7-B1D3-883E6820588B}">
      <dgm:prSet/>
      <dgm:spPr/>
    </dgm:pt>
    <dgm:pt modelId="{254232E4-8FD7-4245-BBA5-FCF68F582F90}" type="sibTrans" cxnId="{B739F355-A8B0-4CC7-B1D3-883E6820588B}">
      <dgm:prSet/>
      <dgm:spPr/>
    </dgm:pt>
    <dgm:pt modelId="{2AB416B9-B57F-4BE5-85CD-C523E57A16C7}">
      <dgm:prSet phldr="0"/>
      <dgm:spPr/>
      <dgm:t>
        <a:bodyPr/>
        <a:lstStyle/>
        <a:p>
          <a:pPr algn="l"/>
          <a:r>
            <a:rPr lang="en-US">
              <a:latin typeface="Cambria"/>
              <a:ea typeface="Cambria"/>
            </a:rPr>
            <a:t>Expand features</a:t>
          </a:r>
        </a:p>
      </dgm:t>
    </dgm:pt>
    <dgm:pt modelId="{FC493569-C1F9-4172-8A2B-84C4D1E856AC}" type="parTrans" cxnId="{4F2B70C0-A88F-4787-B8B4-DCB09CBFCFAD}">
      <dgm:prSet/>
      <dgm:spPr/>
    </dgm:pt>
    <dgm:pt modelId="{ABD8540C-BC78-4597-B159-12AC2C63D02D}" type="sibTrans" cxnId="{4F2B70C0-A88F-4787-B8B4-DCB09CBFCFAD}">
      <dgm:prSet/>
      <dgm:spPr/>
    </dgm:pt>
    <dgm:pt modelId="{3875A367-5AF8-43CE-850C-02030F085042}">
      <dgm:prSet phldr="0"/>
      <dgm:spPr/>
      <dgm:t>
        <a:bodyPr/>
        <a:lstStyle/>
        <a:p>
          <a:pPr algn="l"/>
          <a:r>
            <a:rPr lang="en-US">
              <a:latin typeface="Cambria"/>
              <a:ea typeface="Cambria"/>
            </a:rPr>
            <a:t>Build a strong brand</a:t>
          </a:r>
        </a:p>
      </dgm:t>
    </dgm:pt>
    <dgm:pt modelId="{C526154A-EF16-4000-8F3A-15AB6A921204}" type="parTrans" cxnId="{958DE388-6826-4E9A-AC54-5DFBC073EA02}">
      <dgm:prSet/>
      <dgm:spPr/>
    </dgm:pt>
    <dgm:pt modelId="{BF12018E-2001-42B0-95E1-4856027140A8}" type="sibTrans" cxnId="{958DE388-6826-4E9A-AC54-5DFBC073EA02}">
      <dgm:prSet/>
      <dgm:spPr/>
    </dgm:pt>
    <dgm:pt modelId="{73E4AE8F-3DB4-44B2-B1F2-A38E44C3C2FE}" type="pres">
      <dgm:prSet presAssocID="{94046343-AE4D-4FCA-89C9-85B36BF23731}" presName="linear" presStyleCnt="0">
        <dgm:presLayoutVars>
          <dgm:animLvl val="lvl"/>
          <dgm:resizeHandles val="exact"/>
        </dgm:presLayoutVars>
      </dgm:prSet>
      <dgm:spPr/>
    </dgm:pt>
    <dgm:pt modelId="{335342EC-DDC9-4F97-990E-4742C1984E74}" type="pres">
      <dgm:prSet presAssocID="{A78A6A2C-3F8B-4B6D-A5A0-B7999F6998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7DA033-8A8D-4C86-8DD9-1EF094E68A84}" type="pres">
      <dgm:prSet presAssocID="{A78A6A2C-3F8B-4B6D-A5A0-B7999F69983A}" presName="childText" presStyleLbl="revTx" presStyleIdx="0" presStyleCnt="2">
        <dgm:presLayoutVars>
          <dgm:bulletEnabled val="1"/>
        </dgm:presLayoutVars>
      </dgm:prSet>
      <dgm:spPr/>
    </dgm:pt>
    <dgm:pt modelId="{41B521E5-2392-43FA-88D5-E222EEB52057}" type="pres">
      <dgm:prSet presAssocID="{3875A367-5AF8-43CE-850C-02030F0850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55CE59-8415-4A2E-BB41-719611CD352D}" type="pres">
      <dgm:prSet presAssocID="{3875A367-5AF8-43CE-850C-02030F08504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ACEEA0F-C1B5-4E16-BFBA-329AA38BE7BC}" type="presOf" srcId="{3875A367-5AF8-43CE-850C-02030F085042}" destId="{41B521E5-2392-43FA-88D5-E222EEB52057}" srcOrd="0" destOrd="0" presId="urn:microsoft.com/office/officeart/2005/8/layout/vList2"/>
    <dgm:cxn modelId="{BD67F81E-408C-4715-A820-738604AFB1DA}" type="presOf" srcId="{C73DDF3B-E957-4E29-8DC4-E84752822C2A}" destId="{AC55CE59-8415-4A2E-BB41-719611CD352D}" srcOrd="0" destOrd="0" presId="urn:microsoft.com/office/officeart/2005/8/layout/vList2"/>
    <dgm:cxn modelId="{C1C15939-4ADA-4904-A62B-1A71008B6FF2}" type="presOf" srcId="{2AB416B9-B57F-4BE5-85CD-C523E57A16C7}" destId="{6D7DA033-8A8D-4C86-8DD9-1EF094E68A84}" srcOrd="0" destOrd="0" presId="urn:microsoft.com/office/officeart/2005/8/layout/vList2"/>
    <dgm:cxn modelId="{B739F355-A8B0-4CC7-B1D3-883E6820588B}" srcId="{94046343-AE4D-4FCA-89C9-85B36BF23731}" destId="{A78A6A2C-3F8B-4B6D-A5A0-B7999F69983A}" srcOrd="0" destOrd="0" parTransId="{4F20E3A0-A2E5-45C1-9A0D-B65592E51421}" sibTransId="{254232E4-8FD7-4245-BBA5-FCF68F582F90}"/>
    <dgm:cxn modelId="{958DE388-6826-4E9A-AC54-5DFBC073EA02}" srcId="{94046343-AE4D-4FCA-89C9-85B36BF23731}" destId="{3875A367-5AF8-43CE-850C-02030F085042}" srcOrd="1" destOrd="0" parTransId="{C526154A-EF16-4000-8F3A-15AB6A921204}" sibTransId="{BF12018E-2001-42B0-95E1-4856027140A8}"/>
    <dgm:cxn modelId="{4F2B70C0-A88F-4787-B8B4-DCB09CBFCFAD}" srcId="{A78A6A2C-3F8B-4B6D-A5A0-B7999F69983A}" destId="{2AB416B9-B57F-4BE5-85CD-C523E57A16C7}" srcOrd="0" destOrd="0" parTransId="{FC493569-C1F9-4172-8A2B-84C4D1E856AC}" sibTransId="{ABD8540C-BC78-4597-B159-12AC2C63D02D}"/>
    <dgm:cxn modelId="{18459FC6-20A5-41E8-B70D-D4978028E020}" srcId="{3875A367-5AF8-43CE-850C-02030F085042}" destId="{C73DDF3B-E957-4E29-8DC4-E84752822C2A}" srcOrd="0" destOrd="0" parTransId="{29388F88-3A8E-427D-B7A2-33A5B1C332F9}" sibTransId="{077EF503-F9B4-4EDB-B5FF-E025347AAF0C}"/>
    <dgm:cxn modelId="{8C7082D1-6DF9-4F57-AB7A-6DFF28496CC3}" type="presOf" srcId="{94046343-AE4D-4FCA-89C9-85B36BF23731}" destId="{73E4AE8F-3DB4-44B2-B1F2-A38E44C3C2FE}" srcOrd="0" destOrd="0" presId="urn:microsoft.com/office/officeart/2005/8/layout/vList2"/>
    <dgm:cxn modelId="{0757FAEB-35D2-43CC-AB92-3D3DFED91EFE}" type="presOf" srcId="{A78A6A2C-3F8B-4B6D-A5A0-B7999F69983A}" destId="{335342EC-DDC9-4F97-990E-4742C1984E74}" srcOrd="0" destOrd="0" presId="urn:microsoft.com/office/officeart/2005/8/layout/vList2"/>
    <dgm:cxn modelId="{29231F55-E464-48A1-8EF8-05EF6189065F}" type="presParOf" srcId="{73E4AE8F-3DB4-44B2-B1F2-A38E44C3C2FE}" destId="{335342EC-DDC9-4F97-990E-4742C1984E74}" srcOrd="0" destOrd="0" presId="urn:microsoft.com/office/officeart/2005/8/layout/vList2"/>
    <dgm:cxn modelId="{E288931D-0983-4993-8A27-0860DA8C5C16}" type="presParOf" srcId="{73E4AE8F-3DB4-44B2-B1F2-A38E44C3C2FE}" destId="{6D7DA033-8A8D-4C86-8DD9-1EF094E68A84}" srcOrd="1" destOrd="0" presId="urn:microsoft.com/office/officeart/2005/8/layout/vList2"/>
    <dgm:cxn modelId="{46300917-0700-4D6C-916D-15F7DD67BC44}" type="presParOf" srcId="{73E4AE8F-3DB4-44B2-B1F2-A38E44C3C2FE}" destId="{41B521E5-2392-43FA-88D5-E222EEB52057}" srcOrd="2" destOrd="0" presId="urn:microsoft.com/office/officeart/2005/8/layout/vList2"/>
    <dgm:cxn modelId="{66CC59E2-399E-4B01-A443-6BA0521E49F4}" type="presParOf" srcId="{73E4AE8F-3DB4-44B2-B1F2-A38E44C3C2FE}" destId="{AC55CE59-8415-4A2E-BB41-719611CD352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6846E7-7452-4334-A6D5-7AA5C368C382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4CDB856C-FC99-4D00-AC29-BABB63477F47}">
      <dgm:prSet phldrT="[Text]"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Increased Sales</a:t>
          </a:r>
          <a:endParaRPr lang="en-US"/>
        </a:p>
      </dgm:t>
    </dgm:pt>
    <dgm:pt modelId="{5E41138E-999C-4844-A48F-8871092AFE4B}" type="parTrans" cxnId="{B7C2B241-728D-4B63-802E-B09B3B2DCBEA}">
      <dgm:prSet/>
      <dgm:spPr/>
    </dgm:pt>
    <dgm:pt modelId="{432A6E89-7EBD-4089-AB53-CDA0CB4149C8}" type="sibTrans" cxnId="{B7C2B241-728D-4B63-802E-B09B3B2DCBEA}">
      <dgm:prSet/>
      <dgm:spPr/>
    </dgm:pt>
    <dgm:pt modelId="{F1F173FA-6A9F-4D22-977A-2C30108476FE}">
      <dgm:prSet phldrT="[Text]"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Cloud-Based Environment</a:t>
          </a:r>
        </a:p>
      </dgm:t>
    </dgm:pt>
    <dgm:pt modelId="{D64E2693-0ACA-4EC1-8515-538545709363}" type="parTrans" cxnId="{50F01676-BB46-499F-8A93-3E34E23E70B2}">
      <dgm:prSet/>
      <dgm:spPr/>
    </dgm:pt>
    <dgm:pt modelId="{B4885293-51A8-4A45-8775-DF56576AC015}" type="sibTrans" cxnId="{50F01676-BB46-499F-8A93-3E34E23E70B2}">
      <dgm:prSet/>
      <dgm:spPr/>
    </dgm:pt>
    <dgm:pt modelId="{84559B52-CE7D-4465-A6A5-DBC6D33075D0}">
      <dgm:prSet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Real Time Data</a:t>
          </a:r>
        </a:p>
      </dgm:t>
    </dgm:pt>
    <dgm:pt modelId="{F0650E86-6255-4731-A704-A9AE5E42FC88}" type="parTrans" cxnId="{1CFC73A8-705E-4948-ABE9-71E7A8550DD7}">
      <dgm:prSet/>
      <dgm:spPr/>
    </dgm:pt>
    <dgm:pt modelId="{093E5960-569D-4EFB-8FD2-BEE6B0B92635}" type="sibTrans" cxnId="{1CFC73A8-705E-4948-ABE9-71E7A8550DD7}">
      <dgm:prSet/>
      <dgm:spPr/>
    </dgm:pt>
    <dgm:pt modelId="{35CFAD34-EBFC-48B0-9B65-58062638E79E}" type="pres">
      <dgm:prSet presAssocID="{076846E7-7452-4334-A6D5-7AA5C368C382}" presName="CompostProcess" presStyleCnt="0">
        <dgm:presLayoutVars>
          <dgm:dir/>
          <dgm:resizeHandles val="exact"/>
        </dgm:presLayoutVars>
      </dgm:prSet>
      <dgm:spPr/>
    </dgm:pt>
    <dgm:pt modelId="{81EC56E4-A995-4DF1-B0C6-7BAFD19426C2}" type="pres">
      <dgm:prSet presAssocID="{076846E7-7452-4334-A6D5-7AA5C368C382}" presName="arrow" presStyleLbl="bgShp" presStyleIdx="0" presStyleCnt="1"/>
      <dgm:spPr/>
    </dgm:pt>
    <dgm:pt modelId="{C6595167-C381-4839-9767-1C220713BC43}" type="pres">
      <dgm:prSet presAssocID="{076846E7-7452-4334-A6D5-7AA5C368C382}" presName="linearProcess" presStyleCnt="0"/>
      <dgm:spPr/>
    </dgm:pt>
    <dgm:pt modelId="{DD01B971-3039-4422-8333-8DF07794C808}" type="pres">
      <dgm:prSet presAssocID="{4CDB856C-FC99-4D00-AC29-BABB63477F47}" presName="textNode" presStyleLbl="node1" presStyleIdx="0" presStyleCnt="3">
        <dgm:presLayoutVars>
          <dgm:bulletEnabled val="1"/>
        </dgm:presLayoutVars>
      </dgm:prSet>
      <dgm:spPr/>
    </dgm:pt>
    <dgm:pt modelId="{48A1B469-4B47-41B8-8741-F67EAFED0FBE}" type="pres">
      <dgm:prSet presAssocID="{432A6E89-7EBD-4089-AB53-CDA0CB4149C8}" presName="sibTrans" presStyleCnt="0"/>
      <dgm:spPr/>
    </dgm:pt>
    <dgm:pt modelId="{511AB1E1-976C-47A3-8D71-F4DD244BF2E7}" type="pres">
      <dgm:prSet presAssocID="{84559B52-CE7D-4465-A6A5-DBC6D33075D0}" presName="textNode" presStyleLbl="node1" presStyleIdx="1" presStyleCnt="3">
        <dgm:presLayoutVars>
          <dgm:bulletEnabled val="1"/>
        </dgm:presLayoutVars>
      </dgm:prSet>
      <dgm:spPr/>
    </dgm:pt>
    <dgm:pt modelId="{015629D2-5BA1-46DC-9811-3CFC244C229C}" type="pres">
      <dgm:prSet presAssocID="{093E5960-569D-4EFB-8FD2-BEE6B0B92635}" presName="sibTrans" presStyleCnt="0"/>
      <dgm:spPr/>
    </dgm:pt>
    <dgm:pt modelId="{BB8EFE11-67A0-4030-81C1-D3C20466777B}" type="pres">
      <dgm:prSet presAssocID="{F1F173FA-6A9F-4D22-977A-2C30108476F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F138C06-E316-42E6-B3A8-E8586E8C048D}" type="presOf" srcId="{076846E7-7452-4334-A6D5-7AA5C368C382}" destId="{35CFAD34-EBFC-48B0-9B65-58062638E79E}" srcOrd="0" destOrd="0" presId="urn:microsoft.com/office/officeart/2005/8/layout/hProcess9"/>
    <dgm:cxn modelId="{C3FB442E-B152-4058-8C3B-7A835AAA0960}" type="presOf" srcId="{4CDB856C-FC99-4D00-AC29-BABB63477F47}" destId="{DD01B971-3039-4422-8333-8DF07794C808}" srcOrd="0" destOrd="0" presId="urn:microsoft.com/office/officeart/2005/8/layout/hProcess9"/>
    <dgm:cxn modelId="{B7C2B241-728D-4B63-802E-B09B3B2DCBEA}" srcId="{076846E7-7452-4334-A6D5-7AA5C368C382}" destId="{4CDB856C-FC99-4D00-AC29-BABB63477F47}" srcOrd="0" destOrd="0" parTransId="{5E41138E-999C-4844-A48F-8871092AFE4B}" sibTransId="{432A6E89-7EBD-4089-AB53-CDA0CB4149C8}"/>
    <dgm:cxn modelId="{50F01676-BB46-499F-8A93-3E34E23E70B2}" srcId="{076846E7-7452-4334-A6D5-7AA5C368C382}" destId="{F1F173FA-6A9F-4D22-977A-2C30108476FE}" srcOrd="2" destOrd="0" parTransId="{D64E2693-0ACA-4EC1-8515-538545709363}" sibTransId="{B4885293-51A8-4A45-8775-DF56576AC015}"/>
    <dgm:cxn modelId="{7E7C0790-0B38-4DA1-81BA-DBFDE9A29606}" type="presOf" srcId="{84559B52-CE7D-4465-A6A5-DBC6D33075D0}" destId="{511AB1E1-976C-47A3-8D71-F4DD244BF2E7}" srcOrd="0" destOrd="0" presId="urn:microsoft.com/office/officeart/2005/8/layout/hProcess9"/>
    <dgm:cxn modelId="{1CFC73A8-705E-4948-ABE9-71E7A8550DD7}" srcId="{076846E7-7452-4334-A6D5-7AA5C368C382}" destId="{84559B52-CE7D-4465-A6A5-DBC6D33075D0}" srcOrd="1" destOrd="0" parTransId="{F0650E86-6255-4731-A704-A9AE5E42FC88}" sibTransId="{093E5960-569D-4EFB-8FD2-BEE6B0B92635}"/>
    <dgm:cxn modelId="{5AC3CFF4-7C86-4D52-8446-292FA7C67072}" type="presOf" srcId="{F1F173FA-6A9F-4D22-977A-2C30108476FE}" destId="{BB8EFE11-67A0-4030-81C1-D3C20466777B}" srcOrd="0" destOrd="0" presId="urn:microsoft.com/office/officeart/2005/8/layout/hProcess9"/>
    <dgm:cxn modelId="{19600AE6-057D-45EF-A66D-8FAF0E1324B5}" type="presParOf" srcId="{35CFAD34-EBFC-48B0-9B65-58062638E79E}" destId="{81EC56E4-A995-4DF1-B0C6-7BAFD19426C2}" srcOrd="0" destOrd="0" presId="urn:microsoft.com/office/officeart/2005/8/layout/hProcess9"/>
    <dgm:cxn modelId="{E64A2578-CE1F-4384-AF28-0F063815C336}" type="presParOf" srcId="{35CFAD34-EBFC-48B0-9B65-58062638E79E}" destId="{C6595167-C381-4839-9767-1C220713BC43}" srcOrd="1" destOrd="0" presId="urn:microsoft.com/office/officeart/2005/8/layout/hProcess9"/>
    <dgm:cxn modelId="{2DEBC602-15DD-41E4-AB8C-BBD3C9B8A96A}" type="presParOf" srcId="{C6595167-C381-4839-9767-1C220713BC43}" destId="{DD01B971-3039-4422-8333-8DF07794C808}" srcOrd="0" destOrd="0" presId="urn:microsoft.com/office/officeart/2005/8/layout/hProcess9"/>
    <dgm:cxn modelId="{0D522C4B-AF21-4AFF-90ED-8E838D3E89FA}" type="presParOf" srcId="{C6595167-C381-4839-9767-1C220713BC43}" destId="{48A1B469-4B47-41B8-8741-F67EAFED0FBE}" srcOrd="1" destOrd="0" presId="urn:microsoft.com/office/officeart/2005/8/layout/hProcess9"/>
    <dgm:cxn modelId="{05CACB07-20C2-408B-A7D7-9AF5D840BB83}" type="presParOf" srcId="{C6595167-C381-4839-9767-1C220713BC43}" destId="{511AB1E1-976C-47A3-8D71-F4DD244BF2E7}" srcOrd="2" destOrd="0" presId="urn:microsoft.com/office/officeart/2005/8/layout/hProcess9"/>
    <dgm:cxn modelId="{88DD18B8-4683-4CEE-9B88-4FC9A9DF5274}" type="presParOf" srcId="{C6595167-C381-4839-9767-1C220713BC43}" destId="{015629D2-5BA1-46DC-9811-3CFC244C229C}" srcOrd="3" destOrd="0" presId="urn:microsoft.com/office/officeart/2005/8/layout/hProcess9"/>
    <dgm:cxn modelId="{D83E587A-D798-42EC-A288-A87A84B6844C}" type="presParOf" srcId="{C6595167-C381-4839-9767-1C220713BC43}" destId="{BB8EFE11-67A0-4030-81C1-D3C20466777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BC6F83-FA49-4CBB-915E-444034FE70A7}" type="doc">
      <dgm:prSet loTypeId="urn:microsoft.com/office/officeart/2005/8/layout/arrow2" loCatId="process" qsTypeId="urn:microsoft.com/office/officeart/2005/8/quickstyle/simple1" qsCatId="simple" csTypeId="urn:microsoft.com/office/officeart/2005/8/colors/colorful1" csCatId="colorful" phldr="1"/>
      <dgm:spPr/>
    </dgm:pt>
    <dgm:pt modelId="{02FA80B1-77EE-4781-910F-D98E09C23BD3}">
      <dgm:prSet phldrT="[Text]"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Improved inventory management.</a:t>
          </a:r>
        </a:p>
      </dgm:t>
    </dgm:pt>
    <dgm:pt modelId="{F11F88A4-9116-46A4-B1D9-E4B87C49FD67}" type="parTrans" cxnId="{8B002FC9-3BA1-41EE-9861-9D6417547D4A}">
      <dgm:prSet/>
      <dgm:spPr/>
    </dgm:pt>
    <dgm:pt modelId="{96797BB6-AD9E-4FCC-A230-82CFADE74EB3}" type="sibTrans" cxnId="{8B002FC9-3BA1-41EE-9861-9D6417547D4A}">
      <dgm:prSet/>
      <dgm:spPr/>
    </dgm:pt>
    <dgm:pt modelId="{0B15B51E-69F5-4AF2-BB7A-9C8567B48073}">
      <dgm:prSet phldrT="[Text]"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Better resource allocation.</a:t>
          </a:r>
        </a:p>
      </dgm:t>
    </dgm:pt>
    <dgm:pt modelId="{9719F97F-6244-4738-9E3E-7051297041C7}" type="parTrans" cxnId="{9E3C391C-9538-47CB-A6BB-0EAD4B4ED0B4}">
      <dgm:prSet/>
      <dgm:spPr/>
    </dgm:pt>
    <dgm:pt modelId="{2F00A5DB-B508-4304-A69C-4A6529765397}" type="sibTrans" cxnId="{9E3C391C-9538-47CB-A6BB-0EAD4B4ED0B4}">
      <dgm:prSet/>
      <dgm:spPr/>
    </dgm:pt>
    <dgm:pt modelId="{9AC16B7B-31B8-4935-B1BC-637F490E2362}">
      <dgm:prSet phldrT="[Text]"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Increased profitability and competitiveness</a:t>
          </a:r>
        </a:p>
      </dgm:t>
    </dgm:pt>
    <dgm:pt modelId="{54C17604-09D4-4AFA-995D-49EEF4009760}" type="parTrans" cxnId="{0052D74C-7F2A-4C68-AD76-C2C1BD870ABE}">
      <dgm:prSet/>
      <dgm:spPr/>
    </dgm:pt>
    <dgm:pt modelId="{CC50CBD6-C3EC-469C-A1B9-F716CE691B6E}" type="sibTrans" cxnId="{0052D74C-7F2A-4C68-AD76-C2C1BD870ABE}">
      <dgm:prSet/>
      <dgm:spPr/>
    </dgm:pt>
    <dgm:pt modelId="{A01BA160-FFD0-4F59-9D2C-7731F46D0A8E}" type="pres">
      <dgm:prSet presAssocID="{FEBC6F83-FA49-4CBB-915E-444034FE70A7}" presName="arrowDiagram" presStyleCnt="0">
        <dgm:presLayoutVars>
          <dgm:chMax val="5"/>
          <dgm:dir/>
          <dgm:resizeHandles val="exact"/>
        </dgm:presLayoutVars>
      </dgm:prSet>
      <dgm:spPr/>
    </dgm:pt>
    <dgm:pt modelId="{6B609841-41E6-4EB7-BD1A-0356A88BCD82}" type="pres">
      <dgm:prSet presAssocID="{FEBC6F83-FA49-4CBB-915E-444034FE70A7}" presName="arrow" presStyleLbl="bgShp" presStyleIdx="0" presStyleCnt="1"/>
      <dgm:spPr/>
    </dgm:pt>
    <dgm:pt modelId="{9E69A470-BBE9-4316-A6CC-D7C4422C252D}" type="pres">
      <dgm:prSet presAssocID="{FEBC6F83-FA49-4CBB-915E-444034FE70A7}" presName="arrowDiagram3" presStyleCnt="0"/>
      <dgm:spPr/>
    </dgm:pt>
    <dgm:pt modelId="{93D18EE7-7FF6-4156-B8FD-748B16437E56}" type="pres">
      <dgm:prSet presAssocID="{02FA80B1-77EE-4781-910F-D98E09C23BD3}" presName="bullet3a" presStyleLbl="node1" presStyleIdx="0" presStyleCnt="3"/>
      <dgm:spPr/>
    </dgm:pt>
    <dgm:pt modelId="{4437EE20-AD74-48E0-9E19-8E2873C39E72}" type="pres">
      <dgm:prSet presAssocID="{02FA80B1-77EE-4781-910F-D98E09C23BD3}" presName="textBox3a" presStyleLbl="revTx" presStyleIdx="0" presStyleCnt="3">
        <dgm:presLayoutVars>
          <dgm:bulletEnabled val="1"/>
        </dgm:presLayoutVars>
      </dgm:prSet>
      <dgm:spPr/>
    </dgm:pt>
    <dgm:pt modelId="{10CDB8EB-758A-4289-952D-D087C6BFCBC3}" type="pres">
      <dgm:prSet presAssocID="{0B15B51E-69F5-4AF2-BB7A-9C8567B48073}" presName="bullet3b" presStyleLbl="node1" presStyleIdx="1" presStyleCnt="3"/>
      <dgm:spPr/>
    </dgm:pt>
    <dgm:pt modelId="{B6D5C366-B4BC-49AB-95F2-D97B50021F27}" type="pres">
      <dgm:prSet presAssocID="{0B15B51E-69F5-4AF2-BB7A-9C8567B48073}" presName="textBox3b" presStyleLbl="revTx" presStyleIdx="1" presStyleCnt="3">
        <dgm:presLayoutVars>
          <dgm:bulletEnabled val="1"/>
        </dgm:presLayoutVars>
      </dgm:prSet>
      <dgm:spPr/>
    </dgm:pt>
    <dgm:pt modelId="{06EA3A1C-D458-4A4E-B0BE-0BA707CC4C4C}" type="pres">
      <dgm:prSet presAssocID="{9AC16B7B-31B8-4935-B1BC-637F490E2362}" presName="bullet3c" presStyleLbl="node1" presStyleIdx="2" presStyleCnt="3"/>
      <dgm:spPr/>
    </dgm:pt>
    <dgm:pt modelId="{69123707-A65C-4301-BA4A-A1D5A61E2AED}" type="pres">
      <dgm:prSet presAssocID="{9AC16B7B-31B8-4935-B1BC-637F490E2362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9E3C391C-9538-47CB-A6BB-0EAD4B4ED0B4}" srcId="{FEBC6F83-FA49-4CBB-915E-444034FE70A7}" destId="{0B15B51E-69F5-4AF2-BB7A-9C8567B48073}" srcOrd="1" destOrd="0" parTransId="{9719F97F-6244-4738-9E3E-7051297041C7}" sibTransId="{2F00A5DB-B508-4304-A69C-4A6529765397}"/>
    <dgm:cxn modelId="{83C76466-5C0C-4758-A8AC-FD433EDEC599}" type="presOf" srcId="{9AC16B7B-31B8-4935-B1BC-637F490E2362}" destId="{69123707-A65C-4301-BA4A-A1D5A61E2AED}" srcOrd="0" destOrd="0" presId="urn:microsoft.com/office/officeart/2005/8/layout/arrow2"/>
    <dgm:cxn modelId="{0052D74C-7F2A-4C68-AD76-C2C1BD870ABE}" srcId="{FEBC6F83-FA49-4CBB-915E-444034FE70A7}" destId="{9AC16B7B-31B8-4935-B1BC-637F490E2362}" srcOrd="2" destOrd="0" parTransId="{54C17604-09D4-4AFA-995D-49EEF4009760}" sibTransId="{CC50CBD6-C3EC-469C-A1B9-F716CE691B6E}"/>
    <dgm:cxn modelId="{EBC46EB4-D619-4CB6-97BC-FEC34F004BE4}" type="presOf" srcId="{FEBC6F83-FA49-4CBB-915E-444034FE70A7}" destId="{A01BA160-FFD0-4F59-9D2C-7731F46D0A8E}" srcOrd="0" destOrd="0" presId="urn:microsoft.com/office/officeart/2005/8/layout/arrow2"/>
    <dgm:cxn modelId="{8B002FC9-3BA1-41EE-9861-9D6417547D4A}" srcId="{FEBC6F83-FA49-4CBB-915E-444034FE70A7}" destId="{02FA80B1-77EE-4781-910F-D98E09C23BD3}" srcOrd="0" destOrd="0" parTransId="{F11F88A4-9116-46A4-B1D9-E4B87C49FD67}" sibTransId="{96797BB6-AD9E-4FCC-A230-82CFADE74EB3}"/>
    <dgm:cxn modelId="{DBD8DFD3-10F9-4C78-8762-910F95539D67}" type="presOf" srcId="{02FA80B1-77EE-4781-910F-D98E09C23BD3}" destId="{4437EE20-AD74-48E0-9E19-8E2873C39E72}" srcOrd="0" destOrd="0" presId="urn:microsoft.com/office/officeart/2005/8/layout/arrow2"/>
    <dgm:cxn modelId="{B13004DD-D76A-4A20-8B3B-7B63C6656817}" type="presOf" srcId="{0B15B51E-69F5-4AF2-BB7A-9C8567B48073}" destId="{B6D5C366-B4BC-49AB-95F2-D97B50021F27}" srcOrd="0" destOrd="0" presId="urn:microsoft.com/office/officeart/2005/8/layout/arrow2"/>
    <dgm:cxn modelId="{9B9F522E-1266-4A00-8080-B6C0CAF0E1BA}" type="presParOf" srcId="{A01BA160-FFD0-4F59-9D2C-7731F46D0A8E}" destId="{6B609841-41E6-4EB7-BD1A-0356A88BCD82}" srcOrd="0" destOrd="0" presId="urn:microsoft.com/office/officeart/2005/8/layout/arrow2"/>
    <dgm:cxn modelId="{4063DC53-2ACC-41D2-B581-6B89A30D3A9D}" type="presParOf" srcId="{A01BA160-FFD0-4F59-9D2C-7731F46D0A8E}" destId="{9E69A470-BBE9-4316-A6CC-D7C4422C252D}" srcOrd="1" destOrd="0" presId="urn:microsoft.com/office/officeart/2005/8/layout/arrow2"/>
    <dgm:cxn modelId="{47E19CD4-ACDD-4627-A3D0-F161DBD9A97F}" type="presParOf" srcId="{9E69A470-BBE9-4316-A6CC-D7C4422C252D}" destId="{93D18EE7-7FF6-4156-B8FD-748B16437E56}" srcOrd="0" destOrd="0" presId="urn:microsoft.com/office/officeart/2005/8/layout/arrow2"/>
    <dgm:cxn modelId="{E5580B00-3E75-4621-9BC5-3989F1EF9155}" type="presParOf" srcId="{9E69A470-BBE9-4316-A6CC-D7C4422C252D}" destId="{4437EE20-AD74-48E0-9E19-8E2873C39E72}" srcOrd="1" destOrd="0" presId="urn:microsoft.com/office/officeart/2005/8/layout/arrow2"/>
    <dgm:cxn modelId="{419E43B2-45BD-49AB-BD3C-0E7FEBC67AEC}" type="presParOf" srcId="{9E69A470-BBE9-4316-A6CC-D7C4422C252D}" destId="{10CDB8EB-758A-4289-952D-D087C6BFCBC3}" srcOrd="2" destOrd="0" presId="urn:microsoft.com/office/officeart/2005/8/layout/arrow2"/>
    <dgm:cxn modelId="{281AB593-790F-48BA-B0EB-FD29E87C4135}" type="presParOf" srcId="{9E69A470-BBE9-4316-A6CC-D7C4422C252D}" destId="{B6D5C366-B4BC-49AB-95F2-D97B50021F27}" srcOrd="3" destOrd="0" presId="urn:microsoft.com/office/officeart/2005/8/layout/arrow2"/>
    <dgm:cxn modelId="{6B6D6E5B-29D5-4966-8313-22D382016E08}" type="presParOf" srcId="{9E69A470-BBE9-4316-A6CC-D7C4422C252D}" destId="{06EA3A1C-D458-4A4E-B0BE-0BA707CC4C4C}" srcOrd="4" destOrd="0" presId="urn:microsoft.com/office/officeart/2005/8/layout/arrow2"/>
    <dgm:cxn modelId="{9E00D19A-B165-429A-A1A6-962500EFBA53}" type="presParOf" srcId="{9E69A470-BBE9-4316-A6CC-D7C4422C252D}" destId="{69123707-A65C-4301-BA4A-A1D5A61E2AE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201089-FE2E-435E-A148-95C367C1D9F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5_2" csCatId="accent5" phldr="1"/>
      <dgm:spPr/>
      <dgm:t>
        <a:bodyPr/>
        <a:lstStyle/>
        <a:p>
          <a:endParaRPr lang="en-US"/>
        </a:p>
      </dgm:t>
    </dgm:pt>
    <dgm:pt modelId="{56C88094-D734-4DAA-AC59-5D87C57A43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mbria"/>
              <a:ea typeface="Cambria"/>
            </a:rPr>
            <a:t>Retail managers and executives</a:t>
          </a:r>
        </a:p>
      </dgm:t>
    </dgm:pt>
    <dgm:pt modelId="{22DFF03D-393B-4AF8-9EDF-14175090B776}" type="parTrans" cxnId="{4019AEE0-EDD6-43A6-A837-884D852359D4}">
      <dgm:prSet/>
      <dgm:spPr/>
      <dgm:t>
        <a:bodyPr/>
        <a:lstStyle/>
        <a:p>
          <a:endParaRPr lang="en-US"/>
        </a:p>
      </dgm:t>
    </dgm:pt>
    <dgm:pt modelId="{4327ED87-0D1B-4A02-B3CF-69D92139A7BA}" type="sibTrans" cxnId="{4019AEE0-EDD6-43A6-A837-884D852359D4}">
      <dgm:prSet/>
      <dgm:spPr/>
      <dgm:t>
        <a:bodyPr/>
        <a:lstStyle/>
        <a:p>
          <a:endParaRPr lang="en-US"/>
        </a:p>
      </dgm:t>
    </dgm:pt>
    <dgm:pt modelId="{3B726774-9C22-40D1-B0F5-E4B0DDF948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mbria"/>
              <a:ea typeface="Cambria"/>
            </a:rPr>
            <a:t>Supply chain and logistics managers</a:t>
          </a:r>
        </a:p>
      </dgm:t>
    </dgm:pt>
    <dgm:pt modelId="{C973611E-EF3E-40B6-9A7F-E650FA1ABD34}" type="parTrans" cxnId="{0EB8696F-44F9-4493-9CEB-D4A3F74E8DA9}">
      <dgm:prSet/>
      <dgm:spPr/>
      <dgm:t>
        <a:bodyPr/>
        <a:lstStyle/>
        <a:p>
          <a:endParaRPr lang="en-US"/>
        </a:p>
      </dgm:t>
    </dgm:pt>
    <dgm:pt modelId="{B76F5FAE-A20A-4397-9E30-8F550D56C6FA}" type="sibTrans" cxnId="{0EB8696F-44F9-4493-9CEB-D4A3F74E8DA9}">
      <dgm:prSet/>
      <dgm:spPr/>
      <dgm:t>
        <a:bodyPr/>
        <a:lstStyle/>
        <a:p>
          <a:endParaRPr lang="en-US"/>
        </a:p>
      </dgm:t>
    </dgm:pt>
    <dgm:pt modelId="{FFB74E07-75BE-46FA-8259-D56D6F78B6A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mbria"/>
              <a:ea typeface="Cambria"/>
            </a:rPr>
            <a:t>Inventory and demand planners</a:t>
          </a:r>
        </a:p>
      </dgm:t>
    </dgm:pt>
    <dgm:pt modelId="{082551DD-C027-40D0-AC55-C1ABCE23ABB1}" type="parTrans" cxnId="{9C89DBA0-BDAF-43EC-9DC1-99C110B3C897}">
      <dgm:prSet/>
      <dgm:spPr/>
      <dgm:t>
        <a:bodyPr/>
        <a:lstStyle/>
        <a:p>
          <a:endParaRPr lang="en-US"/>
        </a:p>
      </dgm:t>
    </dgm:pt>
    <dgm:pt modelId="{BD0EB730-4D26-4609-9F62-777915ADBC38}" type="sibTrans" cxnId="{9C89DBA0-BDAF-43EC-9DC1-99C110B3C897}">
      <dgm:prSet/>
      <dgm:spPr/>
      <dgm:t>
        <a:bodyPr/>
        <a:lstStyle/>
        <a:p>
          <a:endParaRPr lang="en-US"/>
        </a:p>
      </dgm:t>
    </dgm:pt>
    <dgm:pt modelId="{4A3E0F43-EB94-45DA-B72F-0F509A2367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mbria"/>
              <a:ea typeface="Cambria"/>
            </a:rPr>
            <a:t>Financial analysts and business intelligence professionals</a:t>
          </a:r>
        </a:p>
      </dgm:t>
    </dgm:pt>
    <dgm:pt modelId="{F3C86EFD-8342-450B-8D14-1204D37D4466}" type="parTrans" cxnId="{5483D858-5FCD-45AE-BDAE-ABD21771E6EE}">
      <dgm:prSet/>
      <dgm:spPr/>
      <dgm:t>
        <a:bodyPr/>
        <a:lstStyle/>
        <a:p>
          <a:endParaRPr lang="en-US"/>
        </a:p>
      </dgm:t>
    </dgm:pt>
    <dgm:pt modelId="{A2C6B2F1-3136-48E5-9639-0124D7FB1273}" type="sibTrans" cxnId="{5483D858-5FCD-45AE-BDAE-ABD21771E6EE}">
      <dgm:prSet/>
      <dgm:spPr/>
      <dgm:t>
        <a:bodyPr/>
        <a:lstStyle/>
        <a:p>
          <a:endParaRPr lang="en-US"/>
        </a:p>
      </dgm:t>
    </dgm:pt>
    <dgm:pt modelId="{D4A2C59D-FEC1-47E8-8496-993825894D37}" type="pres">
      <dgm:prSet presAssocID="{70201089-FE2E-435E-A148-95C367C1D9F4}" presName="root" presStyleCnt="0">
        <dgm:presLayoutVars>
          <dgm:dir/>
          <dgm:resizeHandles val="exact"/>
        </dgm:presLayoutVars>
      </dgm:prSet>
      <dgm:spPr/>
    </dgm:pt>
    <dgm:pt modelId="{692FBD30-7F68-46D1-8258-6576A76DD8A8}" type="pres">
      <dgm:prSet presAssocID="{56C88094-D734-4DAA-AC59-5D87C57A43E9}" presName="compNode" presStyleCnt="0"/>
      <dgm:spPr/>
    </dgm:pt>
    <dgm:pt modelId="{29A6FAFE-0E4C-42D9-9A39-A9F0DB0238BC}" type="pres">
      <dgm:prSet presAssocID="{56C88094-D734-4DAA-AC59-5D87C57A43E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C986084-941C-48F3-B0EC-F545BC3D727F}" type="pres">
      <dgm:prSet presAssocID="{56C88094-D734-4DAA-AC59-5D87C57A43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9E00EE4-C2C3-43B0-8D07-80A11BAB214E}" type="pres">
      <dgm:prSet presAssocID="{56C88094-D734-4DAA-AC59-5D87C57A43E9}" presName="spaceRect" presStyleCnt="0"/>
      <dgm:spPr/>
    </dgm:pt>
    <dgm:pt modelId="{6E017EE4-633B-405B-8379-4DB0FB796EFB}" type="pres">
      <dgm:prSet presAssocID="{56C88094-D734-4DAA-AC59-5D87C57A43E9}" presName="textRect" presStyleLbl="revTx" presStyleIdx="0" presStyleCnt="4">
        <dgm:presLayoutVars>
          <dgm:chMax val="1"/>
          <dgm:chPref val="1"/>
        </dgm:presLayoutVars>
      </dgm:prSet>
      <dgm:spPr/>
    </dgm:pt>
    <dgm:pt modelId="{BE0C9FBC-E422-490B-8A1A-8C561239693F}" type="pres">
      <dgm:prSet presAssocID="{4327ED87-0D1B-4A02-B3CF-69D92139A7BA}" presName="sibTrans" presStyleCnt="0"/>
      <dgm:spPr/>
    </dgm:pt>
    <dgm:pt modelId="{9E11E62A-E05B-4CEE-A1D2-F51B7EBC7962}" type="pres">
      <dgm:prSet presAssocID="{3B726774-9C22-40D1-B0F5-E4B0DDF94860}" presName="compNode" presStyleCnt="0"/>
      <dgm:spPr/>
    </dgm:pt>
    <dgm:pt modelId="{0C5F9DEF-ECCF-4C05-8245-7F7FC1AB3E67}" type="pres">
      <dgm:prSet presAssocID="{3B726774-9C22-40D1-B0F5-E4B0DDF9486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C510647-4D02-4063-936D-3FD5A692D342}" type="pres">
      <dgm:prSet presAssocID="{3B726774-9C22-40D1-B0F5-E4B0DDF948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9B81B6E6-919C-412B-BF95-0A91F78FBC7B}" type="pres">
      <dgm:prSet presAssocID="{3B726774-9C22-40D1-B0F5-E4B0DDF94860}" presName="spaceRect" presStyleCnt="0"/>
      <dgm:spPr/>
    </dgm:pt>
    <dgm:pt modelId="{D8A2E606-58C0-47A2-BF4D-596A8183636D}" type="pres">
      <dgm:prSet presAssocID="{3B726774-9C22-40D1-B0F5-E4B0DDF94860}" presName="textRect" presStyleLbl="revTx" presStyleIdx="1" presStyleCnt="4">
        <dgm:presLayoutVars>
          <dgm:chMax val="1"/>
          <dgm:chPref val="1"/>
        </dgm:presLayoutVars>
      </dgm:prSet>
      <dgm:spPr/>
    </dgm:pt>
    <dgm:pt modelId="{D85DA4B4-3CED-4D44-8AC8-397A1C8CA802}" type="pres">
      <dgm:prSet presAssocID="{B76F5FAE-A20A-4397-9E30-8F550D56C6FA}" presName="sibTrans" presStyleCnt="0"/>
      <dgm:spPr/>
    </dgm:pt>
    <dgm:pt modelId="{EC5F1D0B-F8C0-4816-9E5F-B67F05E5364F}" type="pres">
      <dgm:prSet presAssocID="{FFB74E07-75BE-46FA-8259-D56D6F78B6A4}" presName="compNode" presStyleCnt="0"/>
      <dgm:spPr/>
    </dgm:pt>
    <dgm:pt modelId="{09BCF7D3-27D2-4823-A738-A1F782C131B0}" type="pres">
      <dgm:prSet presAssocID="{FFB74E07-75BE-46FA-8259-D56D6F78B6A4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D1FBAC6-7B4E-448A-AB05-FEAC01B640C5}" type="pres">
      <dgm:prSet presAssocID="{FFB74E07-75BE-46FA-8259-D56D6F78B6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6053A81F-A01D-42BE-A92E-DBF8E0451497}" type="pres">
      <dgm:prSet presAssocID="{FFB74E07-75BE-46FA-8259-D56D6F78B6A4}" presName="spaceRect" presStyleCnt="0"/>
      <dgm:spPr/>
    </dgm:pt>
    <dgm:pt modelId="{B1CCAE2B-AC55-41DF-851B-1B42364879C0}" type="pres">
      <dgm:prSet presAssocID="{FFB74E07-75BE-46FA-8259-D56D6F78B6A4}" presName="textRect" presStyleLbl="revTx" presStyleIdx="2" presStyleCnt="4">
        <dgm:presLayoutVars>
          <dgm:chMax val="1"/>
          <dgm:chPref val="1"/>
        </dgm:presLayoutVars>
      </dgm:prSet>
      <dgm:spPr/>
    </dgm:pt>
    <dgm:pt modelId="{EE52A8F5-EDED-4C60-B0F6-EAF1AC675B10}" type="pres">
      <dgm:prSet presAssocID="{BD0EB730-4D26-4609-9F62-777915ADBC38}" presName="sibTrans" presStyleCnt="0"/>
      <dgm:spPr/>
    </dgm:pt>
    <dgm:pt modelId="{AB4F68EF-167F-48CA-8664-FA9060797861}" type="pres">
      <dgm:prSet presAssocID="{4A3E0F43-EB94-45DA-B72F-0F509A2367DE}" presName="compNode" presStyleCnt="0"/>
      <dgm:spPr/>
    </dgm:pt>
    <dgm:pt modelId="{B2E957A8-3BFA-4CA8-AF05-1A10F568C710}" type="pres">
      <dgm:prSet presAssocID="{4A3E0F43-EB94-45DA-B72F-0F509A2367D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8AA4A05-4881-485B-A844-9CEC15B8B805}" type="pres">
      <dgm:prSet presAssocID="{4A3E0F43-EB94-45DA-B72F-0F509A2367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6B06F51-BBD7-4452-9DD4-49FC0B6E84AB}" type="pres">
      <dgm:prSet presAssocID="{4A3E0F43-EB94-45DA-B72F-0F509A2367DE}" presName="spaceRect" presStyleCnt="0"/>
      <dgm:spPr/>
    </dgm:pt>
    <dgm:pt modelId="{DCCD1B7C-3FC7-46CD-AE4F-AFC61911D376}" type="pres">
      <dgm:prSet presAssocID="{4A3E0F43-EB94-45DA-B72F-0F509A2367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F211706-3662-440A-A5B8-6DB249DD065C}" type="presOf" srcId="{4A3E0F43-EB94-45DA-B72F-0F509A2367DE}" destId="{DCCD1B7C-3FC7-46CD-AE4F-AFC61911D376}" srcOrd="0" destOrd="0" presId="urn:microsoft.com/office/officeart/2018/5/layout/IconLeafLabelList"/>
    <dgm:cxn modelId="{5898B764-8F32-4F88-B091-860CF2F27ED3}" type="presOf" srcId="{56C88094-D734-4DAA-AC59-5D87C57A43E9}" destId="{6E017EE4-633B-405B-8379-4DB0FB796EFB}" srcOrd="0" destOrd="0" presId="urn:microsoft.com/office/officeart/2018/5/layout/IconLeafLabelList"/>
    <dgm:cxn modelId="{DAA4F96A-E216-4F0A-8F1A-69C447322A61}" type="presOf" srcId="{3B726774-9C22-40D1-B0F5-E4B0DDF94860}" destId="{D8A2E606-58C0-47A2-BF4D-596A8183636D}" srcOrd="0" destOrd="0" presId="urn:microsoft.com/office/officeart/2018/5/layout/IconLeafLabelList"/>
    <dgm:cxn modelId="{0EB8696F-44F9-4493-9CEB-D4A3F74E8DA9}" srcId="{70201089-FE2E-435E-A148-95C367C1D9F4}" destId="{3B726774-9C22-40D1-B0F5-E4B0DDF94860}" srcOrd="1" destOrd="0" parTransId="{C973611E-EF3E-40B6-9A7F-E650FA1ABD34}" sibTransId="{B76F5FAE-A20A-4397-9E30-8F550D56C6FA}"/>
    <dgm:cxn modelId="{5483D858-5FCD-45AE-BDAE-ABD21771E6EE}" srcId="{70201089-FE2E-435E-A148-95C367C1D9F4}" destId="{4A3E0F43-EB94-45DA-B72F-0F509A2367DE}" srcOrd="3" destOrd="0" parTransId="{F3C86EFD-8342-450B-8D14-1204D37D4466}" sibTransId="{A2C6B2F1-3136-48E5-9639-0124D7FB1273}"/>
    <dgm:cxn modelId="{9C89DBA0-BDAF-43EC-9DC1-99C110B3C897}" srcId="{70201089-FE2E-435E-A148-95C367C1D9F4}" destId="{FFB74E07-75BE-46FA-8259-D56D6F78B6A4}" srcOrd="2" destOrd="0" parTransId="{082551DD-C027-40D0-AC55-C1ABCE23ABB1}" sibTransId="{BD0EB730-4D26-4609-9F62-777915ADBC38}"/>
    <dgm:cxn modelId="{751C06C4-F8C7-411C-8773-39FA3EEEE0BB}" type="presOf" srcId="{FFB74E07-75BE-46FA-8259-D56D6F78B6A4}" destId="{B1CCAE2B-AC55-41DF-851B-1B42364879C0}" srcOrd="0" destOrd="0" presId="urn:microsoft.com/office/officeart/2018/5/layout/IconLeafLabelList"/>
    <dgm:cxn modelId="{4019AEE0-EDD6-43A6-A837-884D852359D4}" srcId="{70201089-FE2E-435E-A148-95C367C1D9F4}" destId="{56C88094-D734-4DAA-AC59-5D87C57A43E9}" srcOrd="0" destOrd="0" parTransId="{22DFF03D-393B-4AF8-9EDF-14175090B776}" sibTransId="{4327ED87-0D1B-4A02-B3CF-69D92139A7BA}"/>
    <dgm:cxn modelId="{582D64EB-46D7-4064-877C-539D5B230F04}" type="presOf" srcId="{70201089-FE2E-435E-A148-95C367C1D9F4}" destId="{D4A2C59D-FEC1-47E8-8496-993825894D37}" srcOrd="0" destOrd="0" presId="urn:microsoft.com/office/officeart/2018/5/layout/IconLeafLabelList"/>
    <dgm:cxn modelId="{4CED2B95-5B9E-4614-AD8D-36C9B01FAD5B}" type="presParOf" srcId="{D4A2C59D-FEC1-47E8-8496-993825894D37}" destId="{692FBD30-7F68-46D1-8258-6576A76DD8A8}" srcOrd="0" destOrd="0" presId="urn:microsoft.com/office/officeart/2018/5/layout/IconLeafLabelList"/>
    <dgm:cxn modelId="{EB7AFD26-7BFA-4CC5-A1AA-7A8F8E6D3EBB}" type="presParOf" srcId="{692FBD30-7F68-46D1-8258-6576A76DD8A8}" destId="{29A6FAFE-0E4C-42D9-9A39-A9F0DB0238BC}" srcOrd="0" destOrd="0" presId="urn:microsoft.com/office/officeart/2018/5/layout/IconLeafLabelList"/>
    <dgm:cxn modelId="{3E8F2C1C-6EEA-4543-AEEE-DAEB4E3A52B6}" type="presParOf" srcId="{692FBD30-7F68-46D1-8258-6576A76DD8A8}" destId="{CC986084-941C-48F3-B0EC-F545BC3D727F}" srcOrd="1" destOrd="0" presId="urn:microsoft.com/office/officeart/2018/5/layout/IconLeafLabelList"/>
    <dgm:cxn modelId="{70334561-D283-4E42-A759-CE1C4976A0DF}" type="presParOf" srcId="{692FBD30-7F68-46D1-8258-6576A76DD8A8}" destId="{69E00EE4-C2C3-43B0-8D07-80A11BAB214E}" srcOrd="2" destOrd="0" presId="urn:microsoft.com/office/officeart/2018/5/layout/IconLeafLabelList"/>
    <dgm:cxn modelId="{B19D3CD9-A0AE-46CD-8A23-EAC0E317174F}" type="presParOf" srcId="{692FBD30-7F68-46D1-8258-6576A76DD8A8}" destId="{6E017EE4-633B-405B-8379-4DB0FB796EFB}" srcOrd="3" destOrd="0" presId="urn:microsoft.com/office/officeart/2018/5/layout/IconLeafLabelList"/>
    <dgm:cxn modelId="{D0B4C492-D94D-4296-BB2D-5CC93B0D6D70}" type="presParOf" srcId="{D4A2C59D-FEC1-47E8-8496-993825894D37}" destId="{BE0C9FBC-E422-490B-8A1A-8C561239693F}" srcOrd="1" destOrd="0" presId="urn:microsoft.com/office/officeart/2018/5/layout/IconLeafLabelList"/>
    <dgm:cxn modelId="{40A9B50F-1093-4CA8-9FE7-08B92F6319A2}" type="presParOf" srcId="{D4A2C59D-FEC1-47E8-8496-993825894D37}" destId="{9E11E62A-E05B-4CEE-A1D2-F51B7EBC7962}" srcOrd="2" destOrd="0" presId="urn:microsoft.com/office/officeart/2018/5/layout/IconLeafLabelList"/>
    <dgm:cxn modelId="{8F663F33-0118-4D22-A072-6E08BE8CA81D}" type="presParOf" srcId="{9E11E62A-E05B-4CEE-A1D2-F51B7EBC7962}" destId="{0C5F9DEF-ECCF-4C05-8245-7F7FC1AB3E67}" srcOrd="0" destOrd="0" presId="urn:microsoft.com/office/officeart/2018/5/layout/IconLeafLabelList"/>
    <dgm:cxn modelId="{F93AED5D-118D-4CE7-8601-4AA7216CBA1C}" type="presParOf" srcId="{9E11E62A-E05B-4CEE-A1D2-F51B7EBC7962}" destId="{CC510647-4D02-4063-936D-3FD5A692D342}" srcOrd="1" destOrd="0" presId="urn:microsoft.com/office/officeart/2018/5/layout/IconLeafLabelList"/>
    <dgm:cxn modelId="{971531DD-E008-45EB-ADE7-1F5A45200A9A}" type="presParOf" srcId="{9E11E62A-E05B-4CEE-A1D2-F51B7EBC7962}" destId="{9B81B6E6-919C-412B-BF95-0A91F78FBC7B}" srcOrd="2" destOrd="0" presId="urn:microsoft.com/office/officeart/2018/5/layout/IconLeafLabelList"/>
    <dgm:cxn modelId="{3E525230-749A-4A42-8209-B2CC28BBE74D}" type="presParOf" srcId="{9E11E62A-E05B-4CEE-A1D2-F51B7EBC7962}" destId="{D8A2E606-58C0-47A2-BF4D-596A8183636D}" srcOrd="3" destOrd="0" presId="urn:microsoft.com/office/officeart/2018/5/layout/IconLeafLabelList"/>
    <dgm:cxn modelId="{421C51B1-3686-43E2-A8FA-4CDDC43FBA9E}" type="presParOf" srcId="{D4A2C59D-FEC1-47E8-8496-993825894D37}" destId="{D85DA4B4-3CED-4D44-8AC8-397A1C8CA802}" srcOrd="3" destOrd="0" presId="urn:microsoft.com/office/officeart/2018/5/layout/IconLeafLabelList"/>
    <dgm:cxn modelId="{7177B457-47F0-4190-8000-C5FF3F2921F8}" type="presParOf" srcId="{D4A2C59D-FEC1-47E8-8496-993825894D37}" destId="{EC5F1D0B-F8C0-4816-9E5F-B67F05E5364F}" srcOrd="4" destOrd="0" presId="urn:microsoft.com/office/officeart/2018/5/layout/IconLeafLabelList"/>
    <dgm:cxn modelId="{8F8776C8-05ED-429D-9227-5A52DA762C24}" type="presParOf" srcId="{EC5F1D0B-F8C0-4816-9E5F-B67F05E5364F}" destId="{09BCF7D3-27D2-4823-A738-A1F782C131B0}" srcOrd="0" destOrd="0" presId="urn:microsoft.com/office/officeart/2018/5/layout/IconLeafLabelList"/>
    <dgm:cxn modelId="{64A21356-2A75-4B8E-80E0-CE768F1D5499}" type="presParOf" srcId="{EC5F1D0B-F8C0-4816-9E5F-B67F05E5364F}" destId="{ED1FBAC6-7B4E-448A-AB05-FEAC01B640C5}" srcOrd="1" destOrd="0" presId="urn:microsoft.com/office/officeart/2018/5/layout/IconLeafLabelList"/>
    <dgm:cxn modelId="{4E3137D5-C0D4-4AEB-AB54-82693F6F5227}" type="presParOf" srcId="{EC5F1D0B-F8C0-4816-9E5F-B67F05E5364F}" destId="{6053A81F-A01D-42BE-A92E-DBF8E0451497}" srcOrd="2" destOrd="0" presId="urn:microsoft.com/office/officeart/2018/5/layout/IconLeafLabelList"/>
    <dgm:cxn modelId="{BC7B5DB6-7AE4-4FD7-9F04-9737B7F7C620}" type="presParOf" srcId="{EC5F1D0B-F8C0-4816-9E5F-B67F05E5364F}" destId="{B1CCAE2B-AC55-41DF-851B-1B42364879C0}" srcOrd="3" destOrd="0" presId="urn:microsoft.com/office/officeart/2018/5/layout/IconLeafLabelList"/>
    <dgm:cxn modelId="{704BC978-267C-4539-8FCD-9F3AC6D28C89}" type="presParOf" srcId="{D4A2C59D-FEC1-47E8-8496-993825894D37}" destId="{EE52A8F5-EDED-4C60-B0F6-EAF1AC675B10}" srcOrd="5" destOrd="0" presId="urn:microsoft.com/office/officeart/2018/5/layout/IconLeafLabelList"/>
    <dgm:cxn modelId="{538017F0-642B-4E87-B522-3F28FE3DF99D}" type="presParOf" srcId="{D4A2C59D-FEC1-47E8-8496-993825894D37}" destId="{AB4F68EF-167F-48CA-8664-FA9060797861}" srcOrd="6" destOrd="0" presId="urn:microsoft.com/office/officeart/2018/5/layout/IconLeafLabelList"/>
    <dgm:cxn modelId="{D2AFABC4-6B7A-4C1D-8B53-AF1C067391EA}" type="presParOf" srcId="{AB4F68EF-167F-48CA-8664-FA9060797861}" destId="{B2E957A8-3BFA-4CA8-AF05-1A10F568C710}" srcOrd="0" destOrd="0" presId="urn:microsoft.com/office/officeart/2018/5/layout/IconLeafLabelList"/>
    <dgm:cxn modelId="{E48E5ED9-4B8A-40AC-8037-E8DBEAFDD9FE}" type="presParOf" srcId="{AB4F68EF-167F-48CA-8664-FA9060797861}" destId="{18AA4A05-4881-485B-A844-9CEC15B8B805}" srcOrd="1" destOrd="0" presId="urn:microsoft.com/office/officeart/2018/5/layout/IconLeafLabelList"/>
    <dgm:cxn modelId="{F0AD1CB8-4BFD-481F-A00F-1156F699E069}" type="presParOf" srcId="{AB4F68EF-167F-48CA-8664-FA9060797861}" destId="{96B06F51-BBD7-4452-9DD4-49FC0B6E84AB}" srcOrd="2" destOrd="0" presId="urn:microsoft.com/office/officeart/2018/5/layout/IconLeafLabelList"/>
    <dgm:cxn modelId="{61CBFFF7-B478-4817-B4C3-905CF400FAD8}" type="presParOf" srcId="{AB4F68EF-167F-48CA-8664-FA9060797861}" destId="{DCCD1B7C-3FC7-46CD-AE4F-AFC61911D37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E848FF-2D86-4A3F-8308-0035B813350F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0B17BF1-FA4D-452D-8507-3393EE2BE436}">
      <dgm:prSet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SAS Forecast Server</a:t>
          </a:r>
        </a:p>
      </dgm:t>
    </dgm:pt>
    <dgm:pt modelId="{5A6F220C-2E77-428E-B08D-20F508664BEF}" type="parTrans" cxnId="{BEF0E4E0-DC49-4E2D-BEEE-140A05778008}">
      <dgm:prSet/>
      <dgm:spPr/>
      <dgm:t>
        <a:bodyPr/>
        <a:lstStyle/>
        <a:p>
          <a:endParaRPr lang="en-US"/>
        </a:p>
      </dgm:t>
    </dgm:pt>
    <dgm:pt modelId="{B6B3CDA0-22EB-4947-A09E-4F7EF3BB25D0}" type="sibTrans" cxnId="{BEF0E4E0-DC49-4E2D-BEEE-140A05778008}">
      <dgm:prSet/>
      <dgm:spPr/>
      <dgm:t>
        <a:bodyPr/>
        <a:lstStyle/>
        <a:p>
          <a:endParaRPr lang="en-US"/>
        </a:p>
      </dgm:t>
    </dgm:pt>
    <dgm:pt modelId="{63D1979F-1EA6-4695-AAD8-6423EE42BAC7}">
      <dgm:prSet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Oracle Demantra</a:t>
          </a:r>
        </a:p>
      </dgm:t>
    </dgm:pt>
    <dgm:pt modelId="{196A8098-59D0-4FA0-9B6E-D00D122631AF}" type="parTrans" cxnId="{C6801358-9BA6-41B7-A73F-270BE03D8CF7}">
      <dgm:prSet/>
      <dgm:spPr/>
      <dgm:t>
        <a:bodyPr/>
        <a:lstStyle/>
        <a:p>
          <a:endParaRPr lang="en-US"/>
        </a:p>
      </dgm:t>
    </dgm:pt>
    <dgm:pt modelId="{56EAD4AA-A0B5-42BC-812D-529C12EC3271}" type="sibTrans" cxnId="{C6801358-9BA6-41B7-A73F-270BE03D8CF7}">
      <dgm:prSet/>
      <dgm:spPr/>
      <dgm:t>
        <a:bodyPr/>
        <a:lstStyle/>
        <a:p>
          <a:endParaRPr lang="en-US"/>
        </a:p>
      </dgm:t>
    </dgm:pt>
    <dgm:pt modelId="{01819817-1A84-40B5-AB0D-2FC7728563EC}">
      <dgm:prSet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IBM SPSS Modeler</a:t>
          </a:r>
        </a:p>
      </dgm:t>
    </dgm:pt>
    <dgm:pt modelId="{AF6866FC-3DA7-4594-B363-434A69980766}" type="parTrans" cxnId="{E6709A49-3681-455D-9083-4C776188DB58}">
      <dgm:prSet/>
      <dgm:spPr/>
      <dgm:t>
        <a:bodyPr/>
        <a:lstStyle/>
        <a:p>
          <a:endParaRPr lang="en-US"/>
        </a:p>
      </dgm:t>
    </dgm:pt>
    <dgm:pt modelId="{177CB2B3-0EAC-4FC8-8A63-372B48E016EC}" type="sibTrans" cxnId="{E6709A49-3681-455D-9083-4C776188DB58}">
      <dgm:prSet/>
      <dgm:spPr/>
      <dgm:t>
        <a:bodyPr/>
        <a:lstStyle/>
        <a:p>
          <a:endParaRPr lang="en-US"/>
        </a:p>
      </dgm:t>
    </dgm:pt>
    <dgm:pt modelId="{31DA7E0C-2E66-43AC-A488-B0423C648055}">
      <dgm:prSet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SAP APO</a:t>
          </a:r>
        </a:p>
      </dgm:t>
    </dgm:pt>
    <dgm:pt modelId="{F4855165-D40E-44FD-91C4-588E59899ADD}" type="parTrans" cxnId="{0D21B60C-BA8C-4927-8C6C-3F59DAF4118C}">
      <dgm:prSet/>
      <dgm:spPr/>
      <dgm:t>
        <a:bodyPr/>
        <a:lstStyle/>
        <a:p>
          <a:endParaRPr lang="en-US"/>
        </a:p>
      </dgm:t>
    </dgm:pt>
    <dgm:pt modelId="{4F671172-E834-48F4-8EDE-377CBB6B20D9}" type="sibTrans" cxnId="{0D21B60C-BA8C-4927-8C6C-3F59DAF4118C}">
      <dgm:prSet/>
      <dgm:spPr/>
      <dgm:t>
        <a:bodyPr/>
        <a:lstStyle/>
        <a:p>
          <a:endParaRPr lang="en-US"/>
        </a:p>
      </dgm:t>
    </dgm:pt>
    <dgm:pt modelId="{733A61BD-C3E9-4B3E-A4A1-F61ABFBD88A9}">
      <dgm:prSet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JDA Software Group</a:t>
          </a:r>
          <a:br>
            <a:rPr lang="en-US">
              <a:latin typeface="Cambria"/>
              <a:ea typeface="Cambria"/>
            </a:rPr>
          </a:br>
          <a:endParaRPr lang="en-US">
            <a:latin typeface="Cambria"/>
            <a:ea typeface="Cambria"/>
          </a:endParaRPr>
        </a:p>
      </dgm:t>
    </dgm:pt>
    <dgm:pt modelId="{97C03CFD-2518-4932-97E3-5F4878A775FF}" type="parTrans" cxnId="{B6082863-D84B-4F62-BF42-7619D965E2F3}">
      <dgm:prSet/>
      <dgm:spPr/>
      <dgm:t>
        <a:bodyPr/>
        <a:lstStyle/>
        <a:p>
          <a:endParaRPr lang="en-US"/>
        </a:p>
      </dgm:t>
    </dgm:pt>
    <dgm:pt modelId="{F7B6E7A6-6AD4-49E8-8A71-C3B8A09A411B}" type="sibTrans" cxnId="{B6082863-D84B-4F62-BF42-7619D965E2F3}">
      <dgm:prSet/>
      <dgm:spPr/>
      <dgm:t>
        <a:bodyPr/>
        <a:lstStyle/>
        <a:p>
          <a:endParaRPr lang="en-US"/>
        </a:p>
      </dgm:t>
    </dgm:pt>
    <dgm:pt modelId="{632EF052-8B48-442E-8B1C-F1DAE733DBBF}" type="pres">
      <dgm:prSet presAssocID="{8FE848FF-2D86-4A3F-8308-0035B813350F}" presName="Name0" presStyleCnt="0">
        <dgm:presLayoutVars>
          <dgm:dir/>
          <dgm:animLvl val="lvl"/>
          <dgm:resizeHandles val="exact"/>
        </dgm:presLayoutVars>
      </dgm:prSet>
      <dgm:spPr/>
    </dgm:pt>
    <dgm:pt modelId="{95C0316B-5E00-409F-AC21-532A926D5044}" type="pres">
      <dgm:prSet presAssocID="{20B17BF1-FA4D-452D-8507-3393EE2BE436}" presName="linNode" presStyleCnt="0"/>
      <dgm:spPr/>
    </dgm:pt>
    <dgm:pt modelId="{63FE100B-D537-4733-BC1C-3CF5B5F73283}" type="pres">
      <dgm:prSet presAssocID="{20B17BF1-FA4D-452D-8507-3393EE2BE43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8B6DE00-0330-4C96-B64E-8CEE7B93B9E3}" type="pres">
      <dgm:prSet presAssocID="{B6B3CDA0-22EB-4947-A09E-4F7EF3BB25D0}" presName="sp" presStyleCnt="0"/>
      <dgm:spPr/>
    </dgm:pt>
    <dgm:pt modelId="{1B002DD2-9051-4D7A-AA87-45D5EFC98F02}" type="pres">
      <dgm:prSet presAssocID="{63D1979F-1EA6-4695-AAD8-6423EE42BAC7}" presName="linNode" presStyleCnt="0"/>
      <dgm:spPr/>
    </dgm:pt>
    <dgm:pt modelId="{1FA75937-D216-4436-8DEC-35F1F128B2F4}" type="pres">
      <dgm:prSet presAssocID="{63D1979F-1EA6-4695-AAD8-6423EE42BAC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960F4E2-F3E0-4236-827F-EEBE0AF0357D}" type="pres">
      <dgm:prSet presAssocID="{56EAD4AA-A0B5-42BC-812D-529C12EC3271}" presName="sp" presStyleCnt="0"/>
      <dgm:spPr/>
    </dgm:pt>
    <dgm:pt modelId="{8313D6E0-64FA-411B-A7BE-94C4E84281AE}" type="pres">
      <dgm:prSet presAssocID="{01819817-1A84-40B5-AB0D-2FC7728563EC}" presName="linNode" presStyleCnt="0"/>
      <dgm:spPr/>
    </dgm:pt>
    <dgm:pt modelId="{52730BD3-B65B-490E-843D-7CB89FE07384}" type="pres">
      <dgm:prSet presAssocID="{01819817-1A84-40B5-AB0D-2FC7728563E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C4F82F8-52BA-4825-AAD6-69F88418C3BA}" type="pres">
      <dgm:prSet presAssocID="{177CB2B3-0EAC-4FC8-8A63-372B48E016EC}" presName="sp" presStyleCnt="0"/>
      <dgm:spPr/>
    </dgm:pt>
    <dgm:pt modelId="{20D07832-474F-4DCA-BCC4-501804666EB0}" type="pres">
      <dgm:prSet presAssocID="{31DA7E0C-2E66-43AC-A488-B0423C648055}" presName="linNode" presStyleCnt="0"/>
      <dgm:spPr/>
    </dgm:pt>
    <dgm:pt modelId="{14770762-707C-4586-89DC-7B98FAD631C5}" type="pres">
      <dgm:prSet presAssocID="{31DA7E0C-2E66-43AC-A488-B0423C64805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88BCD3F7-6931-4A1C-87F7-B179EF3E31ED}" type="pres">
      <dgm:prSet presAssocID="{4F671172-E834-48F4-8EDE-377CBB6B20D9}" presName="sp" presStyleCnt="0"/>
      <dgm:spPr/>
    </dgm:pt>
    <dgm:pt modelId="{011EB30B-C5CE-458F-95AF-17FD14BC367F}" type="pres">
      <dgm:prSet presAssocID="{733A61BD-C3E9-4B3E-A4A1-F61ABFBD88A9}" presName="linNode" presStyleCnt="0"/>
      <dgm:spPr/>
    </dgm:pt>
    <dgm:pt modelId="{452F1FBA-C23E-47BE-A5C3-3CB8A01B3D85}" type="pres">
      <dgm:prSet presAssocID="{733A61BD-C3E9-4B3E-A4A1-F61ABFBD88A9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A4518D01-3CE3-404D-87E1-100E3DFA5DA2}" type="presOf" srcId="{63D1979F-1EA6-4695-AAD8-6423EE42BAC7}" destId="{1FA75937-D216-4436-8DEC-35F1F128B2F4}" srcOrd="0" destOrd="0" presId="urn:microsoft.com/office/officeart/2005/8/layout/vList5"/>
    <dgm:cxn modelId="{0D21B60C-BA8C-4927-8C6C-3F59DAF4118C}" srcId="{8FE848FF-2D86-4A3F-8308-0035B813350F}" destId="{31DA7E0C-2E66-43AC-A488-B0423C648055}" srcOrd="3" destOrd="0" parTransId="{F4855165-D40E-44FD-91C4-588E59899ADD}" sibTransId="{4F671172-E834-48F4-8EDE-377CBB6B20D9}"/>
    <dgm:cxn modelId="{1F503E32-D031-4EAE-BE3B-0B99CDF7DAB8}" type="presOf" srcId="{01819817-1A84-40B5-AB0D-2FC7728563EC}" destId="{52730BD3-B65B-490E-843D-7CB89FE07384}" srcOrd="0" destOrd="0" presId="urn:microsoft.com/office/officeart/2005/8/layout/vList5"/>
    <dgm:cxn modelId="{EB92523C-B4CC-4E09-911B-9025C0BCF6E5}" type="presOf" srcId="{733A61BD-C3E9-4B3E-A4A1-F61ABFBD88A9}" destId="{452F1FBA-C23E-47BE-A5C3-3CB8A01B3D85}" srcOrd="0" destOrd="0" presId="urn:microsoft.com/office/officeart/2005/8/layout/vList5"/>
    <dgm:cxn modelId="{B6082863-D84B-4F62-BF42-7619D965E2F3}" srcId="{8FE848FF-2D86-4A3F-8308-0035B813350F}" destId="{733A61BD-C3E9-4B3E-A4A1-F61ABFBD88A9}" srcOrd="4" destOrd="0" parTransId="{97C03CFD-2518-4932-97E3-5F4878A775FF}" sibTransId="{F7B6E7A6-6AD4-49E8-8A71-C3B8A09A411B}"/>
    <dgm:cxn modelId="{E6709A49-3681-455D-9083-4C776188DB58}" srcId="{8FE848FF-2D86-4A3F-8308-0035B813350F}" destId="{01819817-1A84-40B5-AB0D-2FC7728563EC}" srcOrd="2" destOrd="0" parTransId="{AF6866FC-3DA7-4594-B363-434A69980766}" sibTransId="{177CB2B3-0EAC-4FC8-8A63-372B48E016EC}"/>
    <dgm:cxn modelId="{C6801358-9BA6-41B7-A73F-270BE03D8CF7}" srcId="{8FE848FF-2D86-4A3F-8308-0035B813350F}" destId="{63D1979F-1EA6-4695-AAD8-6423EE42BAC7}" srcOrd="1" destOrd="0" parTransId="{196A8098-59D0-4FA0-9B6E-D00D122631AF}" sibTransId="{56EAD4AA-A0B5-42BC-812D-529C12EC3271}"/>
    <dgm:cxn modelId="{B8B930E0-3B0A-4505-A35C-C35413181A0B}" type="presOf" srcId="{20B17BF1-FA4D-452D-8507-3393EE2BE436}" destId="{63FE100B-D537-4733-BC1C-3CF5B5F73283}" srcOrd="0" destOrd="0" presId="urn:microsoft.com/office/officeart/2005/8/layout/vList5"/>
    <dgm:cxn modelId="{BEF0E4E0-DC49-4E2D-BEEE-140A05778008}" srcId="{8FE848FF-2D86-4A3F-8308-0035B813350F}" destId="{20B17BF1-FA4D-452D-8507-3393EE2BE436}" srcOrd="0" destOrd="0" parTransId="{5A6F220C-2E77-428E-B08D-20F508664BEF}" sibTransId="{B6B3CDA0-22EB-4947-A09E-4F7EF3BB25D0}"/>
    <dgm:cxn modelId="{63BBD6E4-2E3A-4472-B551-D34A099B0A3D}" type="presOf" srcId="{31DA7E0C-2E66-43AC-A488-B0423C648055}" destId="{14770762-707C-4586-89DC-7B98FAD631C5}" srcOrd="0" destOrd="0" presId="urn:microsoft.com/office/officeart/2005/8/layout/vList5"/>
    <dgm:cxn modelId="{4220D8ED-848E-49DA-8543-0DE97BF221C2}" type="presOf" srcId="{8FE848FF-2D86-4A3F-8308-0035B813350F}" destId="{632EF052-8B48-442E-8B1C-F1DAE733DBBF}" srcOrd="0" destOrd="0" presId="urn:microsoft.com/office/officeart/2005/8/layout/vList5"/>
    <dgm:cxn modelId="{F6BAE7D1-ADFA-4A26-AF8C-7BA4EEF604D3}" type="presParOf" srcId="{632EF052-8B48-442E-8B1C-F1DAE733DBBF}" destId="{95C0316B-5E00-409F-AC21-532A926D5044}" srcOrd="0" destOrd="0" presId="urn:microsoft.com/office/officeart/2005/8/layout/vList5"/>
    <dgm:cxn modelId="{4839A911-D78F-4EBB-972C-6C049ADE82D8}" type="presParOf" srcId="{95C0316B-5E00-409F-AC21-532A926D5044}" destId="{63FE100B-D537-4733-BC1C-3CF5B5F73283}" srcOrd="0" destOrd="0" presId="urn:microsoft.com/office/officeart/2005/8/layout/vList5"/>
    <dgm:cxn modelId="{F94F8B22-10D3-445E-A55B-9E88C292E655}" type="presParOf" srcId="{632EF052-8B48-442E-8B1C-F1DAE733DBBF}" destId="{98B6DE00-0330-4C96-B64E-8CEE7B93B9E3}" srcOrd="1" destOrd="0" presId="urn:microsoft.com/office/officeart/2005/8/layout/vList5"/>
    <dgm:cxn modelId="{8EF65165-E76B-4F6C-981E-FBDD70979EDC}" type="presParOf" srcId="{632EF052-8B48-442E-8B1C-F1DAE733DBBF}" destId="{1B002DD2-9051-4D7A-AA87-45D5EFC98F02}" srcOrd="2" destOrd="0" presId="urn:microsoft.com/office/officeart/2005/8/layout/vList5"/>
    <dgm:cxn modelId="{A5A84DC0-35DC-4404-B859-5A74535ED94B}" type="presParOf" srcId="{1B002DD2-9051-4D7A-AA87-45D5EFC98F02}" destId="{1FA75937-D216-4436-8DEC-35F1F128B2F4}" srcOrd="0" destOrd="0" presId="urn:microsoft.com/office/officeart/2005/8/layout/vList5"/>
    <dgm:cxn modelId="{E9207042-D2B6-4E29-91C8-2FE78AAE3882}" type="presParOf" srcId="{632EF052-8B48-442E-8B1C-F1DAE733DBBF}" destId="{5960F4E2-F3E0-4236-827F-EEBE0AF0357D}" srcOrd="3" destOrd="0" presId="urn:microsoft.com/office/officeart/2005/8/layout/vList5"/>
    <dgm:cxn modelId="{14126673-427D-418A-9F22-EC86D4B634FF}" type="presParOf" srcId="{632EF052-8B48-442E-8B1C-F1DAE733DBBF}" destId="{8313D6E0-64FA-411B-A7BE-94C4E84281AE}" srcOrd="4" destOrd="0" presId="urn:microsoft.com/office/officeart/2005/8/layout/vList5"/>
    <dgm:cxn modelId="{CDBFD861-1AA7-449A-A2DB-EE88A7219C03}" type="presParOf" srcId="{8313D6E0-64FA-411B-A7BE-94C4E84281AE}" destId="{52730BD3-B65B-490E-843D-7CB89FE07384}" srcOrd="0" destOrd="0" presId="urn:microsoft.com/office/officeart/2005/8/layout/vList5"/>
    <dgm:cxn modelId="{A0B8BF77-8EBC-4BB5-85F0-0FF2A77433D9}" type="presParOf" srcId="{632EF052-8B48-442E-8B1C-F1DAE733DBBF}" destId="{EC4F82F8-52BA-4825-AAD6-69F88418C3BA}" srcOrd="5" destOrd="0" presId="urn:microsoft.com/office/officeart/2005/8/layout/vList5"/>
    <dgm:cxn modelId="{51A3A926-610B-43D0-9107-E69ADE399AF8}" type="presParOf" srcId="{632EF052-8B48-442E-8B1C-F1DAE733DBBF}" destId="{20D07832-474F-4DCA-BCC4-501804666EB0}" srcOrd="6" destOrd="0" presId="urn:microsoft.com/office/officeart/2005/8/layout/vList5"/>
    <dgm:cxn modelId="{3A283D71-BD1F-4EAC-A9C0-CCEDE7561B78}" type="presParOf" srcId="{20D07832-474F-4DCA-BCC4-501804666EB0}" destId="{14770762-707C-4586-89DC-7B98FAD631C5}" srcOrd="0" destOrd="0" presId="urn:microsoft.com/office/officeart/2005/8/layout/vList5"/>
    <dgm:cxn modelId="{46B7B482-AA61-4210-A81C-1F2C423D9C05}" type="presParOf" srcId="{632EF052-8B48-442E-8B1C-F1DAE733DBBF}" destId="{88BCD3F7-6931-4A1C-87F7-B179EF3E31ED}" srcOrd="7" destOrd="0" presId="urn:microsoft.com/office/officeart/2005/8/layout/vList5"/>
    <dgm:cxn modelId="{B6448E4F-E6A7-49FA-8270-D9CD46DA3D0C}" type="presParOf" srcId="{632EF052-8B48-442E-8B1C-F1DAE733DBBF}" destId="{011EB30B-C5CE-458F-95AF-17FD14BC367F}" srcOrd="8" destOrd="0" presId="urn:microsoft.com/office/officeart/2005/8/layout/vList5"/>
    <dgm:cxn modelId="{CC779405-5F4F-49C0-AF8D-D66CF5B5646F}" type="presParOf" srcId="{011EB30B-C5CE-458F-95AF-17FD14BC367F}" destId="{452F1FBA-C23E-47BE-A5C3-3CB8A01B3D8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424C5C-1B85-40A5-A196-61D380923C0B}" type="doc">
      <dgm:prSet loTypeId="urn:microsoft.com/office/officeart/2005/8/layout/cycle3" loCatId="cycle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7871FB3-E26A-4040-B880-A69265770F9A}">
      <dgm:prSet phldrT="[Text]"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Concept study</a:t>
          </a:r>
        </a:p>
      </dgm:t>
    </dgm:pt>
    <dgm:pt modelId="{648308A9-715F-4CC6-91ED-548ADA146F67}" type="parTrans" cxnId="{57D34EAF-285F-489F-8880-18D889FBA048}">
      <dgm:prSet/>
      <dgm:spPr/>
      <dgm:t>
        <a:bodyPr/>
        <a:lstStyle/>
        <a:p>
          <a:endParaRPr lang="en-US"/>
        </a:p>
      </dgm:t>
    </dgm:pt>
    <dgm:pt modelId="{443433CC-D58D-43AA-BCE3-AA1351C8089B}" type="sibTrans" cxnId="{57D34EAF-285F-489F-8880-18D889FBA048}">
      <dgm:prSet/>
      <dgm:spPr/>
      <dgm:t>
        <a:bodyPr/>
        <a:lstStyle/>
        <a:p>
          <a:endParaRPr lang="en-US"/>
        </a:p>
      </dgm:t>
    </dgm:pt>
    <dgm:pt modelId="{12B26473-AAE8-4A92-9A6F-4767462AA4F4}">
      <dgm:prSet phldrT="[Text]"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Data preparation and wrangling</a:t>
          </a:r>
        </a:p>
      </dgm:t>
    </dgm:pt>
    <dgm:pt modelId="{53DF9D79-3E1F-4E64-A85E-7885161C5F82}" type="parTrans" cxnId="{C50CB172-52E0-44B8-9DF9-CA1EBB6A5719}">
      <dgm:prSet/>
      <dgm:spPr/>
      <dgm:t>
        <a:bodyPr/>
        <a:lstStyle/>
        <a:p>
          <a:endParaRPr lang="en-US"/>
        </a:p>
      </dgm:t>
    </dgm:pt>
    <dgm:pt modelId="{AB18F3DC-886E-47D4-B6DE-C5B728E68061}" type="sibTrans" cxnId="{C50CB172-52E0-44B8-9DF9-CA1EBB6A5719}">
      <dgm:prSet/>
      <dgm:spPr/>
      <dgm:t>
        <a:bodyPr/>
        <a:lstStyle/>
        <a:p>
          <a:endParaRPr lang="en-US"/>
        </a:p>
      </dgm:t>
    </dgm:pt>
    <dgm:pt modelId="{092F79F5-217B-49A0-A8F2-F4FD07544873}">
      <dgm:prSet phldrT="[Text]"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Exploratory Data Analysis</a:t>
          </a:r>
        </a:p>
      </dgm:t>
    </dgm:pt>
    <dgm:pt modelId="{E91EB54C-6898-4A0F-9121-05769916C51C}" type="parTrans" cxnId="{A18CD277-5F8B-4110-9826-D3DD9BE3F06E}">
      <dgm:prSet/>
      <dgm:spPr/>
      <dgm:t>
        <a:bodyPr/>
        <a:lstStyle/>
        <a:p>
          <a:endParaRPr lang="en-US"/>
        </a:p>
      </dgm:t>
    </dgm:pt>
    <dgm:pt modelId="{F25D348C-A8DC-4CC4-A91D-524D0E56B3AF}" type="sibTrans" cxnId="{A18CD277-5F8B-4110-9826-D3DD9BE3F06E}">
      <dgm:prSet/>
      <dgm:spPr/>
      <dgm:t>
        <a:bodyPr/>
        <a:lstStyle/>
        <a:p>
          <a:endParaRPr lang="en-US"/>
        </a:p>
      </dgm:t>
    </dgm:pt>
    <dgm:pt modelId="{A203493C-841D-4730-8F5A-562F00107577}">
      <dgm:prSet phldrT="[Text]"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Model Building</a:t>
          </a:r>
        </a:p>
      </dgm:t>
    </dgm:pt>
    <dgm:pt modelId="{312A8B42-760C-4B80-BCA8-4BBB87FDCDA4}" type="parTrans" cxnId="{73C67612-CB4E-474E-A9E4-A5306F0868B4}">
      <dgm:prSet/>
      <dgm:spPr/>
      <dgm:t>
        <a:bodyPr/>
        <a:lstStyle/>
        <a:p>
          <a:endParaRPr lang="en-US"/>
        </a:p>
      </dgm:t>
    </dgm:pt>
    <dgm:pt modelId="{3BC2DF88-1FAA-4C76-B736-F44756969BE4}" type="sibTrans" cxnId="{73C67612-CB4E-474E-A9E4-A5306F0868B4}">
      <dgm:prSet/>
      <dgm:spPr/>
      <dgm:t>
        <a:bodyPr/>
        <a:lstStyle/>
        <a:p>
          <a:endParaRPr lang="en-US"/>
        </a:p>
      </dgm:t>
    </dgm:pt>
    <dgm:pt modelId="{C1519EE3-D6DD-4B4F-AB2E-C582436AD417}">
      <dgm:prSet phldrT="[Text]"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Model Evaluation</a:t>
          </a:r>
        </a:p>
      </dgm:t>
    </dgm:pt>
    <dgm:pt modelId="{FC98747B-EAD3-4C9A-AFDE-80960DED64FC}" type="parTrans" cxnId="{A746CEA7-00AE-4F10-A35F-990961BA5BEA}">
      <dgm:prSet/>
      <dgm:spPr/>
      <dgm:t>
        <a:bodyPr/>
        <a:lstStyle/>
        <a:p>
          <a:endParaRPr lang="en-US"/>
        </a:p>
      </dgm:t>
    </dgm:pt>
    <dgm:pt modelId="{C420FD4B-4294-4A79-BA56-6DFE750A7B31}" type="sibTrans" cxnId="{A746CEA7-00AE-4F10-A35F-990961BA5BEA}">
      <dgm:prSet/>
      <dgm:spPr/>
      <dgm:t>
        <a:bodyPr/>
        <a:lstStyle/>
        <a:p>
          <a:endParaRPr lang="en-US"/>
        </a:p>
      </dgm:t>
    </dgm:pt>
    <dgm:pt modelId="{8303E810-AA99-4C33-89BC-7C8B54BCEFA7}">
      <dgm:prSet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Model Deployment</a:t>
          </a:r>
        </a:p>
      </dgm:t>
    </dgm:pt>
    <dgm:pt modelId="{0D6365EB-5D82-4642-903F-2A87AFED75D0}" type="parTrans" cxnId="{37548212-D612-4948-AD37-C39F44C6B1A5}">
      <dgm:prSet/>
      <dgm:spPr/>
    </dgm:pt>
    <dgm:pt modelId="{F9055B42-FF47-4325-8FAB-80C1CA8F7B8A}" type="sibTrans" cxnId="{37548212-D612-4948-AD37-C39F44C6B1A5}">
      <dgm:prSet/>
      <dgm:spPr/>
    </dgm:pt>
    <dgm:pt modelId="{8938A947-9C7A-47AB-95F3-F96C70BC0E4F}" type="pres">
      <dgm:prSet presAssocID="{0B424C5C-1B85-40A5-A196-61D380923C0B}" presName="Name0" presStyleCnt="0">
        <dgm:presLayoutVars>
          <dgm:dir/>
          <dgm:resizeHandles val="exact"/>
        </dgm:presLayoutVars>
      </dgm:prSet>
      <dgm:spPr/>
    </dgm:pt>
    <dgm:pt modelId="{AAC4C6D2-D0B9-4AEB-90C1-2DAF6988F7FF}" type="pres">
      <dgm:prSet presAssocID="{0B424C5C-1B85-40A5-A196-61D380923C0B}" presName="cycle" presStyleCnt="0"/>
      <dgm:spPr/>
    </dgm:pt>
    <dgm:pt modelId="{106F68E5-A06D-438B-AF81-967F00EF590C}" type="pres">
      <dgm:prSet presAssocID="{87871FB3-E26A-4040-B880-A69265770F9A}" presName="nodeFirstNode" presStyleLbl="node1" presStyleIdx="0" presStyleCnt="6">
        <dgm:presLayoutVars>
          <dgm:bulletEnabled val="1"/>
        </dgm:presLayoutVars>
      </dgm:prSet>
      <dgm:spPr/>
    </dgm:pt>
    <dgm:pt modelId="{34F56749-E655-4ACB-8C6A-7CDE525E7471}" type="pres">
      <dgm:prSet presAssocID="{443433CC-D58D-43AA-BCE3-AA1351C8089B}" presName="sibTransFirstNode" presStyleLbl="bgShp" presStyleIdx="0" presStyleCnt="1"/>
      <dgm:spPr/>
    </dgm:pt>
    <dgm:pt modelId="{1BF33245-F73C-44F9-81FE-AB1C718FED8C}" type="pres">
      <dgm:prSet presAssocID="{12B26473-AAE8-4A92-9A6F-4767462AA4F4}" presName="nodeFollowingNodes" presStyleLbl="node1" presStyleIdx="1" presStyleCnt="6">
        <dgm:presLayoutVars>
          <dgm:bulletEnabled val="1"/>
        </dgm:presLayoutVars>
      </dgm:prSet>
      <dgm:spPr/>
    </dgm:pt>
    <dgm:pt modelId="{8398357A-6AA8-40CE-A0B2-73039F83BEAE}" type="pres">
      <dgm:prSet presAssocID="{092F79F5-217B-49A0-A8F2-F4FD07544873}" presName="nodeFollowingNodes" presStyleLbl="node1" presStyleIdx="2" presStyleCnt="6">
        <dgm:presLayoutVars>
          <dgm:bulletEnabled val="1"/>
        </dgm:presLayoutVars>
      </dgm:prSet>
      <dgm:spPr/>
    </dgm:pt>
    <dgm:pt modelId="{E7B4D49B-BD87-43A3-902A-6A704DEB9BF4}" type="pres">
      <dgm:prSet presAssocID="{A203493C-841D-4730-8F5A-562F00107577}" presName="nodeFollowingNodes" presStyleLbl="node1" presStyleIdx="3" presStyleCnt="6">
        <dgm:presLayoutVars>
          <dgm:bulletEnabled val="1"/>
        </dgm:presLayoutVars>
      </dgm:prSet>
      <dgm:spPr/>
    </dgm:pt>
    <dgm:pt modelId="{16844427-400D-438B-B4A7-BED28E1E7588}" type="pres">
      <dgm:prSet presAssocID="{C1519EE3-D6DD-4B4F-AB2E-C582436AD417}" presName="nodeFollowingNodes" presStyleLbl="node1" presStyleIdx="4" presStyleCnt="6">
        <dgm:presLayoutVars>
          <dgm:bulletEnabled val="1"/>
        </dgm:presLayoutVars>
      </dgm:prSet>
      <dgm:spPr/>
    </dgm:pt>
    <dgm:pt modelId="{1897FC97-BF16-4D95-ADEC-CC8B837D5FF8}" type="pres">
      <dgm:prSet presAssocID="{8303E810-AA99-4C33-89BC-7C8B54BCEFA7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73C67612-CB4E-474E-A9E4-A5306F0868B4}" srcId="{0B424C5C-1B85-40A5-A196-61D380923C0B}" destId="{A203493C-841D-4730-8F5A-562F00107577}" srcOrd="3" destOrd="0" parTransId="{312A8B42-760C-4B80-BCA8-4BBB87FDCDA4}" sibTransId="{3BC2DF88-1FAA-4C76-B736-F44756969BE4}"/>
    <dgm:cxn modelId="{37548212-D612-4948-AD37-C39F44C6B1A5}" srcId="{0B424C5C-1B85-40A5-A196-61D380923C0B}" destId="{8303E810-AA99-4C33-89BC-7C8B54BCEFA7}" srcOrd="5" destOrd="0" parTransId="{0D6365EB-5D82-4642-903F-2A87AFED75D0}" sibTransId="{F9055B42-FF47-4325-8FAB-80C1CA8F7B8A}"/>
    <dgm:cxn modelId="{44D43C44-996B-401D-A451-59BC85E28B68}" type="presOf" srcId="{443433CC-D58D-43AA-BCE3-AA1351C8089B}" destId="{34F56749-E655-4ACB-8C6A-7CDE525E7471}" srcOrd="0" destOrd="0" presId="urn:microsoft.com/office/officeart/2005/8/layout/cycle3"/>
    <dgm:cxn modelId="{68C08F4B-D293-4A02-996C-81BEA773DD4C}" type="presOf" srcId="{A203493C-841D-4730-8F5A-562F00107577}" destId="{E7B4D49B-BD87-43A3-902A-6A704DEB9BF4}" srcOrd="0" destOrd="0" presId="urn:microsoft.com/office/officeart/2005/8/layout/cycle3"/>
    <dgm:cxn modelId="{B4240A6C-A57D-4EC3-A67D-8AFC94796EEE}" type="presOf" srcId="{87871FB3-E26A-4040-B880-A69265770F9A}" destId="{106F68E5-A06D-438B-AF81-967F00EF590C}" srcOrd="0" destOrd="0" presId="urn:microsoft.com/office/officeart/2005/8/layout/cycle3"/>
    <dgm:cxn modelId="{C50CB172-52E0-44B8-9DF9-CA1EBB6A5719}" srcId="{0B424C5C-1B85-40A5-A196-61D380923C0B}" destId="{12B26473-AAE8-4A92-9A6F-4767462AA4F4}" srcOrd="1" destOrd="0" parTransId="{53DF9D79-3E1F-4E64-A85E-7885161C5F82}" sibTransId="{AB18F3DC-886E-47D4-B6DE-C5B728E68061}"/>
    <dgm:cxn modelId="{A18CD277-5F8B-4110-9826-D3DD9BE3F06E}" srcId="{0B424C5C-1B85-40A5-A196-61D380923C0B}" destId="{092F79F5-217B-49A0-A8F2-F4FD07544873}" srcOrd="2" destOrd="0" parTransId="{E91EB54C-6898-4A0F-9121-05769916C51C}" sibTransId="{F25D348C-A8DC-4CC4-A91D-524D0E56B3AF}"/>
    <dgm:cxn modelId="{E0D0E486-7ADB-4A0D-A8D5-DE42D02EC1BA}" type="presOf" srcId="{8303E810-AA99-4C33-89BC-7C8B54BCEFA7}" destId="{1897FC97-BF16-4D95-ADEC-CC8B837D5FF8}" srcOrd="0" destOrd="0" presId="urn:microsoft.com/office/officeart/2005/8/layout/cycle3"/>
    <dgm:cxn modelId="{2679079B-EB51-46CB-90C2-0A79BAF8CB5F}" type="presOf" srcId="{092F79F5-217B-49A0-A8F2-F4FD07544873}" destId="{8398357A-6AA8-40CE-A0B2-73039F83BEAE}" srcOrd="0" destOrd="0" presId="urn:microsoft.com/office/officeart/2005/8/layout/cycle3"/>
    <dgm:cxn modelId="{DA9CF09D-7801-4FAF-B38E-DC12D8EBFC15}" type="presOf" srcId="{C1519EE3-D6DD-4B4F-AB2E-C582436AD417}" destId="{16844427-400D-438B-B4A7-BED28E1E7588}" srcOrd="0" destOrd="0" presId="urn:microsoft.com/office/officeart/2005/8/layout/cycle3"/>
    <dgm:cxn modelId="{A746CEA7-00AE-4F10-A35F-990961BA5BEA}" srcId="{0B424C5C-1B85-40A5-A196-61D380923C0B}" destId="{C1519EE3-D6DD-4B4F-AB2E-C582436AD417}" srcOrd="4" destOrd="0" parTransId="{FC98747B-EAD3-4C9A-AFDE-80960DED64FC}" sibTransId="{C420FD4B-4294-4A79-BA56-6DFE750A7B31}"/>
    <dgm:cxn modelId="{16947EAB-FC19-4D8E-B08B-F3448701B83B}" type="presOf" srcId="{0B424C5C-1B85-40A5-A196-61D380923C0B}" destId="{8938A947-9C7A-47AB-95F3-F96C70BC0E4F}" srcOrd="0" destOrd="0" presId="urn:microsoft.com/office/officeart/2005/8/layout/cycle3"/>
    <dgm:cxn modelId="{57D34EAF-285F-489F-8880-18D889FBA048}" srcId="{0B424C5C-1B85-40A5-A196-61D380923C0B}" destId="{87871FB3-E26A-4040-B880-A69265770F9A}" srcOrd="0" destOrd="0" parTransId="{648308A9-715F-4CC6-91ED-548ADA146F67}" sibTransId="{443433CC-D58D-43AA-BCE3-AA1351C8089B}"/>
    <dgm:cxn modelId="{6B816EC8-4096-4319-BD16-A79CA4F80DCF}" type="presOf" srcId="{12B26473-AAE8-4A92-9A6F-4767462AA4F4}" destId="{1BF33245-F73C-44F9-81FE-AB1C718FED8C}" srcOrd="0" destOrd="0" presId="urn:microsoft.com/office/officeart/2005/8/layout/cycle3"/>
    <dgm:cxn modelId="{8D3BF5FD-10BE-44C1-A76F-4BD5FD3C192E}" type="presParOf" srcId="{8938A947-9C7A-47AB-95F3-F96C70BC0E4F}" destId="{AAC4C6D2-D0B9-4AEB-90C1-2DAF6988F7FF}" srcOrd="0" destOrd="0" presId="urn:microsoft.com/office/officeart/2005/8/layout/cycle3"/>
    <dgm:cxn modelId="{20E67ED6-44FA-4D89-8FD3-0E49A1CE1C5E}" type="presParOf" srcId="{AAC4C6D2-D0B9-4AEB-90C1-2DAF6988F7FF}" destId="{106F68E5-A06D-438B-AF81-967F00EF590C}" srcOrd="0" destOrd="0" presId="urn:microsoft.com/office/officeart/2005/8/layout/cycle3"/>
    <dgm:cxn modelId="{4F75BB8F-E22F-4E06-BB38-02F9163B9488}" type="presParOf" srcId="{AAC4C6D2-D0B9-4AEB-90C1-2DAF6988F7FF}" destId="{34F56749-E655-4ACB-8C6A-7CDE525E7471}" srcOrd="1" destOrd="0" presId="urn:microsoft.com/office/officeart/2005/8/layout/cycle3"/>
    <dgm:cxn modelId="{0D2D8017-7239-43E5-9B9F-4DD4C2C00374}" type="presParOf" srcId="{AAC4C6D2-D0B9-4AEB-90C1-2DAF6988F7FF}" destId="{1BF33245-F73C-44F9-81FE-AB1C718FED8C}" srcOrd="2" destOrd="0" presId="urn:microsoft.com/office/officeart/2005/8/layout/cycle3"/>
    <dgm:cxn modelId="{D11F5C68-5A09-47DC-BA19-2361396A0009}" type="presParOf" srcId="{AAC4C6D2-D0B9-4AEB-90C1-2DAF6988F7FF}" destId="{8398357A-6AA8-40CE-A0B2-73039F83BEAE}" srcOrd="3" destOrd="0" presId="urn:microsoft.com/office/officeart/2005/8/layout/cycle3"/>
    <dgm:cxn modelId="{F5416B30-5643-4EF1-B957-F9D4889E9B23}" type="presParOf" srcId="{AAC4C6D2-D0B9-4AEB-90C1-2DAF6988F7FF}" destId="{E7B4D49B-BD87-43A3-902A-6A704DEB9BF4}" srcOrd="4" destOrd="0" presId="urn:microsoft.com/office/officeart/2005/8/layout/cycle3"/>
    <dgm:cxn modelId="{3BB350C4-8A74-4911-BC9F-3D952C9E4792}" type="presParOf" srcId="{AAC4C6D2-D0B9-4AEB-90C1-2DAF6988F7FF}" destId="{16844427-400D-438B-B4A7-BED28E1E7588}" srcOrd="5" destOrd="0" presId="urn:microsoft.com/office/officeart/2005/8/layout/cycle3"/>
    <dgm:cxn modelId="{62DD4F20-161D-4D52-9A05-CC0DD78C2C58}" type="presParOf" srcId="{AAC4C6D2-D0B9-4AEB-90C1-2DAF6988F7FF}" destId="{1897FC97-BF16-4D95-ADEC-CC8B837D5FF8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484833-A508-4C86-ACE1-76F29D883843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C05AD2B-BE26-443C-95DE-697F301266AA}">
      <dgm:prSet phldrT="[Text]"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Data Preparation</a:t>
          </a:r>
        </a:p>
      </dgm:t>
    </dgm:pt>
    <dgm:pt modelId="{D77EB7E4-3825-488E-ADF8-7C40AC3481C4}" type="parTrans" cxnId="{66B494A0-CFA6-4F00-9C18-78BB4C5E75D2}">
      <dgm:prSet/>
      <dgm:spPr/>
      <dgm:t>
        <a:bodyPr/>
        <a:lstStyle/>
        <a:p>
          <a:endParaRPr lang="en-US"/>
        </a:p>
      </dgm:t>
    </dgm:pt>
    <dgm:pt modelId="{B9609B25-4724-435A-AB15-4CDF4F5E3C43}" type="sibTrans" cxnId="{66B494A0-CFA6-4F00-9C18-78BB4C5E75D2}">
      <dgm:prSet/>
      <dgm:spPr/>
      <dgm:t>
        <a:bodyPr/>
        <a:lstStyle/>
        <a:p>
          <a:endParaRPr lang="en-US"/>
        </a:p>
      </dgm:t>
    </dgm:pt>
    <dgm:pt modelId="{18D7E0BF-65C4-4D6D-9193-9FA11BE97BF9}">
      <dgm:prSet phldrT="[Text]"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Kaggle and Other sources</a:t>
          </a:r>
        </a:p>
      </dgm:t>
    </dgm:pt>
    <dgm:pt modelId="{CF8B1ADB-3E29-457C-AD62-C383817C6B06}" type="parTrans" cxnId="{46936139-0556-4232-8D46-20B239338A89}">
      <dgm:prSet/>
      <dgm:spPr/>
      <dgm:t>
        <a:bodyPr/>
        <a:lstStyle/>
        <a:p>
          <a:endParaRPr lang="en-US"/>
        </a:p>
      </dgm:t>
    </dgm:pt>
    <dgm:pt modelId="{ABEF3F68-C55A-4A20-925A-9D65B615CA50}" type="sibTrans" cxnId="{46936139-0556-4232-8D46-20B239338A89}">
      <dgm:prSet/>
      <dgm:spPr/>
      <dgm:t>
        <a:bodyPr/>
        <a:lstStyle/>
        <a:p>
          <a:endParaRPr lang="en-US"/>
        </a:p>
      </dgm:t>
    </dgm:pt>
    <dgm:pt modelId="{C3783AED-2E14-4068-AFC9-A1C097661A4B}">
      <dgm:prSet phldrT="[Text]"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Performing EDA and feature Engineering</a:t>
          </a:r>
        </a:p>
      </dgm:t>
    </dgm:pt>
    <dgm:pt modelId="{BA1F333B-A75F-428D-85C5-AB6439ED9752}" type="parTrans" cxnId="{7A2C3089-1272-453B-B76F-C59B7827A313}">
      <dgm:prSet/>
      <dgm:spPr/>
      <dgm:t>
        <a:bodyPr/>
        <a:lstStyle/>
        <a:p>
          <a:endParaRPr lang="en-US"/>
        </a:p>
      </dgm:t>
    </dgm:pt>
    <dgm:pt modelId="{35A77EAB-B118-448D-A704-0C79179E906C}" type="sibTrans" cxnId="{7A2C3089-1272-453B-B76F-C59B7827A313}">
      <dgm:prSet/>
      <dgm:spPr/>
      <dgm:t>
        <a:bodyPr/>
        <a:lstStyle/>
        <a:p>
          <a:endParaRPr lang="en-US"/>
        </a:p>
      </dgm:t>
    </dgm:pt>
    <dgm:pt modelId="{236BFB23-A8CA-4469-9258-404F5F62A672}">
      <dgm:prSet phldrT="[Text]"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Model Building and testing</a:t>
          </a:r>
        </a:p>
      </dgm:t>
    </dgm:pt>
    <dgm:pt modelId="{E9F5FFE6-15A4-428E-B91D-47F6E526F029}" type="parTrans" cxnId="{2F5411B5-D5E3-4272-A80D-ED0193D455EF}">
      <dgm:prSet/>
      <dgm:spPr/>
      <dgm:t>
        <a:bodyPr/>
        <a:lstStyle/>
        <a:p>
          <a:endParaRPr lang="en-US"/>
        </a:p>
      </dgm:t>
    </dgm:pt>
    <dgm:pt modelId="{5BA8308A-8E1A-45C9-866E-6A724C66F102}" type="sibTrans" cxnId="{2F5411B5-D5E3-4272-A80D-ED0193D455EF}">
      <dgm:prSet/>
      <dgm:spPr/>
      <dgm:t>
        <a:bodyPr/>
        <a:lstStyle/>
        <a:p>
          <a:endParaRPr lang="en-US"/>
        </a:p>
      </dgm:t>
    </dgm:pt>
    <dgm:pt modelId="{66ED740F-A967-47C6-A57B-8E46BFE1C539}">
      <dgm:prSet phldrT="[Text]"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Machine learning and Time Series algorithms</a:t>
          </a:r>
        </a:p>
      </dgm:t>
    </dgm:pt>
    <dgm:pt modelId="{065DA0A0-D1A7-480F-B25D-DE49E3F93746}" type="parTrans" cxnId="{63BF0D78-44D6-4CBF-B792-56EA19B21848}">
      <dgm:prSet/>
      <dgm:spPr/>
      <dgm:t>
        <a:bodyPr/>
        <a:lstStyle/>
        <a:p>
          <a:endParaRPr lang="en-US"/>
        </a:p>
      </dgm:t>
    </dgm:pt>
    <dgm:pt modelId="{7C2DD701-F805-409D-914C-26711748DA24}" type="sibTrans" cxnId="{63BF0D78-44D6-4CBF-B792-56EA19B21848}">
      <dgm:prSet/>
      <dgm:spPr/>
      <dgm:t>
        <a:bodyPr/>
        <a:lstStyle/>
        <a:p>
          <a:endParaRPr lang="en-US"/>
        </a:p>
      </dgm:t>
    </dgm:pt>
    <dgm:pt modelId="{9783144B-E748-458E-B7C9-74A3D4CD42D6}">
      <dgm:prSet phldrT="[Text]"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Model tuning for performance</a:t>
          </a:r>
        </a:p>
      </dgm:t>
    </dgm:pt>
    <dgm:pt modelId="{F969B73E-B602-49D8-A4CB-62DE93C3ACDB}" type="parTrans" cxnId="{7756E18A-F56F-4818-94FB-3297A064D82B}">
      <dgm:prSet/>
      <dgm:spPr/>
      <dgm:t>
        <a:bodyPr/>
        <a:lstStyle/>
        <a:p>
          <a:endParaRPr lang="en-US"/>
        </a:p>
      </dgm:t>
    </dgm:pt>
    <dgm:pt modelId="{8497F00C-8708-4905-9D5D-B6A153B04ED2}" type="sibTrans" cxnId="{7756E18A-F56F-4818-94FB-3297A064D82B}">
      <dgm:prSet/>
      <dgm:spPr/>
      <dgm:t>
        <a:bodyPr/>
        <a:lstStyle/>
        <a:p>
          <a:endParaRPr lang="en-US"/>
        </a:p>
      </dgm:t>
    </dgm:pt>
    <dgm:pt modelId="{0F3F5BE6-442B-4C44-8410-182C9A9BCE1C}">
      <dgm:prSet phldrT="[Text]"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Model Deployment</a:t>
          </a:r>
        </a:p>
      </dgm:t>
    </dgm:pt>
    <dgm:pt modelId="{CED17D29-B1D9-4893-BF71-56DEBDE2FFA8}" type="parTrans" cxnId="{6FF6A540-9557-47B2-90A0-D1A9E8056E86}">
      <dgm:prSet/>
      <dgm:spPr/>
      <dgm:t>
        <a:bodyPr/>
        <a:lstStyle/>
        <a:p>
          <a:endParaRPr lang="en-US"/>
        </a:p>
      </dgm:t>
    </dgm:pt>
    <dgm:pt modelId="{2AA4104C-88ED-4FFB-950D-3A67770F6EC8}" type="sibTrans" cxnId="{6FF6A540-9557-47B2-90A0-D1A9E8056E86}">
      <dgm:prSet/>
      <dgm:spPr/>
      <dgm:t>
        <a:bodyPr/>
        <a:lstStyle/>
        <a:p>
          <a:endParaRPr lang="en-US"/>
        </a:p>
      </dgm:t>
    </dgm:pt>
    <dgm:pt modelId="{D5DB4A9D-14A2-40B7-9D59-4D903F67B690}">
      <dgm:prSet phldrT="[Text]" phldr="0"/>
      <dgm:spPr/>
      <dgm:t>
        <a:bodyPr/>
        <a:lstStyle/>
        <a:p>
          <a:pPr rtl="0"/>
          <a:r>
            <a:rPr lang="en-US">
              <a:latin typeface="Cambria"/>
              <a:ea typeface="Cambria"/>
            </a:rPr>
            <a:t>Saving model for predictions</a:t>
          </a:r>
        </a:p>
      </dgm:t>
    </dgm:pt>
    <dgm:pt modelId="{681A8AE3-44B8-4AEA-997B-92A4FC4CAF5C}" type="parTrans" cxnId="{AE28629A-8B1F-4CEE-9A02-DE733A48BFDA}">
      <dgm:prSet/>
      <dgm:spPr/>
      <dgm:t>
        <a:bodyPr/>
        <a:lstStyle/>
        <a:p>
          <a:endParaRPr lang="en-US"/>
        </a:p>
      </dgm:t>
    </dgm:pt>
    <dgm:pt modelId="{85191D4F-4376-4952-BAC2-8CECBFC8D536}" type="sibTrans" cxnId="{AE28629A-8B1F-4CEE-9A02-DE733A48BFDA}">
      <dgm:prSet/>
      <dgm:spPr/>
      <dgm:t>
        <a:bodyPr/>
        <a:lstStyle/>
        <a:p>
          <a:endParaRPr lang="en-US"/>
        </a:p>
      </dgm:t>
    </dgm:pt>
    <dgm:pt modelId="{24EE44BB-47A3-4BBF-8677-49C15334D35D}" type="pres">
      <dgm:prSet presAssocID="{C2484833-A508-4C86-ACE1-76F29D883843}" presName="linearFlow" presStyleCnt="0">
        <dgm:presLayoutVars>
          <dgm:dir/>
          <dgm:animLvl val="lvl"/>
          <dgm:resizeHandles val="exact"/>
        </dgm:presLayoutVars>
      </dgm:prSet>
      <dgm:spPr/>
    </dgm:pt>
    <dgm:pt modelId="{A2CEB535-12EB-4403-8DE0-EEE8C1A4746D}" type="pres">
      <dgm:prSet presAssocID="{AC05AD2B-BE26-443C-95DE-697F301266AA}" presName="composite" presStyleCnt="0"/>
      <dgm:spPr/>
    </dgm:pt>
    <dgm:pt modelId="{C2D8FFCE-34AA-49BA-9D7F-9ABABF1608D3}" type="pres">
      <dgm:prSet presAssocID="{AC05AD2B-BE26-443C-95DE-697F301266A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6E541CD-74D4-471F-A12D-F2EACBB9D70A}" type="pres">
      <dgm:prSet presAssocID="{AC05AD2B-BE26-443C-95DE-697F301266AA}" presName="descendantText" presStyleLbl="alignAcc1" presStyleIdx="0" presStyleCnt="3">
        <dgm:presLayoutVars>
          <dgm:bulletEnabled val="1"/>
        </dgm:presLayoutVars>
      </dgm:prSet>
      <dgm:spPr/>
    </dgm:pt>
    <dgm:pt modelId="{124F8292-4338-4948-9263-2F495D661EA1}" type="pres">
      <dgm:prSet presAssocID="{B9609B25-4724-435A-AB15-4CDF4F5E3C43}" presName="sp" presStyleCnt="0"/>
      <dgm:spPr/>
    </dgm:pt>
    <dgm:pt modelId="{E4B423CF-041A-4DEA-A026-F7147960C6E5}" type="pres">
      <dgm:prSet presAssocID="{236BFB23-A8CA-4469-9258-404F5F62A672}" presName="composite" presStyleCnt="0"/>
      <dgm:spPr/>
    </dgm:pt>
    <dgm:pt modelId="{C92C3218-D451-43FE-BF42-58ABB4EF37CE}" type="pres">
      <dgm:prSet presAssocID="{236BFB23-A8CA-4469-9258-404F5F62A67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D38D2A7-E9F0-404E-9347-1636206A649A}" type="pres">
      <dgm:prSet presAssocID="{236BFB23-A8CA-4469-9258-404F5F62A672}" presName="descendantText" presStyleLbl="alignAcc1" presStyleIdx="1" presStyleCnt="3">
        <dgm:presLayoutVars>
          <dgm:bulletEnabled val="1"/>
        </dgm:presLayoutVars>
      </dgm:prSet>
      <dgm:spPr/>
    </dgm:pt>
    <dgm:pt modelId="{3BC464A6-BB56-432B-9E5E-4F1986FC752A}" type="pres">
      <dgm:prSet presAssocID="{5BA8308A-8E1A-45C9-866E-6A724C66F102}" presName="sp" presStyleCnt="0"/>
      <dgm:spPr/>
    </dgm:pt>
    <dgm:pt modelId="{3D4014A4-33E1-4336-A361-27A2793416B9}" type="pres">
      <dgm:prSet presAssocID="{0F3F5BE6-442B-4C44-8410-182C9A9BCE1C}" presName="composite" presStyleCnt="0"/>
      <dgm:spPr/>
    </dgm:pt>
    <dgm:pt modelId="{AF67C802-DE28-4796-95EA-799EFABFAAE6}" type="pres">
      <dgm:prSet presAssocID="{0F3F5BE6-442B-4C44-8410-182C9A9BCE1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0FE43AE-D35D-46B1-B5D5-E1A5B50092B4}" type="pres">
      <dgm:prSet presAssocID="{0F3F5BE6-442B-4C44-8410-182C9A9BCE1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576980D-B672-4592-A084-38469BDBFAD0}" type="presOf" srcId="{66ED740F-A967-47C6-A57B-8E46BFE1C539}" destId="{2D38D2A7-E9F0-404E-9347-1636206A649A}" srcOrd="0" destOrd="0" presId="urn:microsoft.com/office/officeart/2005/8/layout/chevron2"/>
    <dgm:cxn modelId="{469EC017-F7E6-415E-A24A-261B073F28E2}" type="presOf" srcId="{C2484833-A508-4C86-ACE1-76F29D883843}" destId="{24EE44BB-47A3-4BBF-8677-49C15334D35D}" srcOrd="0" destOrd="0" presId="urn:microsoft.com/office/officeart/2005/8/layout/chevron2"/>
    <dgm:cxn modelId="{031D3628-873B-4152-A2ED-7181DC2BEFB4}" type="presOf" srcId="{C3783AED-2E14-4068-AFC9-A1C097661A4B}" destId="{F6E541CD-74D4-471F-A12D-F2EACBB9D70A}" srcOrd="0" destOrd="1" presId="urn:microsoft.com/office/officeart/2005/8/layout/chevron2"/>
    <dgm:cxn modelId="{46936139-0556-4232-8D46-20B239338A89}" srcId="{AC05AD2B-BE26-443C-95DE-697F301266AA}" destId="{18D7E0BF-65C4-4D6D-9193-9FA11BE97BF9}" srcOrd="0" destOrd="0" parTransId="{CF8B1ADB-3E29-457C-AD62-C383817C6B06}" sibTransId="{ABEF3F68-C55A-4A20-925A-9D65B615CA50}"/>
    <dgm:cxn modelId="{6FF6A540-9557-47B2-90A0-D1A9E8056E86}" srcId="{C2484833-A508-4C86-ACE1-76F29D883843}" destId="{0F3F5BE6-442B-4C44-8410-182C9A9BCE1C}" srcOrd="2" destOrd="0" parTransId="{CED17D29-B1D9-4893-BF71-56DEBDE2FFA8}" sibTransId="{2AA4104C-88ED-4FFB-950D-3A67770F6EC8}"/>
    <dgm:cxn modelId="{0374424C-5D53-4B47-A214-27B7FE10213E}" type="presOf" srcId="{AC05AD2B-BE26-443C-95DE-697F301266AA}" destId="{C2D8FFCE-34AA-49BA-9D7F-9ABABF1608D3}" srcOrd="0" destOrd="0" presId="urn:microsoft.com/office/officeart/2005/8/layout/chevron2"/>
    <dgm:cxn modelId="{3455F36C-3FBC-4100-BE24-C437AB38C0F8}" type="presOf" srcId="{9783144B-E748-458E-B7C9-74A3D4CD42D6}" destId="{2D38D2A7-E9F0-404E-9347-1636206A649A}" srcOrd="0" destOrd="1" presId="urn:microsoft.com/office/officeart/2005/8/layout/chevron2"/>
    <dgm:cxn modelId="{5C40BD74-184E-49CC-B1D1-7C0FAA456D4E}" type="presOf" srcId="{0F3F5BE6-442B-4C44-8410-182C9A9BCE1C}" destId="{AF67C802-DE28-4796-95EA-799EFABFAAE6}" srcOrd="0" destOrd="0" presId="urn:microsoft.com/office/officeart/2005/8/layout/chevron2"/>
    <dgm:cxn modelId="{63BF0D78-44D6-4CBF-B792-56EA19B21848}" srcId="{236BFB23-A8CA-4469-9258-404F5F62A672}" destId="{66ED740F-A967-47C6-A57B-8E46BFE1C539}" srcOrd="0" destOrd="0" parTransId="{065DA0A0-D1A7-480F-B25D-DE49E3F93746}" sibTransId="{7C2DD701-F805-409D-914C-26711748DA24}"/>
    <dgm:cxn modelId="{73D3477B-3D26-4D99-8C8B-B45CEFCE82E8}" type="presOf" srcId="{18D7E0BF-65C4-4D6D-9193-9FA11BE97BF9}" destId="{F6E541CD-74D4-471F-A12D-F2EACBB9D70A}" srcOrd="0" destOrd="0" presId="urn:microsoft.com/office/officeart/2005/8/layout/chevron2"/>
    <dgm:cxn modelId="{7A2C3089-1272-453B-B76F-C59B7827A313}" srcId="{AC05AD2B-BE26-443C-95DE-697F301266AA}" destId="{C3783AED-2E14-4068-AFC9-A1C097661A4B}" srcOrd="1" destOrd="0" parTransId="{BA1F333B-A75F-428D-85C5-AB6439ED9752}" sibTransId="{35A77EAB-B118-448D-A704-0C79179E906C}"/>
    <dgm:cxn modelId="{7756E18A-F56F-4818-94FB-3297A064D82B}" srcId="{236BFB23-A8CA-4469-9258-404F5F62A672}" destId="{9783144B-E748-458E-B7C9-74A3D4CD42D6}" srcOrd="1" destOrd="0" parTransId="{F969B73E-B602-49D8-A4CB-62DE93C3ACDB}" sibTransId="{8497F00C-8708-4905-9D5D-B6A153B04ED2}"/>
    <dgm:cxn modelId="{AE28629A-8B1F-4CEE-9A02-DE733A48BFDA}" srcId="{0F3F5BE6-442B-4C44-8410-182C9A9BCE1C}" destId="{D5DB4A9D-14A2-40B7-9D59-4D903F67B690}" srcOrd="0" destOrd="0" parTransId="{681A8AE3-44B8-4AEA-997B-92A4FC4CAF5C}" sibTransId="{85191D4F-4376-4952-BAC2-8CECBFC8D536}"/>
    <dgm:cxn modelId="{66B494A0-CFA6-4F00-9C18-78BB4C5E75D2}" srcId="{C2484833-A508-4C86-ACE1-76F29D883843}" destId="{AC05AD2B-BE26-443C-95DE-697F301266AA}" srcOrd="0" destOrd="0" parTransId="{D77EB7E4-3825-488E-ADF8-7C40AC3481C4}" sibTransId="{B9609B25-4724-435A-AB15-4CDF4F5E3C43}"/>
    <dgm:cxn modelId="{2F5411B5-D5E3-4272-A80D-ED0193D455EF}" srcId="{C2484833-A508-4C86-ACE1-76F29D883843}" destId="{236BFB23-A8CA-4469-9258-404F5F62A672}" srcOrd="1" destOrd="0" parTransId="{E9F5FFE6-15A4-428E-B91D-47F6E526F029}" sibTransId="{5BA8308A-8E1A-45C9-866E-6A724C66F102}"/>
    <dgm:cxn modelId="{A855EEEF-6CF8-4466-A319-214D77964014}" type="presOf" srcId="{236BFB23-A8CA-4469-9258-404F5F62A672}" destId="{C92C3218-D451-43FE-BF42-58ABB4EF37CE}" srcOrd="0" destOrd="0" presId="urn:microsoft.com/office/officeart/2005/8/layout/chevron2"/>
    <dgm:cxn modelId="{815B1AFD-FCCC-414D-9BCE-ED22549DF401}" type="presOf" srcId="{D5DB4A9D-14A2-40B7-9D59-4D903F67B690}" destId="{70FE43AE-D35D-46B1-B5D5-E1A5B50092B4}" srcOrd="0" destOrd="0" presId="urn:microsoft.com/office/officeart/2005/8/layout/chevron2"/>
    <dgm:cxn modelId="{D3E3B31F-0A5D-4FCB-A2BD-57B746D92261}" type="presParOf" srcId="{24EE44BB-47A3-4BBF-8677-49C15334D35D}" destId="{A2CEB535-12EB-4403-8DE0-EEE8C1A4746D}" srcOrd="0" destOrd="0" presId="urn:microsoft.com/office/officeart/2005/8/layout/chevron2"/>
    <dgm:cxn modelId="{4D8E0101-1472-498A-8B22-DAFAE8FCBD76}" type="presParOf" srcId="{A2CEB535-12EB-4403-8DE0-EEE8C1A4746D}" destId="{C2D8FFCE-34AA-49BA-9D7F-9ABABF1608D3}" srcOrd="0" destOrd="0" presId="urn:microsoft.com/office/officeart/2005/8/layout/chevron2"/>
    <dgm:cxn modelId="{F8E3657D-9FD1-4792-B0D5-07C8A9F20151}" type="presParOf" srcId="{A2CEB535-12EB-4403-8DE0-EEE8C1A4746D}" destId="{F6E541CD-74D4-471F-A12D-F2EACBB9D70A}" srcOrd="1" destOrd="0" presId="urn:microsoft.com/office/officeart/2005/8/layout/chevron2"/>
    <dgm:cxn modelId="{1BC26FC9-FFFA-4165-8D66-B479F41D1A08}" type="presParOf" srcId="{24EE44BB-47A3-4BBF-8677-49C15334D35D}" destId="{124F8292-4338-4948-9263-2F495D661EA1}" srcOrd="1" destOrd="0" presId="urn:microsoft.com/office/officeart/2005/8/layout/chevron2"/>
    <dgm:cxn modelId="{7F0A5610-FAC5-48BD-BDA6-5C57EFA7D0DE}" type="presParOf" srcId="{24EE44BB-47A3-4BBF-8677-49C15334D35D}" destId="{E4B423CF-041A-4DEA-A026-F7147960C6E5}" srcOrd="2" destOrd="0" presId="urn:microsoft.com/office/officeart/2005/8/layout/chevron2"/>
    <dgm:cxn modelId="{7850AF64-5C92-442E-AA2A-07EDD6084AFB}" type="presParOf" srcId="{E4B423CF-041A-4DEA-A026-F7147960C6E5}" destId="{C92C3218-D451-43FE-BF42-58ABB4EF37CE}" srcOrd="0" destOrd="0" presId="urn:microsoft.com/office/officeart/2005/8/layout/chevron2"/>
    <dgm:cxn modelId="{5BC11284-B5A8-4D2D-9D5F-B305481B92F4}" type="presParOf" srcId="{E4B423CF-041A-4DEA-A026-F7147960C6E5}" destId="{2D38D2A7-E9F0-404E-9347-1636206A649A}" srcOrd="1" destOrd="0" presId="urn:microsoft.com/office/officeart/2005/8/layout/chevron2"/>
    <dgm:cxn modelId="{95801222-00A2-4173-98B2-AF1CCD36FBBB}" type="presParOf" srcId="{24EE44BB-47A3-4BBF-8677-49C15334D35D}" destId="{3BC464A6-BB56-432B-9E5E-4F1986FC752A}" srcOrd="3" destOrd="0" presId="urn:microsoft.com/office/officeart/2005/8/layout/chevron2"/>
    <dgm:cxn modelId="{CDFF699A-F865-4915-BAAA-6868439EDA36}" type="presParOf" srcId="{24EE44BB-47A3-4BBF-8677-49C15334D35D}" destId="{3D4014A4-33E1-4336-A361-27A2793416B9}" srcOrd="4" destOrd="0" presId="urn:microsoft.com/office/officeart/2005/8/layout/chevron2"/>
    <dgm:cxn modelId="{D216A5FC-F025-4EE8-B3CD-4655087780D3}" type="presParOf" srcId="{3D4014A4-33E1-4336-A361-27A2793416B9}" destId="{AF67C802-DE28-4796-95EA-799EFABFAAE6}" srcOrd="0" destOrd="0" presId="urn:microsoft.com/office/officeart/2005/8/layout/chevron2"/>
    <dgm:cxn modelId="{C18B5CB3-240D-4CAA-B347-6E80B7B5E337}" type="presParOf" srcId="{3D4014A4-33E1-4336-A361-27A2793416B9}" destId="{70FE43AE-D35D-46B1-B5D5-E1A5B50092B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CFF06F1-9008-4F7A-A198-32F741CB88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5864F83-5D9B-40EF-90B3-49D921577E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Data Encryption- Encrypt using secure algorithms such as AES or RSA. </a:t>
          </a:r>
        </a:p>
      </dgm:t>
    </dgm:pt>
    <dgm:pt modelId="{82C35283-3636-4612-9EAB-595B1E0470C1}" type="parTrans" cxnId="{891B9219-1E5E-4C96-8403-E456566F16B9}">
      <dgm:prSet/>
      <dgm:spPr/>
      <dgm:t>
        <a:bodyPr/>
        <a:lstStyle/>
        <a:p>
          <a:endParaRPr lang="en-US"/>
        </a:p>
      </dgm:t>
    </dgm:pt>
    <dgm:pt modelId="{459B40D9-0F4E-4DC2-8C23-E03B9EB2AF9A}" type="sibTrans" cxnId="{891B9219-1E5E-4C96-8403-E456566F16B9}">
      <dgm:prSet/>
      <dgm:spPr/>
      <dgm:t>
        <a:bodyPr/>
        <a:lstStyle/>
        <a:p>
          <a:endParaRPr lang="en-US"/>
        </a:p>
      </dgm:t>
    </dgm:pt>
    <dgm:pt modelId="{F57E17B5-96EA-45FC-A802-A88F030F5A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Secure Storage- Data can be stored in cloud storage system or other secured databases.</a:t>
          </a:r>
        </a:p>
      </dgm:t>
    </dgm:pt>
    <dgm:pt modelId="{465FF2A9-E588-4B92-9181-DD979CF314DD}" type="parTrans" cxnId="{669BB2E3-4FED-408C-9E4D-7E6CFAE85061}">
      <dgm:prSet/>
      <dgm:spPr/>
      <dgm:t>
        <a:bodyPr/>
        <a:lstStyle/>
        <a:p>
          <a:endParaRPr lang="en-US"/>
        </a:p>
      </dgm:t>
    </dgm:pt>
    <dgm:pt modelId="{AEA88C66-AE9B-4E71-A4D8-BD24D7D0FB29}" type="sibTrans" cxnId="{669BB2E3-4FED-408C-9E4D-7E6CFAE85061}">
      <dgm:prSet/>
      <dgm:spPr/>
      <dgm:t>
        <a:bodyPr/>
        <a:lstStyle/>
        <a:p>
          <a:endParaRPr lang="en-US"/>
        </a:p>
      </dgm:t>
    </dgm:pt>
    <dgm:pt modelId="{809BDFEC-C533-494E-B4D0-A062CCCE8A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Access Control- Access to the data and the AI/ML application should be strictly controlled and audited</a:t>
          </a:r>
        </a:p>
      </dgm:t>
    </dgm:pt>
    <dgm:pt modelId="{D98EDA91-0583-47C5-99BE-D8D72A6A260D}" type="parTrans" cxnId="{9A831501-F452-418F-921F-B6DE0C41D84F}">
      <dgm:prSet/>
      <dgm:spPr/>
      <dgm:t>
        <a:bodyPr/>
        <a:lstStyle/>
        <a:p>
          <a:endParaRPr lang="en-US"/>
        </a:p>
      </dgm:t>
    </dgm:pt>
    <dgm:pt modelId="{4CE7F809-0AAF-4898-93B4-F921FBA31580}" type="sibTrans" cxnId="{9A831501-F452-418F-921F-B6DE0C41D84F}">
      <dgm:prSet/>
      <dgm:spPr/>
      <dgm:t>
        <a:bodyPr/>
        <a:lstStyle/>
        <a:p>
          <a:endParaRPr lang="en-US"/>
        </a:p>
      </dgm:t>
    </dgm:pt>
    <dgm:pt modelId="{9CE12433-38BE-4BB1-AF7A-CA120B7627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Data backups-  Regular data backups should be taken and stored in a secure location</a:t>
          </a:r>
        </a:p>
      </dgm:t>
    </dgm:pt>
    <dgm:pt modelId="{FBA3C857-25B2-4AA4-B6AD-E49AE9EF9E3B}" type="parTrans" cxnId="{9ECA2A31-89AB-4923-86C8-F40A87208DA4}">
      <dgm:prSet/>
      <dgm:spPr/>
      <dgm:t>
        <a:bodyPr/>
        <a:lstStyle/>
        <a:p>
          <a:endParaRPr lang="en-US"/>
        </a:p>
      </dgm:t>
    </dgm:pt>
    <dgm:pt modelId="{06C1D957-BF7E-4B98-B970-DA81D21D87D7}" type="sibTrans" cxnId="{9ECA2A31-89AB-4923-86C8-F40A87208DA4}">
      <dgm:prSet/>
      <dgm:spPr/>
      <dgm:t>
        <a:bodyPr/>
        <a:lstStyle/>
        <a:p>
          <a:endParaRPr lang="en-US"/>
        </a:p>
      </dgm:t>
    </dgm:pt>
    <dgm:pt modelId="{30CD49F2-F040-4AAD-B266-7EC3E9F5F3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Network security-Securing network with firewalls,  intrusion detection systems, and other security measures to prevent unauthorized access.</a:t>
          </a:r>
        </a:p>
      </dgm:t>
    </dgm:pt>
    <dgm:pt modelId="{0DD4867C-85D4-44C1-A1AF-0BF3096BF32C}" type="parTrans" cxnId="{833BD553-7834-4B88-BA0F-8367CE05355C}">
      <dgm:prSet/>
      <dgm:spPr/>
      <dgm:t>
        <a:bodyPr/>
        <a:lstStyle/>
        <a:p>
          <a:endParaRPr lang="en-US"/>
        </a:p>
      </dgm:t>
    </dgm:pt>
    <dgm:pt modelId="{91014EFA-C01C-4EE5-BC5B-FFE6AF52ACD8}" type="sibTrans" cxnId="{833BD553-7834-4B88-BA0F-8367CE05355C}">
      <dgm:prSet/>
      <dgm:spPr/>
      <dgm:t>
        <a:bodyPr/>
        <a:lstStyle/>
        <a:p>
          <a:endParaRPr lang="en-US"/>
        </a:p>
      </dgm:t>
    </dgm:pt>
    <dgm:pt modelId="{53C9E6B3-0914-47E4-B209-53857D2AD2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Regular security updates- Regular updates should be applied to AI application and its dependencies.</a:t>
          </a:r>
        </a:p>
      </dgm:t>
    </dgm:pt>
    <dgm:pt modelId="{BD55DF96-B5A0-458A-BC00-3BCEDDFAEE6C}" type="parTrans" cxnId="{81033C29-D28F-423D-BF67-C6BEDBE5EBCA}">
      <dgm:prSet/>
      <dgm:spPr/>
      <dgm:t>
        <a:bodyPr/>
        <a:lstStyle/>
        <a:p>
          <a:endParaRPr lang="en-US"/>
        </a:p>
      </dgm:t>
    </dgm:pt>
    <dgm:pt modelId="{A1CA750E-924C-4C70-8AF9-41D51E06A3E9}" type="sibTrans" cxnId="{81033C29-D28F-423D-BF67-C6BEDBE5EBCA}">
      <dgm:prSet/>
      <dgm:spPr/>
      <dgm:t>
        <a:bodyPr/>
        <a:lstStyle/>
        <a:p>
          <a:endParaRPr lang="en-US"/>
        </a:p>
      </dgm:t>
    </dgm:pt>
    <dgm:pt modelId="{52C80D7E-DFD0-41CA-B38A-D5E95129D8E1}" type="pres">
      <dgm:prSet presAssocID="{CCFF06F1-9008-4F7A-A198-32F741CB88A0}" presName="root" presStyleCnt="0">
        <dgm:presLayoutVars>
          <dgm:dir/>
          <dgm:resizeHandles val="exact"/>
        </dgm:presLayoutVars>
      </dgm:prSet>
      <dgm:spPr/>
    </dgm:pt>
    <dgm:pt modelId="{80953147-40C3-4F1D-870C-541B886AF66F}" type="pres">
      <dgm:prSet presAssocID="{55864F83-5D9B-40EF-90B3-49D921577EA4}" presName="compNode" presStyleCnt="0"/>
      <dgm:spPr/>
    </dgm:pt>
    <dgm:pt modelId="{E4D44A8B-5EBA-4E68-961E-A68002E9931B}" type="pres">
      <dgm:prSet presAssocID="{55864F83-5D9B-40EF-90B3-49D921577EA4}" presName="bgRect" presStyleLbl="bgShp" presStyleIdx="0" presStyleCnt="6"/>
      <dgm:spPr/>
    </dgm:pt>
    <dgm:pt modelId="{EF45E875-E2AF-4C99-9E04-C52A42D03020}" type="pres">
      <dgm:prSet presAssocID="{55864F83-5D9B-40EF-90B3-49D921577EA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5C095CC-8A13-4D50-8FE4-B43242428E22}" type="pres">
      <dgm:prSet presAssocID="{55864F83-5D9B-40EF-90B3-49D921577EA4}" presName="spaceRect" presStyleCnt="0"/>
      <dgm:spPr/>
    </dgm:pt>
    <dgm:pt modelId="{CBAC2434-1AD6-4B4A-8213-04DEFA15FC75}" type="pres">
      <dgm:prSet presAssocID="{55864F83-5D9B-40EF-90B3-49D921577EA4}" presName="parTx" presStyleLbl="revTx" presStyleIdx="0" presStyleCnt="6">
        <dgm:presLayoutVars>
          <dgm:chMax val="0"/>
          <dgm:chPref val="0"/>
        </dgm:presLayoutVars>
      </dgm:prSet>
      <dgm:spPr/>
    </dgm:pt>
    <dgm:pt modelId="{DD98F119-1163-470E-92D7-898AEC371642}" type="pres">
      <dgm:prSet presAssocID="{459B40D9-0F4E-4DC2-8C23-E03B9EB2AF9A}" presName="sibTrans" presStyleCnt="0"/>
      <dgm:spPr/>
    </dgm:pt>
    <dgm:pt modelId="{983F2899-A843-413E-B912-1B40803FCD0D}" type="pres">
      <dgm:prSet presAssocID="{F57E17B5-96EA-45FC-A802-A88F030F5A96}" presName="compNode" presStyleCnt="0"/>
      <dgm:spPr/>
    </dgm:pt>
    <dgm:pt modelId="{19BF9B97-7812-414A-96F9-5A5479C28586}" type="pres">
      <dgm:prSet presAssocID="{F57E17B5-96EA-45FC-A802-A88F030F5A96}" presName="bgRect" presStyleLbl="bgShp" presStyleIdx="1" presStyleCnt="6"/>
      <dgm:spPr/>
    </dgm:pt>
    <dgm:pt modelId="{01777730-7AAA-43CC-A7EE-459E56F4CE53}" type="pres">
      <dgm:prSet presAssocID="{F57E17B5-96EA-45FC-A802-A88F030F5A9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BD93916-0C61-4D4D-ACD7-32640B0C8F04}" type="pres">
      <dgm:prSet presAssocID="{F57E17B5-96EA-45FC-A802-A88F030F5A96}" presName="spaceRect" presStyleCnt="0"/>
      <dgm:spPr/>
    </dgm:pt>
    <dgm:pt modelId="{3A0DBAD0-688D-43B3-82DA-14CC455C00C6}" type="pres">
      <dgm:prSet presAssocID="{F57E17B5-96EA-45FC-A802-A88F030F5A96}" presName="parTx" presStyleLbl="revTx" presStyleIdx="1" presStyleCnt="6">
        <dgm:presLayoutVars>
          <dgm:chMax val="0"/>
          <dgm:chPref val="0"/>
        </dgm:presLayoutVars>
      </dgm:prSet>
      <dgm:spPr/>
    </dgm:pt>
    <dgm:pt modelId="{856FE680-7C12-4793-8E8A-DCC2563FA74D}" type="pres">
      <dgm:prSet presAssocID="{AEA88C66-AE9B-4E71-A4D8-BD24D7D0FB29}" presName="sibTrans" presStyleCnt="0"/>
      <dgm:spPr/>
    </dgm:pt>
    <dgm:pt modelId="{B165D318-4B1F-4785-8FED-FCC3DD873B62}" type="pres">
      <dgm:prSet presAssocID="{809BDFEC-C533-494E-B4D0-A062CCCE8A1D}" presName="compNode" presStyleCnt="0"/>
      <dgm:spPr/>
    </dgm:pt>
    <dgm:pt modelId="{5B662C91-1EA9-46CF-A7CB-7E722DCB530D}" type="pres">
      <dgm:prSet presAssocID="{809BDFEC-C533-494E-B4D0-A062CCCE8A1D}" presName="bgRect" presStyleLbl="bgShp" presStyleIdx="2" presStyleCnt="6"/>
      <dgm:spPr/>
    </dgm:pt>
    <dgm:pt modelId="{FB4AA4BD-E943-408B-81CC-7F274FD4686C}" type="pres">
      <dgm:prSet presAssocID="{809BDFEC-C533-494E-B4D0-A062CCCE8A1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D1132B2-784B-4C35-854A-73BA8513E19F}" type="pres">
      <dgm:prSet presAssocID="{809BDFEC-C533-494E-B4D0-A062CCCE8A1D}" presName="spaceRect" presStyleCnt="0"/>
      <dgm:spPr/>
    </dgm:pt>
    <dgm:pt modelId="{3D26ADB5-93CC-4BA8-8CE5-8F103953ED8B}" type="pres">
      <dgm:prSet presAssocID="{809BDFEC-C533-494E-B4D0-A062CCCE8A1D}" presName="parTx" presStyleLbl="revTx" presStyleIdx="2" presStyleCnt="6">
        <dgm:presLayoutVars>
          <dgm:chMax val="0"/>
          <dgm:chPref val="0"/>
        </dgm:presLayoutVars>
      </dgm:prSet>
      <dgm:spPr/>
    </dgm:pt>
    <dgm:pt modelId="{F039486E-D012-425C-9C29-85C100F55559}" type="pres">
      <dgm:prSet presAssocID="{4CE7F809-0AAF-4898-93B4-F921FBA31580}" presName="sibTrans" presStyleCnt="0"/>
      <dgm:spPr/>
    </dgm:pt>
    <dgm:pt modelId="{F573E35C-B7B4-41CF-B07E-A9CAAF5BDE3E}" type="pres">
      <dgm:prSet presAssocID="{9CE12433-38BE-4BB1-AF7A-CA120B762766}" presName="compNode" presStyleCnt="0"/>
      <dgm:spPr/>
    </dgm:pt>
    <dgm:pt modelId="{0A931EB3-6595-482A-BCB9-8A4B66942AC1}" type="pres">
      <dgm:prSet presAssocID="{9CE12433-38BE-4BB1-AF7A-CA120B762766}" presName="bgRect" presStyleLbl="bgShp" presStyleIdx="3" presStyleCnt="6"/>
      <dgm:spPr/>
    </dgm:pt>
    <dgm:pt modelId="{6FF4FFE7-B076-44BB-81C6-18CF1C4A20F2}" type="pres">
      <dgm:prSet presAssocID="{9CE12433-38BE-4BB1-AF7A-CA120B76276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7F48A10-8D7E-4EF5-A5CE-BA709850F76E}" type="pres">
      <dgm:prSet presAssocID="{9CE12433-38BE-4BB1-AF7A-CA120B762766}" presName="spaceRect" presStyleCnt="0"/>
      <dgm:spPr/>
    </dgm:pt>
    <dgm:pt modelId="{53AB3688-A49D-450F-A39F-0628CCF5DED9}" type="pres">
      <dgm:prSet presAssocID="{9CE12433-38BE-4BB1-AF7A-CA120B762766}" presName="parTx" presStyleLbl="revTx" presStyleIdx="3" presStyleCnt="6">
        <dgm:presLayoutVars>
          <dgm:chMax val="0"/>
          <dgm:chPref val="0"/>
        </dgm:presLayoutVars>
      </dgm:prSet>
      <dgm:spPr/>
    </dgm:pt>
    <dgm:pt modelId="{0845134E-D490-4A28-9ECD-D7FF312E5601}" type="pres">
      <dgm:prSet presAssocID="{06C1D957-BF7E-4B98-B970-DA81D21D87D7}" presName="sibTrans" presStyleCnt="0"/>
      <dgm:spPr/>
    </dgm:pt>
    <dgm:pt modelId="{54B8760E-954A-4BE6-AEDE-F1580D6D4763}" type="pres">
      <dgm:prSet presAssocID="{30CD49F2-F040-4AAD-B266-7EC3E9F5F312}" presName="compNode" presStyleCnt="0"/>
      <dgm:spPr/>
    </dgm:pt>
    <dgm:pt modelId="{D02633B9-42DE-47C7-BEAB-D1604B3D28E4}" type="pres">
      <dgm:prSet presAssocID="{30CD49F2-F040-4AAD-B266-7EC3E9F5F312}" presName="bgRect" presStyleLbl="bgShp" presStyleIdx="4" presStyleCnt="6"/>
      <dgm:spPr/>
    </dgm:pt>
    <dgm:pt modelId="{55AB8552-5918-4F1B-82E7-3CFF3B67B1B4}" type="pres">
      <dgm:prSet presAssocID="{30CD49F2-F040-4AAD-B266-7EC3E9F5F31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36CA5BD-2589-4B6E-8D43-1979A698C4EF}" type="pres">
      <dgm:prSet presAssocID="{30CD49F2-F040-4AAD-B266-7EC3E9F5F312}" presName="spaceRect" presStyleCnt="0"/>
      <dgm:spPr/>
    </dgm:pt>
    <dgm:pt modelId="{1E58E07B-5517-4969-BF6A-DBC368305224}" type="pres">
      <dgm:prSet presAssocID="{30CD49F2-F040-4AAD-B266-7EC3E9F5F312}" presName="parTx" presStyleLbl="revTx" presStyleIdx="4" presStyleCnt="6">
        <dgm:presLayoutVars>
          <dgm:chMax val="0"/>
          <dgm:chPref val="0"/>
        </dgm:presLayoutVars>
      </dgm:prSet>
      <dgm:spPr/>
    </dgm:pt>
    <dgm:pt modelId="{9A469AFE-815E-4EC4-BB92-8EAAEFD77316}" type="pres">
      <dgm:prSet presAssocID="{91014EFA-C01C-4EE5-BC5B-FFE6AF52ACD8}" presName="sibTrans" presStyleCnt="0"/>
      <dgm:spPr/>
    </dgm:pt>
    <dgm:pt modelId="{B49A150F-82FD-4C25-8E65-31A34B532EEA}" type="pres">
      <dgm:prSet presAssocID="{53C9E6B3-0914-47E4-B209-53857D2AD2D7}" presName="compNode" presStyleCnt="0"/>
      <dgm:spPr/>
    </dgm:pt>
    <dgm:pt modelId="{DF7C5809-4A4E-40F8-92CC-5DE245B0E6BE}" type="pres">
      <dgm:prSet presAssocID="{53C9E6B3-0914-47E4-B209-53857D2AD2D7}" presName="bgRect" presStyleLbl="bgShp" presStyleIdx="5" presStyleCnt="6"/>
      <dgm:spPr/>
    </dgm:pt>
    <dgm:pt modelId="{EF8DAF06-A91A-4BC5-9139-4A7BCF035AD5}" type="pres">
      <dgm:prSet presAssocID="{53C9E6B3-0914-47E4-B209-53857D2AD2D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E3A4864-4A70-4738-85C5-2E3C6520C268}" type="pres">
      <dgm:prSet presAssocID="{53C9E6B3-0914-47E4-B209-53857D2AD2D7}" presName="spaceRect" presStyleCnt="0"/>
      <dgm:spPr/>
    </dgm:pt>
    <dgm:pt modelId="{DD8D7F9E-B7D7-4DD8-A3CC-B38E7DE40D4E}" type="pres">
      <dgm:prSet presAssocID="{53C9E6B3-0914-47E4-B209-53857D2AD2D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A831501-F452-418F-921F-B6DE0C41D84F}" srcId="{CCFF06F1-9008-4F7A-A198-32F741CB88A0}" destId="{809BDFEC-C533-494E-B4D0-A062CCCE8A1D}" srcOrd="2" destOrd="0" parTransId="{D98EDA91-0583-47C5-99BE-D8D72A6A260D}" sibTransId="{4CE7F809-0AAF-4898-93B4-F921FBA31580}"/>
    <dgm:cxn modelId="{891B9219-1E5E-4C96-8403-E456566F16B9}" srcId="{CCFF06F1-9008-4F7A-A198-32F741CB88A0}" destId="{55864F83-5D9B-40EF-90B3-49D921577EA4}" srcOrd="0" destOrd="0" parTransId="{82C35283-3636-4612-9EAB-595B1E0470C1}" sibTransId="{459B40D9-0F4E-4DC2-8C23-E03B9EB2AF9A}"/>
    <dgm:cxn modelId="{B7D4D324-3207-46F4-924B-7B61DF3F3FDA}" type="presOf" srcId="{CCFF06F1-9008-4F7A-A198-32F741CB88A0}" destId="{52C80D7E-DFD0-41CA-B38A-D5E95129D8E1}" srcOrd="0" destOrd="0" presId="urn:microsoft.com/office/officeart/2018/2/layout/IconVerticalSolidList"/>
    <dgm:cxn modelId="{81033C29-D28F-423D-BF67-C6BEDBE5EBCA}" srcId="{CCFF06F1-9008-4F7A-A198-32F741CB88A0}" destId="{53C9E6B3-0914-47E4-B209-53857D2AD2D7}" srcOrd="5" destOrd="0" parTransId="{BD55DF96-B5A0-458A-BC00-3BCEDDFAEE6C}" sibTransId="{A1CA750E-924C-4C70-8AF9-41D51E06A3E9}"/>
    <dgm:cxn modelId="{9ECA2A31-89AB-4923-86C8-F40A87208DA4}" srcId="{CCFF06F1-9008-4F7A-A198-32F741CB88A0}" destId="{9CE12433-38BE-4BB1-AF7A-CA120B762766}" srcOrd="3" destOrd="0" parTransId="{FBA3C857-25B2-4AA4-B6AD-E49AE9EF9E3B}" sibTransId="{06C1D957-BF7E-4B98-B970-DA81D21D87D7}"/>
    <dgm:cxn modelId="{D3DF2260-D1C4-4549-825E-A19D2F451E83}" type="presOf" srcId="{30CD49F2-F040-4AAD-B266-7EC3E9F5F312}" destId="{1E58E07B-5517-4969-BF6A-DBC368305224}" srcOrd="0" destOrd="0" presId="urn:microsoft.com/office/officeart/2018/2/layout/IconVerticalSolidList"/>
    <dgm:cxn modelId="{2B53C76B-DC6B-4E49-A8E0-EDC7700E1F37}" type="presOf" srcId="{55864F83-5D9B-40EF-90B3-49D921577EA4}" destId="{CBAC2434-1AD6-4B4A-8213-04DEFA15FC75}" srcOrd="0" destOrd="0" presId="urn:microsoft.com/office/officeart/2018/2/layout/IconVerticalSolidList"/>
    <dgm:cxn modelId="{833BD553-7834-4B88-BA0F-8367CE05355C}" srcId="{CCFF06F1-9008-4F7A-A198-32F741CB88A0}" destId="{30CD49F2-F040-4AAD-B266-7EC3E9F5F312}" srcOrd="4" destOrd="0" parTransId="{0DD4867C-85D4-44C1-A1AF-0BF3096BF32C}" sibTransId="{91014EFA-C01C-4EE5-BC5B-FFE6AF52ACD8}"/>
    <dgm:cxn modelId="{B2B7B088-BF57-47F3-8423-773FAA5C9737}" type="presOf" srcId="{53C9E6B3-0914-47E4-B209-53857D2AD2D7}" destId="{DD8D7F9E-B7D7-4DD8-A3CC-B38E7DE40D4E}" srcOrd="0" destOrd="0" presId="urn:microsoft.com/office/officeart/2018/2/layout/IconVerticalSolidList"/>
    <dgm:cxn modelId="{511BDCA5-0F02-49AF-8DEE-E1EF4394AC7C}" type="presOf" srcId="{F57E17B5-96EA-45FC-A802-A88F030F5A96}" destId="{3A0DBAD0-688D-43B3-82DA-14CC455C00C6}" srcOrd="0" destOrd="0" presId="urn:microsoft.com/office/officeart/2018/2/layout/IconVerticalSolidList"/>
    <dgm:cxn modelId="{6B96C2B3-BE26-4003-B5EA-0DE293EA87B8}" type="presOf" srcId="{809BDFEC-C533-494E-B4D0-A062CCCE8A1D}" destId="{3D26ADB5-93CC-4BA8-8CE5-8F103953ED8B}" srcOrd="0" destOrd="0" presId="urn:microsoft.com/office/officeart/2018/2/layout/IconVerticalSolidList"/>
    <dgm:cxn modelId="{FDA8C0B8-32CD-435A-BACB-8DFF153689A2}" type="presOf" srcId="{9CE12433-38BE-4BB1-AF7A-CA120B762766}" destId="{53AB3688-A49D-450F-A39F-0628CCF5DED9}" srcOrd="0" destOrd="0" presId="urn:microsoft.com/office/officeart/2018/2/layout/IconVerticalSolidList"/>
    <dgm:cxn modelId="{669BB2E3-4FED-408C-9E4D-7E6CFAE85061}" srcId="{CCFF06F1-9008-4F7A-A198-32F741CB88A0}" destId="{F57E17B5-96EA-45FC-A802-A88F030F5A96}" srcOrd="1" destOrd="0" parTransId="{465FF2A9-E588-4B92-9181-DD979CF314DD}" sibTransId="{AEA88C66-AE9B-4E71-A4D8-BD24D7D0FB29}"/>
    <dgm:cxn modelId="{18A2564C-1594-480C-A339-6F92F0184563}" type="presParOf" srcId="{52C80D7E-DFD0-41CA-B38A-D5E95129D8E1}" destId="{80953147-40C3-4F1D-870C-541B886AF66F}" srcOrd="0" destOrd="0" presId="urn:microsoft.com/office/officeart/2018/2/layout/IconVerticalSolidList"/>
    <dgm:cxn modelId="{E30C5A35-B680-4920-9123-3725E097295A}" type="presParOf" srcId="{80953147-40C3-4F1D-870C-541B886AF66F}" destId="{E4D44A8B-5EBA-4E68-961E-A68002E9931B}" srcOrd="0" destOrd="0" presId="urn:microsoft.com/office/officeart/2018/2/layout/IconVerticalSolidList"/>
    <dgm:cxn modelId="{3A340D5B-CC2F-4582-91D6-54E8A40E92A9}" type="presParOf" srcId="{80953147-40C3-4F1D-870C-541B886AF66F}" destId="{EF45E875-E2AF-4C99-9E04-C52A42D03020}" srcOrd="1" destOrd="0" presId="urn:microsoft.com/office/officeart/2018/2/layout/IconVerticalSolidList"/>
    <dgm:cxn modelId="{C495F504-5ECE-41CB-AB7B-8410D21A3215}" type="presParOf" srcId="{80953147-40C3-4F1D-870C-541B886AF66F}" destId="{D5C095CC-8A13-4D50-8FE4-B43242428E22}" srcOrd="2" destOrd="0" presId="urn:microsoft.com/office/officeart/2018/2/layout/IconVerticalSolidList"/>
    <dgm:cxn modelId="{F814EE47-AE65-4426-BBE0-4AB8556EEDB6}" type="presParOf" srcId="{80953147-40C3-4F1D-870C-541B886AF66F}" destId="{CBAC2434-1AD6-4B4A-8213-04DEFA15FC75}" srcOrd="3" destOrd="0" presId="urn:microsoft.com/office/officeart/2018/2/layout/IconVerticalSolidList"/>
    <dgm:cxn modelId="{3D9BE6C4-22FB-40AE-A954-E9CD58507FD7}" type="presParOf" srcId="{52C80D7E-DFD0-41CA-B38A-D5E95129D8E1}" destId="{DD98F119-1163-470E-92D7-898AEC371642}" srcOrd="1" destOrd="0" presId="urn:microsoft.com/office/officeart/2018/2/layout/IconVerticalSolidList"/>
    <dgm:cxn modelId="{8D10C595-7C4C-452D-8688-AFDBC7677BF9}" type="presParOf" srcId="{52C80D7E-DFD0-41CA-B38A-D5E95129D8E1}" destId="{983F2899-A843-413E-B912-1B40803FCD0D}" srcOrd="2" destOrd="0" presId="urn:microsoft.com/office/officeart/2018/2/layout/IconVerticalSolidList"/>
    <dgm:cxn modelId="{3E6E98AA-A315-4497-A4A9-657E9E2A07F1}" type="presParOf" srcId="{983F2899-A843-413E-B912-1B40803FCD0D}" destId="{19BF9B97-7812-414A-96F9-5A5479C28586}" srcOrd="0" destOrd="0" presId="urn:microsoft.com/office/officeart/2018/2/layout/IconVerticalSolidList"/>
    <dgm:cxn modelId="{2CE37C97-034B-4529-B2A3-E0B5080B7954}" type="presParOf" srcId="{983F2899-A843-413E-B912-1B40803FCD0D}" destId="{01777730-7AAA-43CC-A7EE-459E56F4CE53}" srcOrd="1" destOrd="0" presId="urn:microsoft.com/office/officeart/2018/2/layout/IconVerticalSolidList"/>
    <dgm:cxn modelId="{A976EDE0-7B49-44FC-8BBE-543F8D4D1EE7}" type="presParOf" srcId="{983F2899-A843-413E-B912-1B40803FCD0D}" destId="{5BD93916-0C61-4D4D-ACD7-32640B0C8F04}" srcOrd="2" destOrd="0" presId="urn:microsoft.com/office/officeart/2018/2/layout/IconVerticalSolidList"/>
    <dgm:cxn modelId="{F0E18AA4-D885-4798-B89D-33620574468E}" type="presParOf" srcId="{983F2899-A843-413E-B912-1B40803FCD0D}" destId="{3A0DBAD0-688D-43B3-82DA-14CC455C00C6}" srcOrd="3" destOrd="0" presId="urn:microsoft.com/office/officeart/2018/2/layout/IconVerticalSolidList"/>
    <dgm:cxn modelId="{5DD40D5D-E273-45C0-8F0A-95D9B1F77CF0}" type="presParOf" srcId="{52C80D7E-DFD0-41CA-B38A-D5E95129D8E1}" destId="{856FE680-7C12-4793-8E8A-DCC2563FA74D}" srcOrd="3" destOrd="0" presId="urn:microsoft.com/office/officeart/2018/2/layout/IconVerticalSolidList"/>
    <dgm:cxn modelId="{27F6DDE2-F2A8-439C-B090-91F5CA404927}" type="presParOf" srcId="{52C80D7E-DFD0-41CA-B38A-D5E95129D8E1}" destId="{B165D318-4B1F-4785-8FED-FCC3DD873B62}" srcOrd="4" destOrd="0" presId="urn:microsoft.com/office/officeart/2018/2/layout/IconVerticalSolidList"/>
    <dgm:cxn modelId="{6F173D0F-329B-4708-8D15-2FD8870824A7}" type="presParOf" srcId="{B165D318-4B1F-4785-8FED-FCC3DD873B62}" destId="{5B662C91-1EA9-46CF-A7CB-7E722DCB530D}" srcOrd="0" destOrd="0" presId="urn:microsoft.com/office/officeart/2018/2/layout/IconVerticalSolidList"/>
    <dgm:cxn modelId="{4BBEA8E0-C0D2-460F-A360-36E3B59B1B8F}" type="presParOf" srcId="{B165D318-4B1F-4785-8FED-FCC3DD873B62}" destId="{FB4AA4BD-E943-408B-81CC-7F274FD4686C}" srcOrd="1" destOrd="0" presId="urn:microsoft.com/office/officeart/2018/2/layout/IconVerticalSolidList"/>
    <dgm:cxn modelId="{2F4816AF-BCCA-4618-BB86-FB5F8982ED99}" type="presParOf" srcId="{B165D318-4B1F-4785-8FED-FCC3DD873B62}" destId="{FD1132B2-784B-4C35-854A-73BA8513E19F}" srcOrd="2" destOrd="0" presId="urn:microsoft.com/office/officeart/2018/2/layout/IconVerticalSolidList"/>
    <dgm:cxn modelId="{5A9DA81C-AF40-42EC-88D2-0281262A778F}" type="presParOf" srcId="{B165D318-4B1F-4785-8FED-FCC3DD873B62}" destId="{3D26ADB5-93CC-4BA8-8CE5-8F103953ED8B}" srcOrd="3" destOrd="0" presId="urn:microsoft.com/office/officeart/2018/2/layout/IconVerticalSolidList"/>
    <dgm:cxn modelId="{98362F60-1790-4349-B8B5-57D47241E9DF}" type="presParOf" srcId="{52C80D7E-DFD0-41CA-B38A-D5E95129D8E1}" destId="{F039486E-D012-425C-9C29-85C100F55559}" srcOrd="5" destOrd="0" presId="urn:microsoft.com/office/officeart/2018/2/layout/IconVerticalSolidList"/>
    <dgm:cxn modelId="{B8C7E84F-779E-42FA-8B9D-6EFE596210E0}" type="presParOf" srcId="{52C80D7E-DFD0-41CA-B38A-D5E95129D8E1}" destId="{F573E35C-B7B4-41CF-B07E-A9CAAF5BDE3E}" srcOrd="6" destOrd="0" presId="urn:microsoft.com/office/officeart/2018/2/layout/IconVerticalSolidList"/>
    <dgm:cxn modelId="{0DBAA7DF-1270-4F14-A1C5-42B256CFC23F}" type="presParOf" srcId="{F573E35C-B7B4-41CF-B07E-A9CAAF5BDE3E}" destId="{0A931EB3-6595-482A-BCB9-8A4B66942AC1}" srcOrd="0" destOrd="0" presId="urn:microsoft.com/office/officeart/2018/2/layout/IconVerticalSolidList"/>
    <dgm:cxn modelId="{034FB944-EFB8-4EFB-8B06-38E2CD02F160}" type="presParOf" srcId="{F573E35C-B7B4-41CF-B07E-A9CAAF5BDE3E}" destId="{6FF4FFE7-B076-44BB-81C6-18CF1C4A20F2}" srcOrd="1" destOrd="0" presId="urn:microsoft.com/office/officeart/2018/2/layout/IconVerticalSolidList"/>
    <dgm:cxn modelId="{20908CBA-9C71-47FA-832B-3C389D81212D}" type="presParOf" srcId="{F573E35C-B7B4-41CF-B07E-A9CAAF5BDE3E}" destId="{B7F48A10-8D7E-4EF5-A5CE-BA709850F76E}" srcOrd="2" destOrd="0" presId="urn:microsoft.com/office/officeart/2018/2/layout/IconVerticalSolidList"/>
    <dgm:cxn modelId="{AB6B1365-BE99-4A3C-A30A-CBADF7C30386}" type="presParOf" srcId="{F573E35C-B7B4-41CF-B07E-A9CAAF5BDE3E}" destId="{53AB3688-A49D-450F-A39F-0628CCF5DED9}" srcOrd="3" destOrd="0" presId="urn:microsoft.com/office/officeart/2018/2/layout/IconVerticalSolidList"/>
    <dgm:cxn modelId="{069D1615-6251-429E-ABD9-50103C1E42A8}" type="presParOf" srcId="{52C80D7E-DFD0-41CA-B38A-D5E95129D8E1}" destId="{0845134E-D490-4A28-9ECD-D7FF312E5601}" srcOrd="7" destOrd="0" presId="urn:microsoft.com/office/officeart/2018/2/layout/IconVerticalSolidList"/>
    <dgm:cxn modelId="{BFEE0623-AD04-46C8-B1AB-8DEBE43B79BB}" type="presParOf" srcId="{52C80D7E-DFD0-41CA-B38A-D5E95129D8E1}" destId="{54B8760E-954A-4BE6-AEDE-F1580D6D4763}" srcOrd="8" destOrd="0" presId="urn:microsoft.com/office/officeart/2018/2/layout/IconVerticalSolidList"/>
    <dgm:cxn modelId="{417A185C-A5C9-4550-A147-538DB40B4B97}" type="presParOf" srcId="{54B8760E-954A-4BE6-AEDE-F1580D6D4763}" destId="{D02633B9-42DE-47C7-BEAB-D1604B3D28E4}" srcOrd="0" destOrd="0" presId="urn:microsoft.com/office/officeart/2018/2/layout/IconVerticalSolidList"/>
    <dgm:cxn modelId="{1934EF74-DF8A-4554-AF47-4C3B33DBFEFD}" type="presParOf" srcId="{54B8760E-954A-4BE6-AEDE-F1580D6D4763}" destId="{55AB8552-5918-4F1B-82E7-3CFF3B67B1B4}" srcOrd="1" destOrd="0" presId="urn:microsoft.com/office/officeart/2018/2/layout/IconVerticalSolidList"/>
    <dgm:cxn modelId="{C8C425FB-1413-438E-8CC1-9115313FD40A}" type="presParOf" srcId="{54B8760E-954A-4BE6-AEDE-F1580D6D4763}" destId="{D36CA5BD-2589-4B6E-8D43-1979A698C4EF}" srcOrd="2" destOrd="0" presId="urn:microsoft.com/office/officeart/2018/2/layout/IconVerticalSolidList"/>
    <dgm:cxn modelId="{5F3001EB-E797-4386-A7B9-73709CCEF0ED}" type="presParOf" srcId="{54B8760E-954A-4BE6-AEDE-F1580D6D4763}" destId="{1E58E07B-5517-4969-BF6A-DBC368305224}" srcOrd="3" destOrd="0" presId="urn:microsoft.com/office/officeart/2018/2/layout/IconVerticalSolidList"/>
    <dgm:cxn modelId="{EB9A0EF5-5A95-4859-9709-79C2050025A3}" type="presParOf" srcId="{52C80D7E-DFD0-41CA-B38A-D5E95129D8E1}" destId="{9A469AFE-815E-4EC4-BB92-8EAAEFD77316}" srcOrd="9" destOrd="0" presId="urn:microsoft.com/office/officeart/2018/2/layout/IconVerticalSolidList"/>
    <dgm:cxn modelId="{9EE07BF5-3C9A-4CA5-84E0-4CEA1179DE0C}" type="presParOf" srcId="{52C80D7E-DFD0-41CA-B38A-D5E95129D8E1}" destId="{B49A150F-82FD-4C25-8E65-31A34B532EEA}" srcOrd="10" destOrd="0" presId="urn:microsoft.com/office/officeart/2018/2/layout/IconVerticalSolidList"/>
    <dgm:cxn modelId="{A5DC8BA4-15D8-4B6E-B1A3-1BA61DBD8F94}" type="presParOf" srcId="{B49A150F-82FD-4C25-8E65-31A34B532EEA}" destId="{DF7C5809-4A4E-40F8-92CC-5DE245B0E6BE}" srcOrd="0" destOrd="0" presId="urn:microsoft.com/office/officeart/2018/2/layout/IconVerticalSolidList"/>
    <dgm:cxn modelId="{49CAE502-644F-4423-AEFF-8272288BC604}" type="presParOf" srcId="{B49A150F-82FD-4C25-8E65-31A34B532EEA}" destId="{EF8DAF06-A91A-4BC5-9139-4A7BCF035AD5}" srcOrd="1" destOrd="0" presId="urn:microsoft.com/office/officeart/2018/2/layout/IconVerticalSolidList"/>
    <dgm:cxn modelId="{5139A77E-3219-482A-92EB-78AEF81D3DD4}" type="presParOf" srcId="{B49A150F-82FD-4C25-8E65-31A34B532EEA}" destId="{EE3A4864-4A70-4738-85C5-2E3C6520C268}" srcOrd="2" destOrd="0" presId="urn:microsoft.com/office/officeart/2018/2/layout/IconVerticalSolidList"/>
    <dgm:cxn modelId="{22E4BDFA-D8D2-48F3-B5D8-F49374DB92C7}" type="presParOf" srcId="{B49A150F-82FD-4C25-8E65-31A34B532EEA}" destId="{DD8D7F9E-B7D7-4DD8-A3CC-B38E7DE40D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38E299-F924-4EFE-B6C6-A26AEF0A6A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712250-C352-460C-900F-C5396B29C324}">
      <dgm:prSet phldrT="[Text]" phldr="0"/>
      <dgm:spPr/>
      <dgm:t>
        <a:bodyPr/>
        <a:lstStyle/>
        <a:p>
          <a:pPr algn="l"/>
          <a:r>
            <a:rPr lang="en-US">
              <a:latin typeface="Cambria"/>
              <a:ea typeface="Cambria"/>
            </a:rPr>
            <a:t>User testing</a:t>
          </a:r>
        </a:p>
      </dgm:t>
    </dgm:pt>
    <dgm:pt modelId="{8014F3DD-C3AC-47C6-BFD0-933791F13B6B}" type="parTrans" cxnId="{6F4E4050-3DA0-48B0-AD59-2640FFB3D43A}">
      <dgm:prSet/>
      <dgm:spPr/>
      <dgm:t>
        <a:bodyPr/>
        <a:lstStyle/>
        <a:p>
          <a:endParaRPr lang="en-US"/>
        </a:p>
      </dgm:t>
    </dgm:pt>
    <dgm:pt modelId="{F0D16FB8-798A-4923-9E9F-6D1E20315AFD}" type="sibTrans" cxnId="{6F4E4050-3DA0-48B0-AD59-2640FFB3D43A}">
      <dgm:prSet/>
      <dgm:spPr/>
      <dgm:t>
        <a:bodyPr/>
        <a:lstStyle/>
        <a:p>
          <a:endParaRPr lang="en-US"/>
        </a:p>
      </dgm:t>
    </dgm:pt>
    <dgm:pt modelId="{6E4BD0CF-B9C4-4904-93AA-0FF61A69DF0C}">
      <dgm:prSet phldr="0"/>
      <dgm:spPr/>
      <dgm:t>
        <a:bodyPr/>
        <a:lstStyle/>
        <a:p>
          <a:pPr algn="l" rtl="0"/>
          <a:r>
            <a:rPr lang="en-US">
              <a:latin typeface="Cambria"/>
              <a:ea typeface="Cambria"/>
            </a:rPr>
            <a:t>Translation </a:t>
          </a:r>
        </a:p>
      </dgm:t>
    </dgm:pt>
    <dgm:pt modelId="{9EC4E73E-9D48-4DA5-A4FA-E6AF8AACAE94}" type="parTrans" cxnId="{DD903D82-2165-4517-B005-B0A6261AC8E8}">
      <dgm:prSet/>
      <dgm:spPr/>
    </dgm:pt>
    <dgm:pt modelId="{D03108BE-8040-4739-8931-B29488578F7D}" type="sibTrans" cxnId="{DD903D82-2165-4517-B005-B0A6261AC8E8}">
      <dgm:prSet/>
      <dgm:spPr/>
    </dgm:pt>
    <dgm:pt modelId="{D21BC588-5DB7-44C0-95DD-4E43758CFD0B}">
      <dgm:prSet phldr="0"/>
      <dgm:spPr/>
      <dgm:t>
        <a:bodyPr/>
        <a:lstStyle/>
        <a:p>
          <a:pPr algn="l"/>
          <a:r>
            <a:rPr lang="en-US">
              <a:latin typeface="Cambria"/>
              <a:ea typeface="Cambria"/>
            </a:rPr>
            <a:t>Localization</a:t>
          </a:r>
        </a:p>
      </dgm:t>
    </dgm:pt>
    <dgm:pt modelId="{53A75294-E00E-4F42-AC3F-41394E77ED08}" type="parTrans" cxnId="{6DB94505-8D29-4961-83E0-D836F89EDEF4}">
      <dgm:prSet/>
      <dgm:spPr/>
    </dgm:pt>
    <dgm:pt modelId="{325BF2FF-F9AA-40D0-ADB6-A344100709DF}" type="sibTrans" cxnId="{6DB94505-8D29-4961-83E0-D836F89EDEF4}">
      <dgm:prSet/>
      <dgm:spPr/>
    </dgm:pt>
    <dgm:pt modelId="{D89E666F-6152-4B00-BDAD-2DC3323EF3D6}">
      <dgm:prSet phldr="0"/>
      <dgm:spPr/>
      <dgm:t>
        <a:bodyPr/>
        <a:lstStyle/>
        <a:p>
          <a:pPr algn="l"/>
          <a:r>
            <a:rPr lang="en-US">
              <a:latin typeface="Cambria"/>
              <a:ea typeface="Cambria"/>
            </a:rPr>
            <a:t>Text input and processing</a:t>
          </a:r>
        </a:p>
      </dgm:t>
    </dgm:pt>
    <dgm:pt modelId="{5B2BC832-F5F0-480B-BABD-3C75DDE642FA}" type="parTrans" cxnId="{E7F6AF85-CC79-4D92-B862-09E3744B1201}">
      <dgm:prSet/>
      <dgm:spPr/>
    </dgm:pt>
    <dgm:pt modelId="{05A4E9AC-3C19-4586-B804-37B5BEA8DF36}" type="sibTrans" cxnId="{E7F6AF85-CC79-4D92-B862-09E3744B1201}">
      <dgm:prSet/>
      <dgm:spPr/>
    </dgm:pt>
    <dgm:pt modelId="{58102251-2574-4CD7-92CB-B39804B17353}" type="pres">
      <dgm:prSet presAssocID="{FA38E299-F924-4EFE-B6C6-A26AEF0A6A4F}" presName="linear" presStyleCnt="0">
        <dgm:presLayoutVars>
          <dgm:animLvl val="lvl"/>
          <dgm:resizeHandles val="exact"/>
        </dgm:presLayoutVars>
      </dgm:prSet>
      <dgm:spPr/>
    </dgm:pt>
    <dgm:pt modelId="{A2A91FA3-B5E0-446F-B043-7EBD0EF8B8F4}" type="pres">
      <dgm:prSet presAssocID="{6E4BD0CF-B9C4-4904-93AA-0FF61A69DF0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082AB28-CC27-4C4C-A587-975B014F7D75}" type="pres">
      <dgm:prSet presAssocID="{6E4BD0CF-B9C4-4904-93AA-0FF61A69DF0C}" presName="childText" presStyleLbl="revTx" presStyleIdx="0" presStyleCnt="2">
        <dgm:presLayoutVars>
          <dgm:bulletEnabled val="1"/>
        </dgm:presLayoutVars>
      </dgm:prSet>
      <dgm:spPr/>
    </dgm:pt>
    <dgm:pt modelId="{4C2FA521-AD9C-48AD-B68E-455805D310CC}" type="pres">
      <dgm:prSet presAssocID="{D89E666F-6152-4B00-BDAD-2DC3323EF3D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FC3948-8E20-4D40-942F-1681A2FFFAE5}" type="pres">
      <dgm:prSet presAssocID="{D89E666F-6152-4B00-BDAD-2DC3323EF3D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DB94505-8D29-4961-83E0-D836F89EDEF4}" srcId="{6E4BD0CF-B9C4-4904-93AA-0FF61A69DF0C}" destId="{D21BC588-5DB7-44C0-95DD-4E43758CFD0B}" srcOrd="0" destOrd="0" parTransId="{53A75294-E00E-4F42-AC3F-41394E77ED08}" sibTransId="{325BF2FF-F9AA-40D0-ADB6-A344100709DF}"/>
    <dgm:cxn modelId="{A084BC47-A78B-46C1-B9DA-9E65D3051AE4}" type="presOf" srcId="{D21BC588-5DB7-44C0-95DD-4E43758CFD0B}" destId="{9082AB28-CC27-4C4C-A587-975B014F7D75}" srcOrd="0" destOrd="0" presId="urn:microsoft.com/office/officeart/2005/8/layout/vList2"/>
    <dgm:cxn modelId="{6F4E4050-3DA0-48B0-AD59-2640FFB3D43A}" srcId="{D89E666F-6152-4B00-BDAD-2DC3323EF3D6}" destId="{E6712250-C352-460C-900F-C5396B29C324}" srcOrd="0" destOrd="0" parTransId="{8014F3DD-C3AC-47C6-BFD0-933791F13B6B}" sibTransId="{F0D16FB8-798A-4923-9E9F-6D1E20315AFD}"/>
    <dgm:cxn modelId="{FA481375-D1BA-4E95-A73A-5E9133EAB785}" type="presOf" srcId="{D89E666F-6152-4B00-BDAD-2DC3323EF3D6}" destId="{4C2FA521-AD9C-48AD-B68E-455805D310CC}" srcOrd="0" destOrd="0" presId="urn:microsoft.com/office/officeart/2005/8/layout/vList2"/>
    <dgm:cxn modelId="{4E385281-50F0-4583-97F3-57A3E795E804}" type="presOf" srcId="{FA38E299-F924-4EFE-B6C6-A26AEF0A6A4F}" destId="{58102251-2574-4CD7-92CB-B39804B17353}" srcOrd="0" destOrd="0" presId="urn:microsoft.com/office/officeart/2005/8/layout/vList2"/>
    <dgm:cxn modelId="{DD903D82-2165-4517-B005-B0A6261AC8E8}" srcId="{FA38E299-F924-4EFE-B6C6-A26AEF0A6A4F}" destId="{6E4BD0CF-B9C4-4904-93AA-0FF61A69DF0C}" srcOrd="0" destOrd="0" parTransId="{9EC4E73E-9D48-4DA5-A4FA-E6AF8AACAE94}" sibTransId="{D03108BE-8040-4739-8931-B29488578F7D}"/>
    <dgm:cxn modelId="{E7F6AF85-CC79-4D92-B862-09E3744B1201}" srcId="{FA38E299-F924-4EFE-B6C6-A26AEF0A6A4F}" destId="{D89E666F-6152-4B00-BDAD-2DC3323EF3D6}" srcOrd="1" destOrd="0" parTransId="{5B2BC832-F5F0-480B-BABD-3C75DDE642FA}" sibTransId="{05A4E9AC-3C19-4586-B804-37B5BEA8DF36}"/>
    <dgm:cxn modelId="{BAFA0EAA-683E-46B8-B74C-24962B6B1DC9}" type="presOf" srcId="{E6712250-C352-460C-900F-C5396B29C324}" destId="{21FC3948-8E20-4D40-942F-1681A2FFFAE5}" srcOrd="0" destOrd="0" presId="urn:microsoft.com/office/officeart/2005/8/layout/vList2"/>
    <dgm:cxn modelId="{8E1573BF-8096-412E-B943-8A2DEF7D3EF6}" type="presOf" srcId="{6E4BD0CF-B9C4-4904-93AA-0FF61A69DF0C}" destId="{A2A91FA3-B5E0-446F-B043-7EBD0EF8B8F4}" srcOrd="0" destOrd="0" presId="urn:microsoft.com/office/officeart/2005/8/layout/vList2"/>
    <dgm:cxn modelId="{A4A9060D-C8B0-44B5-B01A-12D542ADDBBD}" type="presParOf" srcId="{58102251-2574-4CD7-92CB-B39804B17353}" destId="{A2A91FA3-B5E0-446F-B043-7EBD0EF8B8F4}" srcOrd="0" destOrd="0" presId="urn:microsoft.com/office/officeart/2005/8/layout/vList2"/>
    <dgm:cxn modelId="{0DFCC42E-B968-4B38-819D-CFB06A5F1D55}" type="presParOf" srcId="{58102251-2574-4CD7-92CB-B39804B17353}" destId="{9082AB28-CC27-4C4C-A587-975B014F7D75}" srcOrd="1" destOrd="0" presId="urn:microsoft.com/office/officeart/2005/8/layout/vList2"/>
    <dgm:cxn modelId="{720AA0DA-95AF-46DC-8AD1-6D105361D4ED}" type="presParOf" srcId="{58102251-2574-4CD7-92CB-B39804B17353}" destId="{4C2FA521-AD9C-48AD-B68E-455805D310CC}" srcOrd="2" destOrd="0" presId="urn:microsoft.com/office/officeart/2005/8/layout/vList2"/>
    <dgm:cxn modelId="{8F848B12-CDE9-4DCA-AB54-D6FD04156AF1}" type="presParOf" srcId="{58102251-2574-4CD7-92CB-B39804B17353}" destId="{21FC3948-8E20-4D40-942F-1681A2FFFAE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78398-39AF-4656-BB2D-89C4BCAA78B5}">
      <dsp:nvSpPr>
        <dsp:cNvPr id="0" name=""/>
        <dsp:cNvSpPr/>
      </dsp:nvSpPr>
      <dsp:spPr>
        <a:xfrm>
          <a:off x="222885" y="0"/>
          <a:ext cx="2819400" cy="28194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C3487-F400-4441-8655-3333C300DB36}">
      <dsp:nvSpPr>
        <dsp:cNvPr id="0" name=""/>
        <dsp:cNvSpPr/>
      </dsp:nvSpPr>
      <dsp:spPr>
        <a:xfrm>
          <a:off x="1632585" y="283454"/>
          <a:ext cx="1832610" cy="6674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mbria"/>
              <a:ea typeface="Cambria"/>
            </a:rPr>
            <a:t>Holidays</a:t>
          </a:r>
        </a:p>
      </dsp:txBody>
      <dsp:txXfrm>
        <a:off x="1665165" y="316034"/>
        <a:ext cx="1767450" cy="602244"/>
      </dsp:txXfrm>
    </dsp:sp>
    <dsp:sp modelId="{B0C854B4-98C9-45FF-BFFA-966CCE679295}">
      <dsp:nvSpPr>
        <dsp:cNvPr id="0" name=""/>
        <dsp:cNvSpPr/>
      </dsp:nvSpPr>
      <dsp:spPr>
        <a:xfrm>
          <a:off x="1632585" y="1034284"/>
          <a:ext cx="1832610" cy="6674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mbria"/>
              <a:ea typeface="Cambria"/>
            </a:rPr>
            <a:t>Local events</a:t>
          </a:r>
        </a:p>
      </dsp:txBody>
      <dsp:txXfrm>
        <a:off x="1665165" y="1066864"/>
        <a:ext cx="1767450" cy="602244"/>
      </dsp:txXfrm>
    </dsp:sp>
    <dsp:sp modelId="{E437030E-FE35-45DC-86DD-EE54103987C8}">
      <dsp:nvSpPr>
        <dsp:cNvPr id="0" name=""/>
        <dsp:cNvSpPr/>
      </dsp:nvSpPr>
      <dsp:spPr>
        <a:xfrm>
          <a:off x="1632585" y="1785115"/>
          <a:ext cx="1832610" cy="6674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mbria"/>
              <a:ea typeface="Cambria"/>
            </a:rPr>
            <a:t>Promotions</a:t>
          </a:r>
        </a:p>
      </dsp:txBody>
      <dsp:txXfrm>
        <a:off x="1665165" y="1817695"/>
        <a:ext cx="1767450" cy="6022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342EC-DDC9-4F97-990E-4742C1984E74}">
      <dsp:nvSpPr>
        <dsp:cNvPr id="0" name=""/>
        <dsp:cNvSpPr/>
      </dsp:nvSpPr>
      <dsp:spPr>
        <a:xfrm>
          <a:off x="0" y="180964"/>
          <a:ext cx="45720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mbria"/>
              <a:ea typeface="Cambria"/>
            </a:rPr>
            <a:t>Develop a pricing strategy</a:t>
          </a:r>
        </a:p>
      </dsp:txBody>
      <dsp:txXfrm>
        <a:off x="34269" y="215233"/>
        <a:ext cx="4503462" cy="633462"/>
      </dsp:txXfrm>
    </dsp:sp>
    <dsp:sp modelId="{6D7DA033-8A8D-4C86-8DD9-1EF094E68A84}">
      <dsp:nvSpPr>
        <dsp:cNvPr id="0" name=""/>
        <dsp:cNvSpPr/>
      </dsp:nvSpPr>
      <dsp:spPr>
        <a:xfrm>
          <a:off x="0" y="882964"/>
          <a:ext cx="45720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Cambria"/>
              <a:ea typeface="Cambria"/>
            </a:rPr>
            <a:t>Expand features</a:t>
          </a:r>
        </a:p>
      </dsp:txBody>
      <dsp:txXfrm>
        <a:off x="0" y="882964"/>
        <a:ext cx="4572000" cy="496800"/>
      </dsp:txXfrm>
    </dsp:sp>
    <dsp:sp modelId="{41B521E5-2392-43FA-88D5-E222EEB52057}">
      <dsp:nvSpPr>
        <dsp:cNvPr id="0" name=""/>
        <dsp:cNvSpPr/>
      </dsp:nvSpPr>
      <dsp:spPr>
        <a:xfrm>
          <a:off x="0" y="1379764"/>
          <a:ext cx="45720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mbria"/>
              <a:ea typeface="Cambria"/>
            </a:rPr>
            <a:t>Build a strong brand</a:t>
          </a:r>
        </a:p>
      </dsp:txBody>
      <dsp:txXfrm>
        <a:off x="34269" y="1414033"/>
        <a:ext cx="4503462" cy="633462"/>
      </dsp:txXfrm>
    </dsp:sp>
    <dsp:sp modelId="{AC55CE59-8415-4A2E-BB41-719611CD352D}">
      <dsp:nvSpPr>
        <dsp:cNvPr id="0" name=""/>
        <dsp:cNvSpPr/>
      </dsp:nvSpPr>
      <dsp:spPr>
        <a:xfrm>
          <a:off x="0" y="2081764"/>
          <a:ext cx="45720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Cambria"/>
              <a:ea typeface="Cambria"/>
            </a:rPr>
            <a:t>Foster a community</a:t>
          </a:r>
        </a:p>
      </dsp:txBody>
      <dsp:txXfrm>
        <a:off x="0" y="2081764"/>
        <a:ext cx="4572000" cy="49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C56E4-A995-4DF1-B0C6-7BAFD19426C2}">
      <dsp:nvSpPr>
        <dsp:cNvPr id="0" name=""/>
        <dsp:cNvSpPr/>
      </dsp:nvSpPr>
      <dsp:spPr>
        <a:xfrm>
          <a:off x="332612" y="0"/>
          <a:ext cx="3769614" cy="236982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1B971-3039-4422-8333-8DF07794C808}">
      <dsp:nvSpPr>
        <dsp:cNvPr id="0" name=""/>
        <dsp:cNvSpPr/>
      </dsp:nvSpPr>
      <dsp:spPr>
        <a:xfrm>
          <a:off x="4763" y="710946"/>
          <a:ext cx="1427464" cy="947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</a:rPr>
            <a:t>Increased Sales</a:t>
          </a:r>
          <a:endParaRPr lang="en-US" sz="1600" kern="1200"/>
        </a:p>
      </dsp:txBody>
      <dsp:txXfrm>
        <a:off x="51037" y="757220"/>
        <a:ext cx="1334916" cy="855380"/>
      </dsp:txXfrm>
    </dsp:sp>
    <dsp:sp modelId="{511AB1E1-976C-47A3-8D71-F4DD244BF2E7}">
      <dsp:nvSpPr>
        <dsp:cNvPr id="0" name=""/>
        <dsp:cNvSpPr/>
      </dsp:nvSpPr>
      <dsp:spPr>
        <a:xfrm>
          <a:off x="1503687" y="710946"/>
          <a:ext cx="1427464" cy="9479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</a:rPr>
            <a:t>Real Time Data</a:t>
          </a:r>
        </a:p>
      </dsp:txBody>
      <dsp:txXfrm>
        <a:off x="1549961" y="757220"/>
        <a:ext cx="1334916" cy="855380"/>
      </dsp:txXfrm>
    </dsp:sp>
    <dsp:sp modelId="{BB8EFE11-67A0-4030-81C1-D3C20466777B}">
      <dsp:nvSpPr>
        <dsp:cNvPr id="0" name=""/>
        <dsp:cNvSpPr/>
      </dsp:nvSpPr>
      <dsp:spPr>
        <a:xfrm>
          <a:off x="3002611" y="710946"/>
          <a:ext cx="1427464" cy="9479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</a:rPr>
            <a:t>Cloud-Based Environment</a:t>
          </a:r>
        </a:p>
      </dsp:txBody>
      <dsp:txXfrm>
        <a:off x="3048885" y="757220"/>
        <a:ext cx="1334916" cy="855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09841-41E6-4EB7-BD1A-0356A88BCD82}">
      <dsp:nvSpPr>
        <dsp:cNvPr id="0" name=""/>
        <dsp:cNvSpPr/>
      </dsp:nvSpPr>
      <dsp:spPr>
        <a:xfrm>
          <a:off x="0" y="782002"/>
          <a:ext cx="5715000" cy="35718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18EE7-7FF6-4156-B8FD-748B16437E56}">
      <dsp:nvSpPr>
        <dsp:cNvPr id="0" name=""/>
        <dsp:cNvSpPr/>
      </dsp:nvSpPr>
      <dsp:spPr>
        <a:xfrm>
          <a:off x="725805" y="3247310"/>
          <a:ext cx="148590" cy="1485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7EE20-AD74-48E0-9E19-8E2873C39E72}">
      <dsp:nvSpPr>
        <dsp:cNvPr id="0" name=""/>
        <dsp:cNvSpPr/>
      </dsp:nvSpPr>
      <dsp:spPr>
        <a:xfrm>
          <a:off x="800100" y="3321605"/>
          <a:ext cx="1331595" cy="103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35" tIns="0" rIns="0" bIns="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ambria"/>
              <a:ea typeface="Cambria"/>
            </a:rPr>
            <a:t>Improved inventory management.</a:t>
          </a:r>
        </a:p>
      </dsp:txBody>
      <dsp:txXfrm>
        <a:off x="800100" y="3321605"/>
        <a:ext cx="1331595" cy="1032271"/>
      </dsp:txXfrm>
    </dsp:sp>
    <dsp:sp modelId="{10CDB8EB-758A-4289-952D-D087C6BFCBC3}">
      <dsp:nvSpPr>
        <dsp:cNvPr id="0" name=""/>
        <dsp:cNvSpPr/>
      </dsp:nvSpPr>
      <dsp:spPr>
        <a:xfrm>
          <a:off x="2037397" y="2276474"/>
          <a:ext cx="268605" cy="2686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5C366-B4BC-49AB-95F2-D97B50021F27}">
      <dsp:nvSpPr>
        <dsp:cNvPr id="0" name=""/>
        <dsp:cNvSpPr/>
      </dsp:nvSpPr>
      <dsp:spPr>
        <a:xfrm>
          <a:off x="2171700" y="2410777"/>
          <a:ext cx="1371600" cy="194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28" tIns="0" rIns="0" bIns="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ambria"/>
              <a:ea typeface="Cambria"/>
            </a:rPr>
            <a:t>Better resource allocation.</a:t>
          </a:r>
        </a:p>
      </dsp:txBody>
      <dsp:txXfrm>
        <a:off x="2171700" y="2410777"/>
        <a:ext cx="1371600" cy="1943100"/>
      </dsp:txXfrm>
    </dsp:sp>
    <dsp:sp modelId="{06EA3A1C-D458-4A4E-B0BE-0BA707CC4C4C}">
      <dsp:nvSpPr>
        <dsp:cNvPr id="0" name=""/>
        <dsp:cNvSpPr/>
      </dsp:nvSpPr>
      <dsp:spPr>
        <a:xfrm>
          <a:off x="3614737" y="1685686"/>
          <a:ext cx="371475" cy="3714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23707-A65C-4301-BA4A-A1D5A61E2AED}">
      <dsp:nvSpPr>
        <dsp:cNvPr id="0" name=""/>
        <dsp:cNvSpPr/>
      </dsp:nvSpPr>
      <dsp:spPr>
        <a:xfrm>
          <a:off x="3800475" y="1871424"/>
          <a:ext cx="1371600" cy="2482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37" tIns="0" rIns="0" bIns="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ambria"/>
              <a:ea typeface="Cambria"/>
            </a:rPr>
            <a:t>Increased profitability and competitiveness</a:t>
          </a:r>
        </a:p>
      </dsp:txBody>
      <dsp:txXfrm>
        <a:off x="3800475" y="1871424"/>
        <a:ext cx="1371600" cy="24824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6FAFE-0E4C-42D9-9A39-A9F0DB0238BC}">
      <dsp:nvSpPr>
        <dsp:cNvPr id="0" name=""/>
        <dsp:cNvSpPr/>
      </dsp:nvSpPr>
      <dsp:spPr>
        <a:xfrm>
          <a:off x="1628188" y="68639"/>
          <a:ext cx="1715187" cy="1715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86084-941C-48F3-B0EC-F545BC3D727F}">
      <dsp:nvSpPr>
        <dsp:cNvPr id="0" name=""/>
        <dsp:cNvSpPr/>
      </dsp:nvSpPr>
      <dsp:spPr>
        <a:xfrm>
          <a:off x="1993720" y="434171"/>
          <a:ext cx="984123" cy="9841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17EE4-633B-405B-8379-4DB0FB796EFB}">
      <dsp:nvSpPr>
        <dsp:cNvPr id="0" name=""/>
        <dsp:cNvSpPr/>
      </dsp:nvSpPr>
      <dsp:spPr>
        <a:xfrm>
          <a:off x="1079891" y="2318065"/>
          <a:ext cx="28117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Cambria"/>
              <a:ea typeface="Cambria"/>
            </a:rPr>
            <a:t>Retail managers and executives</a:t>
          </a:r>
        </a:p>
      </dsp:txBody>
      <dsp:txXfrm>
        <a:off x="1079891" y="2318065"/>
        <a:ext cx="2811782" cy="720000"/>
      </dsp:txXfrm>
    </dsp:sp>
    <dsp:sp modelId="{0C5F9DEF-ECCF-4C05-8245-7F7FC1AB3E67}">
      <dsp:nvSpPr>
        <dsp:cNvPr id="0" name=""/>
        <dsp:cNvSpPr/>
      </dsp:nvSpPr>
      <dsp:spPr>
        <a:xfrm>
          <a:off x="4932033" y="68639"/>
          <a:ext cx="1715187" cy="1715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10647-4D02-4063-936D-3FD5A692D342}">
      <dsp:nvSpPr>
        <dsp:cNvPr id="0" name=""/>
        <dsp:cNvSpPr/>
      </dsp:nvSpPr>
      <dsp:spPr>
        <a:xfrm>
          <a:off x="5297565" y="434171"/>
          <a:ext cx="984123" cy="9841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2E606-58C0-47A2-BF4D-596A8183636D}">
      <dsp:nvSpPr>
        <dsp:cNvPr id="0" name=""/>
        <dsp:cNvSpPr/>
      </dsp:nvSpPr>
      <dsp:spPr>
        <a:xfrm>
          <a:off x="4383735" y="2318065"/>
          <a:ext cx="28117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Cambria"/>
              <a:ea typeface="Cambria"/>
            </a:rPr>
            <a:t>Supply chain and logistics managers</a:t>
          </a:r>
        </a:p>
      </dsp:txBody>
      <dsp:txXfrm>
        <a:off x="4383735" y="2318065"/>
        <a:ext cx="2811782" cy="720000"/>
      </dsp:txXfrm>
    </dsp:sp>
    <dsp:sp modelId="{09BCF7D3-27D2-4823-A738-A1F782C131B0}">
      <dsp:nvSpPr>
        <dsp:cNvPr id="0" name=""/>
        <dsp:cNvSpPr/>
      </dsp:nvSpPr>
      <dsp:spPr>
        <a:xfrm>
          <a:off x="1628188" y="3741011"/>
          <a:ext cx="1715187" cy="1715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FBAC6-7B4E-448A-AB05-FEAC01B640C5}">
      <dsp:nvSpPr>
        <dsp:cNvPr id="0" name=""/>
        <dsp:cNvSpPr/>
      </dsp:nvSpPr>
      <dsp:spPr>
        <a:xfrm>
          <a:off x="1993720" y="4106543"/>
          <a:ext cx="984123" cy="9841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CAE2B-AC55-41DF-851B-1B42364879C0}">
      <dsp:nvSpPr>
        <dsp:cNvPr id="0" name=""/>
        <dsp:cNvSpPr/>
      </dsp:nvSpPr>
      <dsp:spPr>
        <a:xfrm>
          <a:off x="1079891" y="5990437"/>
          <a:ext cx="28117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Cambria"/>
              <a:ea typeface="Cambria"/>
            </a:rPr>
            <a:t>Inventory and demand planners</a:t>
          </a:r>
        </a:p>
      </dsp:txBody>
      <dsp:txXfrm>
        <a:off x="1079891" y="5990437"/>
        <a:ext cx="2811782" cy="720000"/>
      </dsp:txXfrm>
    </dsp:sp>
    <dsp:sp modelId="{B2E957A8-3BFA-4CA8-AF05-1A10F568C710}">
      <dsp:nvSpPr>
        <dsp:cNvPr id="0" name=""/>
        <dsp:cNvSpPr/>
      </dsp:nvSpPr>
      <dsp:spPr>
        <a:xfrm>
          <a:off x="4932033" y="3741011"/>
          <a:ext cx="1715187" cy="1715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A4A05-4881-485B-A844-9CEC15B8B805}">
      <dsp:nvSpPr>
        <dsp:cNvPr id="0" name=""/>
        <dsp:cNvSpPr/>
      </dsp:nvSpPr>
      <dsp:spPr>
        <a:xfrm>
          <a:off x="5297565" y="4106543"/>
          <a:ext cx="984123" cy="9841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D1B7C-3FC7-46CD-AE4F-AFC61911D376}">
      <dsp:nvSpPr>
        <dsp:cNvPr id="0" name=""/>
        <dsp:cNvSpPr/>
      </dsp:nvSpPr>
      <dsp:spPr>
        <a:xfrm>
          <a:off x="4383735" y="5990437"/>
          <a:ext cx="28117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Cambria"/>
              <a:ea typeface="Cambria"/>
            </a:rPr>
            <a:t>Financial analysts and business intelligence professionals</a:t>
          </a:r>
        </a:p>
      </dsp:txBody>
      <dsp:txXfrm>
        <a:off x="4383735" y="5990437"/>
        <a:ext cx="281178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E100B-D537-4733-BC1C-3CF5B5F73283}">
      <dsp:nvSpPr>
        <dsp:cNvPr id="0" name=""/>
        <dsp:cNvSpPr/>
      </dsp:nvSpPr>
      <dsp:spPr>
        <a:xfrm>
          <a:off x="3608400" y="1868"/>
          <a:ext cx="4059450" cy="8167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mbria"/>
              <a:ea typeface="Cambria"/>
            </a:rPr>
            <a:t>SAS Forecast Server</a:t>
          </a:r>
        </a:p>
      </dsp:txBody>
      <dsp:txXfrm>
        <a:off x="3648273" y="41741"/>
        <a:ext cx="3979704" cy="737051"/>
      </dsp:txXfrm>
    </dsp:sp>
    <dsp:sp modelId="{1FA75937-D216-4436-8DEC-35F1F128B2F4}">
      <dsp:nvSpPr>
        <dsp:cNvPr id="0" name=""/>
        <dsp:cNvSpPr/>
      </dsp:nvSpPr>
      <dsp:spPr>
        <a:xfrm>
          <a:off x="3608400" y="859505"/>
          <a:ext cx="4059450" cy="816797"/>
        </a:xfrm>
        <a:prstGeom prst="roundRect">
          <a:avLst/>
        </a:prstGeom>
        <a:solidFill>
          <a:schemeClr val="accent5">
            <a:hueOff val="-928905"/>
            <a:satOff val="914"/>
            <a:lumOff val="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mbria"/>
              <a:ea typeface="Cambria"/>
            </a:rPr>
            <a:t>Oracle Demantra</a:t>
          </a:r>
        </a:p>
      </dsp:txBody>
      <dsp:txXfrm>
        <a:off x="3648273" y="899378"/>
        <a:ext cx="3979704" cy="737051"/>
      </dsp:txXfrm>
    </dsp:sp>
    <dsp:sp modelId="{52730BD3-B65B-490E-843D-7CB89FE07384}">
      <dsp:nvSpPr>
        <dsp:cNvPr id="0" name=""/>
        <dsp:cNvSpPr/>
      </dsp:nvSpPr>
      <dsp:spPr>
        <a:xfrm>
          <a:off x="3608400" y="1717143"/>
          <a:ext cx="4059450" cy="816797"/>
        </a:xfrm>
        <a:prstGeom prst="roundRect">
          <a:avLst/>
        </a:prstGeom>
        <a:solidFill>
          <a:schemeClr val="accent5">
            <a:hueOff val="-1857811"/>
            <a:satOff val="1829"/>
            <a:lumOff val="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mbria"/>
              <a:ea typeface="Cambria"/>
            </a:rPr>
            <a:t>IBM SPSS Modeler</a:t>
          </a:r>
        </a:p>
      </dsp:txBody>
      <dsp:txXfrm>
        <a:off x="3648273" y="1757016"/>
        <a:ext cx="3979704" cy="737051"/>
      </dsp:txXfrm>
    </dsp:sp>
    <dsp:sp modelId="{14770762-707C-4586-89DC-7B98FAD631C5}">
      <dsp:nvSpPr>
        <dsp:cNvPr id="0" name=""/>
        <dsp:cNvSpPr/>
      </dsp:nvSpPr>
      <dsp:spPr>
        <a:xfrm>
          <a:off x="3608400" y="2574780"/>
          <a:ext cx="4059450" cy="816797"/>
        </a:xfrm>
        <a:prstGeom prst="roundRect">
          <a:avLst/>
        </a:prstGeom>
        <a:solidFill>
          <a:schemeClr val="accent5">
            <a:hueOff val="-2786716"/>
            <a:satOff val="2743"/>
            <a:lumOff val="617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mbria"/>
              <a:ea typeface="Cambria"/>
            </a:rPr>
            <a:t>SAP APO</a:t>
          </a:r>
        </a:p>
      </dsp:txBody>
      <dsp:txXfrm>
        <a:off x="3648273" y="2614653"/>
        <a:ext cx="3979704" cy="737051"/>
      </dsp:txXfrm>
    </dsp:sp>
    <dsp:sp modelId="{452F1FBA-C23E-47BE-A5C3-3CB8A01B3D85}">
      <dsp:nvSpPr>
        <dsp:cNvPr id="0" name=""/>
        <dsp:cNvSpPr/>
      </dsp:nvSpPr>
      <dsp:spPr>
        <a:xfrm>
          <a:off x="3608400" y="3432418"/>
          <a:ext cx="4059450" cy="816797"/>
        </a:xfrm>
        <a:prstGeom prst="round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mbria"/>
              <a:ea typeface="Cambria"/>
            </a:rPr>
            <a:t>JDA Software Group</a:t>
          </a:r>
          <a:br>
            <a:rPr lang="en-US" sz="2400" kern="1200">
              <a:latin typeface="Cambria"/>
              <a:ea typeface="Cambria"/>
            </a:rPr>
          </a:br>
          <a:endParaRPr lang="en-US" sz="2400" kern="1200">
            <a:latin typeface="Cambria"/>
            <a:ea typeface="Cambria"/>
          </a:endParaRPr>
        </a:p>
      </dsp:txBody>
      <dsp:txXfrm>
        <a:off x="3648273" y="3472291"/>
        <a:ext cx="3979704" cy="7370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56749-E655-4ACB-8C6A-7CDE525E7471}">
      <dsp:nvSpPr>
        <dsp:cNvPr id="0" name=""/>
        <dsp:cNvSpPr/>
      </dsp:nvSpPr>
      <dsp:spPr>
        <a:xfrm>
          <a:off x="3108982" y="-4665"/>
          <a:ext cx="4333492" cy="4333492"/>
        </a:xfrm>
        <a:prstGeom prst="circularArrow">
          <a:avLst>
            <a:gd name="adj1" fmla="val 5274"/>
            <a:gd name="adj2" fmla="val 312630"/>
            <a:gd name="adj3" fmla="val 14204839"/>
            <a:gd name="adj4" fmla="val 17140662"/>
            <a:gd name="adj5" fmla="val 5477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6F68E5-A06D-438B-AF81-967F00EF590C}">
      <dsp:nvSpPr>
        <dsp:cNvPr id="0" name=""/>
        <dsp:cNvSpPr/>
      </dsp:nvSpPr>
      <dsp:spPr>
        <a:xfrm>
          <a:off x="4441092" y="341"/>
          <a:ext cx="1669273" cy="83463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mbria"/>
              <a:ea typeface="Cambria"/>
            </a:rPr>
            <a:t>Concept study</a:t>
          </a:r>
        </a:p>
      </dsp:txBody>
      <dsp:txXfrm>
        <a:off x="4481836" y="41085"/>
        <a:ext cx="1587785" cy="753148"/>
      </dsp:txXfrm>
    </dsp:sp>
    <dsp:sp modelId="{1BF33245-F73C-44F9-81FE-AB1C718FED8C}">
      <dsp:nvSpPr>
        <dsp:cNvPr id="0" name=""/>
        <dsp:cNvSpPr/>
      </dsp:nvSpPr>
      <dsp:spPr>
        <a:xfrm>
          <a:off x="5963572" y="879346"/>
          <a:ext cx="1669273" cy="834636"/>
        </a:xfrm>
        <a:prstGeom prst="roundRect">
          <a:avLst/>
        </a:prstGeom>
        <a:gradFill rotWithShape="0">
          <a:gsLst>
            <a:gs pos="0">
              <a:schemeClr val="accent4">
                <a:hueOff val="3928095"/>
                <a:satOff val="-369"/>
                <a:lumOff val="470"/>
                <a:alphaOff val="0"/>
                <a:tint val="60000"/>
                <a:lumMod val="104000"/>
              </a:schemeClr>
            </a:gs>
            <a:gs pos="100000">
              <a:schemeClr val="accent4">
                <a:hueOff val="3928095"/>
                <a:satOff val="-369"/>
                <a:lumOff val="47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mbria"/>
              <a:ea typeface="Cambria"/>
            </a:rPr>
            <a:t>Data preparation and wrangling</a:t>
          </a:r>
        </a:p>
      </dsp:txBody>
      <dsp:txXfrm>
        <a:off x="6004316" y="920090"/>
        <a:ext cx="1587785" cy="753148"/>
      </dsp:txXfrm>
    </dsp:sp>
    <dsp:sp modelId="{8398357A-6AA8-40CE-A0B2-73039F83BEAE}">
      <dsp:nvSpPr>
        <dsp:cNvPr id="0" name=""/>
        <dsp:cNvSpPr/>
      </dsp:nvSpPr>
      <dsp:spPr>
        <a:xfrm>
          <a:off x="5963572" y="2637355"/>
          <a:ext cx="1669273" cy="834636"/>
        </a:xfrm>
        <a:prstGeom prst="roundRect">
          <a:avLst/>
        </a:prstGeom>
        <a:gradFill rotWithShape="0">
          <a:gsLst>
            <a:gs pos="0">
              <a:schemeClr val="accent4">
                <a:hueOff val="7856190"/>
                <a:satOff val="-738"/>
                <a:lumOff val="941"/>
                <a:alphaOff val="0"/>
                <a:tint val="60000"/>
                <a:lumMod val="104000"/>
              </a:schemeClr>
            </a:gs>
            <a:gs pos="100000">
              <a:schemeClr val="accent4">
                <a:hueOff val="7856190"/>
                <a:satOff val="-738"/>
                <a:lumOff val="941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mbria"/>
              <a:ea typeface="Cambria"/>
            </a:rPr>
            <a:t>Exploratory Data Analysis</a:t>
          </a:r>
        </a:p>
      </dsp:txBody>
      <dsp:txXfrm>
        <a:off x="6004316" y="2678099"/>
        <a:ext cx="1587785" cy="753148"/>
      </dsp:txXfrm>
    </dsp:sp>
    <dsp:sp modelId="{E7B4D49B-BD87-43A3-902A-6A704DEB9BF4}">
      <dsp:nvSpPr>
        <dsp:cNvPr id="0" name=""/>
        <dsp:cNvSpPr/>
      </dsp:nvSpPr>
      <dsp:spPr>
        <a:xfrm>
          <a:off x="4441092" y="3516359"/>
          <a:ext cx="1669273" cy="834636"/>
        </a:xfrm>
        <a:prstGeom prst="roundRect">
          <a:avLst/>
        </a:prstGeom>
        <a:gradFill rotWithShape="0">
          <a:gsLst>
            <a:gs pos="0">
              <a:schemeClr val="accent4">
                <a:hueOff val="11784285"/>
                <a:satOff val="-1107"/>
                <a:lumOff val="1411"/>
                <a:alphaOff val="0"/>
                <a:tint val="60000"/>
                <a:lumMod val="104000"/>
              </a:schemeClr>
            </a:gs>
            <a:gs pos="100000">
              <a:schemeClr val="accent4">
                <a:hueOff val="11784285"/>
                <a:satOff val="-1107"/>
                <a:lumOff val="1411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mbria"/>
              <a:ea typeface="Cambria"/>
            </a:rPr>
            <a:t>Model Building</a:t>
          </a:r>
        </a:p>
      </dsp:txBody>
      <dsp:txXfrm>
        <a:off x="4481836" y="3557103"/>
        <a:ext cx="1587785" cy="753148"/>
      </dsp:txXfrm>
    </dsp:sp>
    <dsp:sp modelId="{16844427-400D-438B-B4A7-BED28E1E7588}">
      <dsp:nvSpPr>
        <dsp:cNvPr id="0" name=""/>
        <dsp:cNvSpPr/>
      </dsp:nvSpPr>
      <dsp:spPr>
        <a:xfrm>
          <a:off x="2918611" y="2637355"/>
          <a:ext cx="1669273" cy="834636"/>
        </a:xfrm>
        <a:prstGeom prst="roundRect">
          <a:avLst/>
        </a:prstGeom>
        <a:gradFill rotWithShape="0">
          <a:gsLst>
            <a:gs pos="0">
              <a:schemeClr val="accent4">
                <a:hueOff val="15712381"/>
                <a:satOff val="-1476"/>
                <a:lumOff val="1882"/>
                <a:alphaOff val="0"/>
                <a:tint val="60000"/>
                <a:lumMod val="104000"/>
              </a:schemeClr>
            </a:gs>
            <a:gs pos="100000">
              <a:schemeClr val="accent4">
                <a:hueOff val="15712381"/>
                <a:satOff val="-1476"/>
                <a:lumOff val="1882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mbria"/>
              <a:ea typeface="Cambria"/>
            </a:rPr>
            <a:t>Model Evaluation</a:t>
          </a:r>
        </a:p>
      </dsp:txBody>
      <dsp:txXfrm>
        <a:off x="2959355" y="2678099"/>
        <a:ext cx="1587785" cy="753148"/>
      </dsp:txXfrm>
    </dsp:sp>
    <dsp:sp modelId="{1897FC97-BF16-4D95-ADEC-CC8B837D5FF8}">
      <dsp:nvSpPr>
        <dsp:cNvPr id="0" name=""/>
        <dsp:cNvSpPr/>
      </dsp:nvSpPr>
      <dsp:spPr>
        <a:xfrm>
          <a:off x="2918611" y="879346"/>
          <a:ext cx="1669273" cy="834636"/>
        </a:xfrm>
        <a:prstGeom prst="roundRect">
          <a:avLst/>
        </a:prstGeom>
        <a:gradFill rotWithShape="0">
          <a:gsLst>
            <a:gs pos="0">
              <a:schemeClr val="accent4">
                <a:hueOff val="19640475"/>
                <a:satOff val="-1845"/>
                <a:lumOff val="2352"/>
                <a:alphaOff val="0"/>
                <a:tint val="60000"/>
                <a:lumMod val="104000"/>
              </a:schemeClr>
            </a:gs>
            <a:gs pos="100000">
              <a:schemeClr val="accent4">
                <a:hueOff val="19640475"/>
                <a:satOff val="-1845"/>
                <a:lumOff val="2352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mbria"/>
              <a:ea typeface="Cambria"/>
            </a:rPr>
            <a:t>Model Deployment</a:t>
          </a:r>
        </a:p>
      </dsp:txBody>
      <dsp:txXfrm>
        <a:off x="2959355" y="920090"/>
        <a:ext cx="1587785" cy="7531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8FFCE-34AA-49BA-9D7F-9ABABF1608D3}">
      <dsp:nvSpPr>
        <dsp:cNvPr id="0" name=""/>
        <dsp:cNvSpPr/>
      </dsp:nvSpPr>
      <dsp:spPr>
        <a:xfrm rot="5400000">
          <a:off x="-202525" y="203813"/>
          <a:ext cx="1350168" cy="94511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mbria"/>
              <a:ea typeface="Cambria"/>
            </a:rPr>
            <a:t>Data Preparation</a:t>
          </a:r>
        </a:p>
      </dsp:txBody>
      <dsp:txXfrm rot="-5400000">
        <a:off x="0" y="473847"/>
        <a:ext cx="945118" cy="405050"/>
      </dsp:txXfrm>
    </dsp:sp>
    <dsp:sp modelId="{F6E541CD-74D4-471F-A12D-F2EACBB9D70A}">
      <dsp:nvSpPr>
        <dsp:cNvPr id="0" name=""/>
        <dsp:cNvSpPr/>
      </dsp:nvSpPr>
      <dsp:spPr>
        <a:xfrm rot="5400000">
          <a:off x="2319754" y="-1373347"/>
          <a:ext cx="877609" cy="36268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ambria"/>
              <a:ea typeface="Cambria"/>
            </a:rPr>
            <a:t>Kaggle and Other sources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ambria"/>
              <a:ea typeface="Cambria"/>
            </a:rPr>
            <a:t>Performing EDA and feature Engineering</a:t>
          </a:r>
        </a:p>
      </dsp:txBody>
      <dsp:txXfrm rot="-5400000">
        <a:off x="945119" y="44129"/>
        <a:ext cx="3584040" cy="791927"/>
      </dsp:txXfrm>
    </dsp:sp>
    <dsp:sp modelId="{C92C3218-D451-43FE-BF42-58ABB4EF37CE}">
      <dsp:nvSpPr>
        <dsp:cNvPr id="0" name=""/>
        <dsp:cNvSpPr/>
      </dsp:nvSpPr>
      <dsp:spPr>
        <a:xfrm rot="5400000">
          <a:off x="-202525" y="1356240"/>
          <a:ext cx="1350168" cy="945118"/>
        </a:xfrm>
        <a:prstGeom prst="chevron">
          <a:avLst/>
        </a:prstGeom>
        <a:solidFill>
          <a:schemeClr val="accent4">
            <a:hueOff val="9820237"/>
            <a:satOff val="-922"/>
            <a:lumOff val="1176"/>
            <a:alphaOff val="0"/>
          </a:schemeClr>
        </a:solidFill>
        <a:ln w="15875" cap="rnd" cmpd="sng" algn="ctr">
          <a:solidFill>
            <a:schemeClr val="accent4">
              <a:hueOff val="9820237"/>
              <a:satOff val="-922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mbria"/>
              <a:ea typeface="Cambria"/>
            </a:rPr>
            <a:t>Model Building and testing</a:t>
          </a:r>
        </a:p>
      </dsp:txBody>
      <dsp:txXfrm rot="-5400000">
        <a:off x="0" y="1626274"/>
        <a:ext cx="945118" cy="405050"/>
      </dsp:txXfrm>
    </dsp:sp>
    <dsp:sp modelId="{2D38D2A7-E9F0-404E-9347-1636206A649A}">
      <dsp:nvSpPr>
        <dsp:cNvPr id="0" name=""/>
        <dsp:cNvSpPr/>
      </dsp:nvSpPr>
      <dsp:spPr>
        <a:xfrm rot="5400000">
          <a:off x="2319754" y="-220920"/>
          <a:ext cx="877609" cy="36268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9820237"/>
              <a:satOff val="-922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ambria"/>
              <a:ea typeface="Cambria"/>
            </a:rPr>
            <a:t>Machine learning and Time Series algorithms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ambria"/>
              <a:ea typeface="Cambria"/>
            </a:rPr>
            <a:t>Model tuning for performance</a:t>
          </a:r>
        </a:p>
      </dsp:txBody>
      <dsp:txXfrm rot="-5400000">
        <a:off x="945119" y="1196556"/>
        <a:ext cx="3584040" cy="791927"/>
      </dsp:txXfrm>
    </dsp:sp>
    <dsp:sp modelId="{AF67C802-DE28-4796-95EA-799EFABFAAE6}">
      <dsp:nvSpPr>
        <dsp:cNvPr id="0" name=""/>
        <dsp:cNvSpPr/>
      </dsp:nvSpPr>
      <dsp:spPr>
        <a:xfrm rot="5400000">
          <a:off x="-202525" y="2508668"/>
          <a:ext cx="1350168" cy="945118"/>
        </a:xfrm>
        <a:prstGeom prst="chevron">
          <a:avLst/>
        </a:prstGeom>
        <a:solidFill>
          <a:schemeClr val="accent4">
            <a:hueOff val="19640475"/>
            <a:satOff val="-1845"/>
            <a:lumOff val="2352"/>
            <a:alphaOff val="0"/>
          </a:schemeClr>
        </a:solidFill>
        <a:ln w="15875" cap="rnd" cmpd="sng" algn="ctr">
          <a:solidFill>
            <a:schemeClr val="accent4">
              <a:hueOff val="19640475"/>
              <a:satOff val="-1845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mbria"/>
              <a:ea typeface="Cambria"/>
            </a:rPr>
            <a:t>Model Deployment</a:t>
          </a:r>
        </a:p>
      </dsp:txBody>
      <dsp:txXfrm rot="-5400000">
        <a:off x="0" y="2778702"/>
        <a:ext cx="945118" cy="405050"/>
      </dsp:txXfrm>
    </dsp:sp>
    <dsp:sp modelId="{70FE43AE-D35D-46B1-B5D5-E1A5B50092B4}">
      <dsp:nvSpPr>
        <dsp:cNvPr id="0" name=""/>
        <dsp:cNvSpPr/>
      </dsp:nvSpPr>
      <dsp:spPr>
        <a:xfrm rot="5400000">
          <a:off x="2319754" y="931507"/>
          <a:ext cx="877609" cy="36268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19640475"/>
              <a:satOff val="-1845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ambria"/>
              <a:ea typeface="Cambria"/>
            </a:rPr>
            <a:t>Saving model for predictions</a:t>
          </a:r>
        </a:p>
      </dsp:txBody>
      <dsp:txXfrm rot="-5400000">
        <a:off x="945119" y="2348984"/>
        <a:ext cx="3584040" cy="7919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4A8B-5EBA-4E68-961E-A68002E9931B}">
      <dsp:nvSpPr>
        <dsp:cNvPr id="0" name=""/>
        <dsp:cNvSpPr/>
      </dsp:nvSpPr>
      <dsp:spPr>
        <a:xfrm>
          <a:off x="0" y="2149"/>
          <a:ext cx="7646971" cy="915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5E875-E2AF-4C99-9E04-C52A42D03020}">
      <dsp:nvSpPr>
        <dsp:cNvPr id="0" name=""/>
        <dsp:cNvSpPr/>
      </dsp:nvSpPr>
      <dsp:spPr>
        <a:xfrm>
          <a:off x="277043" y="208215"/>
          <a:ext cx="503716" cy="503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C2434-1AD6-4B4A-8213-04DEFA15FC75}">
      <dsp:nvSpPr>
        <dsp:cNvPr id="0" name=""/>
        <dsp:cNvSpPr/>
      </dsp:nvSpPr>
      <dsp:spPr>
        <a:xfrm>
          <a:off x="1057804" y="2149"/>
          <a:ext cx="6589166" cy="91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27" tIns="96927" rIns="96927" bIns="969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</a:rPr>
            <a:t>Data Encryption- Encrypt using secure algorithms such as AES or RSA. </a:t>
          </a:r>
        </a:p>
      </dsp:txBody>
      <dsp:txXfrm>
        <a:off x="1057804" y="2149"/>
        <a:ext cx="6589166" cy="915847"/>
      </dsp:txXfrm>
    </dsp:sp>
    <dsp:sp modelId="{19BF9B97-7812-414A-96F9-5A5479C28586}">
      <dsp:nvSpPr>
        <dsp:cNvPr id="0" name=""/>
        <dsp:cNvSpPr/>
      </dsp:nvSpPr>
      <dsp:spPr>
        <a:xfrm>
          <a:off x="0" y="1146959"/>
          <a:ext cx="7646971" cy="9158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77730-7AAA-43CC-A7EE-459E56F4CE53}">
      <dsp:nvSpPr>
        <dsp:cNvPr id="0" name=""/>
        <dsp:cNvSpPr/>
      </dsp:nvSpPr>
      <dsp:spPr>
        <a:xfrm>
          <a:off x="277043" y="1353024"/>
          <a:ext cx="503716" cy="503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DBAD0-688D-43B3-82DA-14CC455C00C6}">
      <dsp:nvSpPr>
        <dsp:cNvPr id="0" name=""/>
        <dsp:cNvSpPr/>
      </dsp:nvSpPr>
      <dsp:spPr>
        <a:xfrm>
          <a:off x="1057804" y="1146959"/>
          <a:ext cx="6589166" cy="91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27" tIns="96927" rIns="96927" bIns="969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</a:rPr>
            <a:t>Secure Storage- Data can be stored in cloud storage system or other secured databases.</a:t>
          </a:r>
        </a:p>
      </dsp:txBody>
      <dsp:txXfrm>
        <a:off x="1057804" y="1146959"/>
        <a:ext cx="6589166" cy="915847"/>
      </dsp:txXfrm>
    </dsp:sp>
    <dsp:sp modelId="{5B662C91-1EA9-46CF-A7CB-7E722DCB530D}">
      <dsp:nvSpPr>
        <dsp:cNvPr id="0" name=""/>
        <dsp:cNvSpPr/>
      </dsp:nvSpPr>
      <dsp:spPr>
        <a:xfrm>
          <a:off x="0" y="2291768"/>
          <a:ext cx="7646971" cy="915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AA4BD-E943-408B-81CC-7F274FD4686C}">
      <dsp:nvSpPr>
        <dsp:cNvPr id="0" name=""/>
        <dsp:cNvSpPr/>
      </dsp:nvSpPr>
      <dsp:spPr>
        <a:xfrm>
          <a:off x="277043" y="2497834"/>
          <a:ext cx="503716" cy="503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6ADB5-93CC-4BA8-8CE5-8F103953ED8B}">
      <dsp:nvSpPr>
        <dsp:cNvPr id="0" name=""/>
        <dsp:cNvSpPr/>
      </dsp:nvSpPr>
      <dsp:spPr>
        <a:xfrm>
          <a:off x="1057804" y="2291768"/>
          <a:ext cx="6589166" cy="91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27" tIns="96927" rIns="96927" bIns="969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</a:rPr>
            <a:t>Access Control- Access to the data and the AI/ML application should be strictly controlled and audited</a:t>
          </a:r>
        </a:p>
      </dsp:txBody>
      <dsp:txXfrm>
        <a:off x="1057804" y="2291768"/>
        <a:ext cx="6589166" cy="915847"/>
      </dsp:txXfrm>
    </dsp:sp>
    <dsp:sp modelId="{0A931EB3-6595-482A-BCB9-8A4B66942AC1}">
      <dsp:nvSpPr>
        <dsp:cNvPr id="0" name=""/>
        <dsp:cNvSpPr/>
      </dsp:nvSpPr>
      <dsp:spPr>
        <a:xfrm>
          <a:off x="0" y="3436578"/>
          <a:ext cx="7646971" cy="915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4FFE7-B076-44BB-81C6-18CF1C4A20F2}">
      <dsp:nvSpPr>
        <dsp:cNvPr id="0" name=""/>
        <dsp:cNvSpPr/>
      </dsp:nvSpPr>
      <dsp:spPr>
        <a:xfrm>
          <a:off x="277043" y="3642644"/>
          <a:ext cx="503716" cy="503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3688-A49D-450F-A39F-0628CCF5DED9}">
      <dsp:nvSpPr>
        <dsp:cNvPr id="0" name=""/>
        <dsp:cNvSpPr/>
      </dsp:nvSpPr>
      <dsp:spPr>
        <a:xfrm>
          <a:off x="1057804" y="3436578"/>
          <a:ext cx="6589166" cy="91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27" tIns="96927" rIns="96927" bIns="969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</a:rPr>
            <a:t>Data backups-  Regular data backups should be taken and stored in a secure location</a:t>
          </a:r>
        </a:p>
      </dsp:txBody>
      <dsp:txXfrm>
        <a:off x="1057804" y="3436578"/>
        <a:ext cx="6589166" cy="915847"/>
      </dsp:txXfrm>
    </dsp:sp>
    <dsp:sp modelId="{D02633B9-42DE-47C7-BEAB-D1604B3D28E4}">
      <dsp:nvSpPr>
        <dsp:cNvPr id="0" name=""/>
        <dsp:cNvSpPr/>
      </dsp:nvSpPr>
      <dsp:spPr>
        <a:xfrm>
          <a:off x="0" y="4581388"/>
          <a:ext cx="7646971" cy="915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B8552-5918-4F1B-82E7-3CFF3B67B1B4}">
      <dsp:nvSpPr>
        <dsp:cNvPr id="0" name=""/>
        <dsp:cNvSpPr/>
      </dsp:nvSpPr>
      <dsp:spPr>
        <a:xfrm>
          <a:off x="277043" y="4787453"/>
          <a:ext cx="503716" cy="503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8E07B-5517-4969-BF6A-DBC368305224}">
      <dsp:nvSpPr>
        <dsp:cNvPr id="0" name=""/>
        <dsp:cNvSpPr/>
      </dsp:nvSpPr>
      <dsp:spPr>
        <a:xfrm>
          <a:off x="1057804" y="4581388"/>
          <a:ext cx="6589166" cy="91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27" tIns="96927" rIns="96927" bIns="969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</a:rPr>
            <a:t>Network security-Securing network with firewalls,  intrusion detection systems, and other security measures to prevent unauthorized access.</a:t>
          </a:r>
        </a:p>
      </dsp:txBody>
      <dsp:txXfrm>
        <a:off x="1057804" y="4581388"/>
        <a:ext cx="6589166" cy="915847"/>
      </dsp:txXfrm>
    </dsp:sp>
    <dsp:sp modelId="{DF7C5809-4A4E-40F8-92CC-5DE245B0E6BE}">
      <dsp:nvSpPr>
        <dsp:cNvPr id="0" name=""/>
        <dsp:cNvSpPr/>
      </dsp:nvSpPr>
      <dsp:spPr>
        <a:xfrm>
          <a:off x="0" y="5726197"/>
          <a:ext cx="7646971" cy="915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DAF06-A91A-4BC5-9139-4A7BCF035AD5}">
      <dsp:nvSpPr>
        <dsp:cNvPr id="0" name=""/>
        <dsp:cNvSpPr/>
      </dsp:nvSpPr>
      <dsp:spPr>
        <a:xfrm>
          <a:off x="277043" y="5932263"/>
          <a:ext cx="503716" cy="5037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D7F9E-B7D7-4DD8-A3CC-B38E7DE40D4E}">
      <dsp:nvSpPr>
        <dsp:cNvPr id="0" name=""/>
        <dsp:cNvSpPr/>
      </dsp:nvSpPr>
      <dsp:spPr>
        <a:xfrm>
          <a:off x="1057804" y="5726197"/>
          <a:ext cx="6589166" cy="91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27" tIns="96927" rIns="96927" bIns="969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</a:rPr>
            <a:t>Regular security updates- Regular updates should be applied to AI application and its dependencies.</a:t>
          </a:r>
        </a:p>
      </dsp:txBody>
      <dsp:txXfrm>
        <a:off x="1057804" y="5726197"/>
        <a:ext cx="6589166" cy="9158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91FA3-B5E0-446F-B043-7EBD0EF8B8F4}">
      <dsp:nvSpPr>
        <dsp:cNvPr id="0" name=""/>
        <dsp:cNvSpPr/>
      </dsp:nvSpPr>
      <dsp:spPr>
        <a:xfrm>
          <a:off x="0" y="391875"/>
          <a:ext cx="4565197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mbria"/>
              <a:ea typeface="Cambria"/>
            </a:rPr>
            <a:t>Translation </a:t>
          </a:r>
        </a:p>
      </dsp:txBody>
      <dsp:txXfrm>
        <a:off x="34269" y="426144"/>
        <a:ext cx="4496659" cy="633462"/>
      </dsp:txXfrm>
    </dsp:sp>
    <dsp:sp modelId="{9082AB28-CC27-4C4C-A587-975B014F7D75}">
      <dsp:nvSpPr>
        <dsp:cNvPr id="0" name=""/>
        <dsp:cNvSpPr/>
      </dsp:nvSpPr>
      <dsp:spPr>
        <a:xfrm>
          <a:off x="0" y="1093875"/>
          <a:ext cx="4565197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94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Cambria"/>
              <a:ea typeface="Cambria"/>
            </a:rPr>
            <a:t>Localization</a:t>
          </a:r>
        </a:p>
      </dsp:txBody>
      <dsp:txXfrm>
        <a:off x="0" y="1093875"/>
        <a:ext cx="4565197" cy="496800"/>
      </dsp:txXfrm>
    </dsp:sp>
    <dsp:sp modelId="{4C2FA521-AD9C-48AD-B68E-455805D310CC}">
      <dsp:nvSpPr>
        <dsp:cNvPr id="0" name=""/>
        <dsp:cNvSpPr/>
      </dsp:nvSpPr>
      <dsp:spPr>
        <a:xfrm>
          <a:off x="0" y="1590675"/>
          <a:ext cx="4565197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mbria"/>
              <a:ea typeface="Cambria"/>
            </a:rPr>
            <a:t>Text input and processing</a:t>
          </a:r>
        </a:p>
      </dsp:txBody>
      <dsp:txXfrm>
        <a:off x="34269" y="1624944"/>
        <a:ext cx="4496659" cy="633462"/>
      </dsp:txXfrm>
    </dsp:sp>
    <dsp:sp modelId="{21FC3948-8E20-4D40-942F-1681A2FFFAE5}">
      <dsp:nvSpPr>
        <dsp:cNvPr id="0" name=""/>
        <dsp:cNvSpPr/>
      </dsp:nvSpPr>
      <dsp:spPr>
        <a:xfrm>
          <a:off x="0" y="2292675"/>
          <a:ext cx="4565197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94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Cambria"/>
              <a:ea typeface="Cambria"/>
            </a:rPr>
            <a:t>User testing</a:t>
          </a:r>
        </a:p>
      </dsp:txBody>
      <dsp:txXfrm>
        <a:off x="0" y="2292675"/>
        <a:ext cx="4565197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0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0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18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2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05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39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3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7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9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3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5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9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3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5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8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401" y="1094318"/>
            <a:ext cx="10479622" cy="3745591"/>
          </a:xfrm>
        </p:spPr>
        <p:txBody>
          <a:bodyPr>
            <a:normAutofit/>
          </a:bodyPr>
          <a:lstStyle/>
          <a:p>
            <a:r>
              <a:rPr lang="en-US" sz="8000" b="1">
                <a:latin typeface="Cambria"/>
                <a:ea typeface="Cambria"/>
              </a:rPr>
              <a:t>Store Sales - Time Series Forecasting</a:t>
            </a:r>
            <a:endParaRPr lang="en-US" sz="800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0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92CD6BD-A14B-2023-8F4B-8E6E11D809B0}"/>
              </a:ext>
            </a:extLst>
          </p:cNvPr>
          <p:cNvSpPr txBox="1"/>
          <p:nvPr/>
        </p:nvSpPr>
        <p:spPr>
          <a:xfrm>
            <a:off x="1266597" y="830035"/>
            <a:ext cx="3424707" cy="53965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>
                <a:latin typeface="Cambria"/>
                <a:ea typeface="Cambria"/>
              </a:rPr>
              <a:t>Train- Test Split - The data is split into two parts: a training set and a testing set. The model is trained on the training set and evaluated on the test set.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>
              <a:latin typeface="Cambria"/>
              <a:ea typeface="Cambria"/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>
                <a:latin typeface="Cambria"/>
                <a:ea typeface="Cambria"/>
              </a:rPr>
              <a:t>Back testing: The model is trained on historical data and then used to make predictions for future periods, which are compared with actual outcomes.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>
              <a:latin typeface="Cambria"/>
              <a:ea typeface="Cambria"/>
            </a:endParaRPr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43CACC2-B0A6-9045-6F1F-109A59D0F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527" y="1011765"/>
            <a:ext cx="4546708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3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9AFA3-8A4E-6B53-6BD6-1507CC97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3056" y="286305"/>
            <a:ext cx="4681826" cy="510540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latin typeface="Cambria"/>
                <a:ea typeface="Cambria"/>
                <a:cs typeface="Calibri Light"/>
              </a:rPr>
              <a:t>Security </a:t>
            </a:r>
            <a:br>
              <a:rPr lang="en-US" sz="5400">
                <a:solidFill>
                  <a:srgbClr val="FFFFFF"/>
                </a:solidFill>
                <a:latin typeface="Cambria"/>
                <a:ea typeface="Cambria"/>
                <a:cs typeface="Calibri Light"/>
              </a:rPr>
            </a:br>
            <a:r>
              <a:rPr lang="en-US" sz="5400">
                <a:solidFill>
                  <a:srgbClr val="FFFFFF"/>
                </a:solidFill>
                <a:latin typeface="Cambria"/>
                <a:ea typeface="Cambria"/>
                <a:cs typeface="Calibri Light"/>
              </a:rPr>
              <a:t>and</a:t>
            </a:r>
            <a:br>
              <a:rPr lang="en-US" sz="5400">
                <a:solidFill>
                  <a:srgbClr val="FFFFFF"/>
                </a:solidFill>
                <a:latin typeface="Cambria"/>
                <a:ea typeface="Cambria"/>
                <a:cs typeface="Calibri Light"/>
              </a:rPr>
            </a:br>
            <a:r>
              <a:rPr lang="en-US" sz="5400">
                <a:solidFill>
                  <a:srgbClr val="FFFFFF"/>
                </a:solidFill>
                <a:latin typeface="Cambria"/>
                <a:ea typeface="Cambria"/>
                <a:cs typeface="Calibri Light"/>
              </a:rPr>
              <a:t> Encryption</a:t>
            </a:r>
            <a:endParaRPr lang="en-US" sz="5400">
              <a:solidFill>
                <a:srgbClr val="FFFFFF"/>
              </a:solidFill>
              <a:latin typeface="Cambria"/>
              <a:ea typeface="Cambria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F4E280-C00C-72F6-7CEE-EBA7B23A8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046453"/>
              </p:ext>
            </p:extLst>
          </p:nvPr>
        </p:nvGraphicFramePr>
        <p:xfrm>
          <a:off x="4299937" y="108752"/>
          <a:ext cx="7646971" cy="6644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634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9F8F-8BFA-4EF8-205E-E478FE78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098" y="-2219"/>
            <a:ext cx="10551373" cy="1752599"/>
          </a:xfrm>
        </p:spPr>
        <p:txBody>
          <a:bodyPr>
            <a:normAutofit/>
          </a:bodyPr>
          <a:lstStyle/>
          <a:p>
            <a:r>
              <a:rPr lang="en-US" sz="5400">
                <a:latin typeface="Cambria"/>
                <a:ea typeface="+mj-lt"/>
                <a:cs typeface="+mj-lt"/>
              </a:rPr>
              <a:t>Internationalization and  Monetization</a:t>
            </a:r>
            <a:endParaRPr lang="en-US" sz="5400">
              <a:latin typeface="Cambria"/>
              <a:ea typeface="Cambria"/>
            </a:endParaRP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88D41500-4DA9-767F-3614-14CD26593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676585"/>
              </p:ext>
            </p:extLst>
          </p:nvPr>
        </p:nvGraphicFramePr>
        <p:xfrm>
          <a:off x="1530803" y="2294164"/>
          <a:ext cx="4565197" cy="318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1" name="Diagram 91">
            <a:extLst>
              <a:ext uri="{FF2B5EF4-FFF2-40B4-BE49-F238E27FC236}">
                <a16:creationId xmlns:a16="http://schemas.microsoft.com/office/drawing/2014/main" id="{155C8B8C-DFAB-3801-F35D-40503AC31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51149"/>
              </p:ext>
            </p:extLst>
          </p:nvPr>
        </p:nvGraphicFramePr>
        <p:xfrm>
          <a:off x="6810375" y="2505075"/>
          <a:ext cx="4572000" cy="2759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2300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4138C3-B4FE-B198-8332-3DD31F09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IN" sz="5400">
                <a:latin typeface="Cambria"/>
                <a:ea typeface="Cambria"/>
              </a:rPr>
              <a:t>References</a:t>
            </a:r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24ABEA1A-2F1E-E7C3-8EB2-20C0942046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67" r="31996" b="1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3D9F-D47F-AB8E-6FD7-BAD11C0D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368" y="2797326"/>
            <a:ext cx="5060192" cy="3061910"/>
          </a:xfrm>
        </p:spPr>
        <p:txBody>
          <a:bodyPr>
            <a:noAutofit/>
          </a:bodyPr>
          <a:lstStyle/>
          <a:p>
            <a:r>
              <a:rPr lang="en-IN" sz="4400">
                <a:latin typeface="Cambria"/>
                <a:ea typeface="Cambria"/>
              </a:rPr>
              <a:t>Chat GPT</a:t>
            </a:r>
          </a:p>
          <a:p>
            <a:pPr>
              <a:buClr>
                <a:srgbClr val="1287C3"/>
              </a:buClr>
            </a:pPr>
            <a:r>
              <a:rPr lang="en-IN" sz="4400">
                <a:latin typeface="Cambria"/>
                <a:ea typeface="Cambria"/>
              </a:rPr>
              <a:t>Kaggle.com</a:t>
            </a:r>
          </a:p>
          <a:p>
            <a:pPr>
              <a:buClr>
                <a:srgbClr val="1287C3"/>
              </a:buClr>
            </a:pPr>
            <a:r>
              <a:rPr lang="en-IN" sz="4400">
                <a:latin typeface="Cambria"/>
                <a:ea typeface="Cambria"/>
              </a:rPr>
              <a:t>Wikipedia</a:t>
            </a:r>
          </a:p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endParaRPr lang="en-IN" sz="440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4786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ssorted vegetables and fruits">
            <a:extLst>
              <a:ext uri="{FF2B5EF4-FFF2-40B4-BE49-F238E27FC236}">
                <a16:creationId xmlns:a16="http://schemas.microsoft.com/office/drawing/2014/main" id="{15F123EB-F49C-8A79-9D42-602B9ABE3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77" r="23298" b="1915"/>
          <a:stretch/>
        </p:blipFill>
        <p:spPr>
          <a:xfrm>
            <a:off x="7707683" y="3320151"/>
            <a:ext cx="4497924" cy="35242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E3D403-6706-D688-C577-6A47F9BF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231" y="1176792"/>
            <a:ext cx="7343503" cy="159849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>
                <a:latin typeface="Cambria"/>
                <a:ea typeface="Cambria"/>
              </a:rPr>
              <a:t>Problem</a:t>
            </a:r>
            <a:r>
              <a:rPr lang="en-US" sz="660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134C-4DBE-8C0D-7222-7ACAE314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4" y="2729797"/>
            <a:ext cx="5384073" cy="119453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br>
              <a:rPr lang="en-US">
                <a:latin typeface="Cambria"/>
              </a:rPr>
            </a:br>
            <a:br>
              <a:rPr lang="en-US">
                <a:latin typeface="Cambria"/>
              </a:rPr>
            </a:br>
            <a:r>
              <a:rPr lang="en-US" b="0" i="0">
                <a:effectLst/>
                <a:latin typeface="Cambria"/>
                <a:ea typeface="Cambria"/>
              </a:rPr>
              <a:t>Can you accurately predict sales for a large grocery chain?</a:t>
            </a:r>
            <a:endParaRPr lang="en-US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4328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DA38F1F2-FAB1-106B-1C07-E8BB9D429E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7A4A6A-0E00-1C97-CE03-5A7E6693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841" y="-448732"/>
            <a:ext cx="3499702" cy="15798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latin typeface="Cambria"/>
                <a:ea typeface="Cambria"/>
              </a:rPr>
              <a:t>Solution</a:t>
            </a:r>
          </a:p>
        </p:txBody>
      </p:sp>
      <p:graphicFrame>
        <p:nvGraphicFramePr>
          <p:cNvPr id="28" name="Diagram 28">
            <a:extLst>
              <a:ext uri="{FF2B5EF4-FFF2-40B4-BE49-F238E27FC236}">
                <a16:creationId xmlns:a16="http://schemas.microsoft.com/office/drawing/2014/main" id="{E2B3132F-AE35-5086-8255-2D15E3AE0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125611"/>
              </p:ext>
            </p:extLst>
          </p:nvPr>
        </p:nvGraphicFramePr>
        <p:xfrm>
          <a:off x="3456077" y="1971953"/>
          <a:ext cx="368808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3" name="TextBox 192">
            <a:extLst>
              <a:ext uri="{FF2B5EF4-FFF2-40B4-BE49-F238E27FC236}">
                <a16:creationId xmlns:a16="http://schemas.microsoft.com/office/drawing/2014/main" id="{A5150987-5541-BA1F-7C55-6468F5881FCC}"/>
              </a:ext>
            </a:extLst>
          </p:cNvPr>
          <p:cNvSpPr txBox="1"/>
          <p:nvPr/>
        </p:nvSpPr>
        <p:spPr>
          <a:xfrm>
            <a:off x="3888566" y="4140470"/>
            <a:ext cx="21898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mbria"/>
                <a:ea typeface="Cambria"/>
              </a:rPr>
              <a:t>ML Model</a:t>
            </a:r>
          </a:p>
          <a:p>
            <a:r>
              <a:rPr lang="en-US">
                <a:latin typeface="Cambria"/>
                <a:ea typeface="Cambria"/>
              </a:rPr>
              <a:t>To predict sales</a:t>
            </a:r>
          </a:p>
        </p:txBody>
      </p:sp>
      <p:graphicFrame>
        <p:nvGraphicFramePr>
          <p:cNvPr id="925" name="Diagram 925">
            <a:extLst>
              <a:ext uri="{FF2B5EF4-FFF2-40B4-BE49-F238E27FC236}">
                <a16:creationId xmlns:a16="http://schemas.microsoft.com/office/drawing/2014/main" id="{657DBCE7-A5A0-DEE6-F1D9-ED5646BF8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737190"/>
              </p:ext>
            </p:extLst>
          </p:nvPr>
        </p:nvGraphicFramePr>
        <p:xfrm>
          <a:off x="4983480" y="4251960"/>
          <a:ext cx="4434840" cy="2369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225" name="Diagram 1225">
            <a:extLst>
              <a:ext uri="{FF2B5EF4-FFF2-40B4-BE49-F238E27FC236}">
                <a16:creationId xmlns:a16="http://schemas.microsoft.com/office/drawing/2014/main" id="{F5C6ACF3-FF3C-D510-B355-009C4E2C1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295927"/>
              </p:ext>
            </p:extLst>
          </p:nvPr>
        </p:nvGraphicFramePr>
        <p:xfrm>
          <a:off x="6652260" y="601980"/>
          <a:ext cx="5715000" cy="5135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19661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49A01-FB24-A424-ADB0-B34410D2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" y="685800"/>
            <a:ext cx="3572051" cy="510540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latin typeface="Cambria"/>
                <a:ea typeface="Cambria"/>
                <a:cs typeface="Calibri Light"/>
              </a:rPr>
              <a:t>Audience</a:t>
            </a:r>
            <a:endParaRPr lang="en-US" sz="6600">
              <a:solidFill>
                <a:srgbClr val="FFFFFF"/>
              </a:solidFill>
              <a:latin typeface="Cambria"/>
              <a:ea typeface="Cambri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6E6EE5-8B6B-4237-7CAF-F80575CE9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839685"/>
              </p:ext>
            </p:extLst>
          </p:nvPr>
        </p:nvGraphicFramePr>
        <p:xfrm>
          <a:off x="3976008" y="5442"/>
          <a:ext cx="8275410" cy="677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15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FCD50004-B37D-2D47-6FAE-CBF86936CB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AACF45-D9FF-3FCF-B6CF-2DFF092D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561" y="236765"/>
            <a:ext cx="10018713" cy="1752599"/>
          </a:xfrm>
        </p:spPr>
        <p:txBody>
          <a:bodyPr>
            <a:normAutofit/>
          </a:bodyPr>
          <a:lstStyle/>
          <a:p>
            <a:r>
              <a:rPr lang="en-US" sz="6600">
                <a:latin typeface="Cambria"/>
                <a:ea typeface="Cambria"/>
                <a:cs typeface="Calibri Light"/>
              </a:rPr>
              <a:t>Competitors</a:t>
            </a:r>
            <a:endParaRPr lang="en-US" sz="6600">
              <a:latin typeface="Cambria"/>
              <a:ea typeface="Cambria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E39786-24D9-A15A-AC48-425EEDBF9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339107"/>
              </p:ext>
            </p:extLst>
          </p:nvPr>
        </p:nvGraphicFramePr>
        <p:xfrm>
          <a:off x="899202" y="2238374"/>
          <a:ext cx="11276251" cy="4251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226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3F30-542F-230D-FBAD-E7DB373E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>
                <a:latin typeface="Cambria"/>
                <a:ea typeface="Cambria"/>
              </a:rPr>
              <a:t>Platform and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8117-4C44-6249-6475-2642EA25D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169" y="2435677"/>
            <a:ext cx="4895055" cy="3124201"/>
          </a:xfrm>
        </p:spPr>
        <p:txBody>
          <a:bodyPr>
            <a:noAutofit/>
          </a:bodyPr>
          <a:lstStyle/>
          <a:p>
            <a:r>
              <a:rPr lang="en-IN" sz="2400">
                <a:latin typeface="Cambria"/>
                <a:ea typeface="Cambria"/>
              </a:rPr>
              <a:t>Programming: Python </a:t>
            </a:r>
          </a:p>
          <a:p>
            <a:pPr>
              <a:buClr>
                <a:srgbClr val="1287C3"/>
              </a:buClr>
            </a:pPr>
            <a:r>
              <a:rPr lang="en-IN" sz="2400">
                <a:latin typeface="Cambria"/>
                <a:ea typeface="Cambria"/>
              </a:rPr>
              <a:t>Anaconda </a:t>
            </a:r>
          </a:p>
          <a:p>
            <a:pPr>
              <a:buClr>
                <a:srgbClr val="1287C3"/>
              </a:buClr>
            </a:pPr>
            <a:r>
              <a:rPr lang="en-IN" sz="2400" err="1">
                <a:latin typeface="Cambria"/>
                <a:ea typeface="Cambria"/>
              </a:rPr>
              <a:t>Jupyter</a:t>
            </a:r>
            <a:r>
              <a:rPr lang="en-IN" sz="2400">
                <a:latin typeface="Cambria"/>
                <a:ea typeface="Cambria"/>
              </a:rPr>
              <a:t> notebook</a:t>
            </a:r>
          </a:p>
          <a:p>
            <a:pPr>
              <a:buClr>
                <a:srgbClr val="1287C3"/>
              </a:buClr>
            </a:pPr>
            <a:r>
              <a:rPr lang="en-IN" sz="2400">
                <a:latin typeface="Cambria"/>
                <a:ea typeface="Cambria"/>
              </a:rPr>
              <a:t>Excel</a:t>
            </a:r>
          </a:p>
          <a:p>
            <a:pPr>
              <a:buClr>
                <a:srgbClr val="30ACEC">
                  <a:lumMod val="75000"/>
                </a:srgbClr>
              </a:buClr>
            </a:pPr>
            <a:endParaRPr lang="en-IN" sz="2400">
              <a:latin typeface="Cambria"/>
              <a:ea typeface="Cambria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89CAB-FB63-120F-4CEA-FB988F8B5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435679"/>
            <a:ext cx="4895056" cy="3124200"/>
          </a:xfrm>
        </p:spPr>
        <p:txBody>
          <a:bodyPr>
            <a:normAutofit/>
          </a:bodyPr>
          <a:lstStyle/>
          <a:p>
            <a:pPr>
              <a:buClr>
                <a:srgbClr val="1287C3"/>
              </a:buClr>
            </a:pPr>
            <a:r>
              <a:rPr lang="en-US" sz="2400">
                <a:latin typeface="Cambria"/>
                <a:ea typeface="+mn-lt"/>
                <a:cs typeface="+mn-lt"/>
              </a:rPr>
              <a:t>Machine Learning(scikit-learn)</a:t>
            </a:r>
          </a:p>
          <a:p>
            <a:pPr>
              <a:buClr>
                <a:srgbClr val="1287C3"/>
              </a:buClr>
            </a:pPr>
            <a:r>
              <a:rPr lang="en-US" sz="2400">
                <a:latin typeface="Cambria"/>
                <a:ea typeface="+mn-lt"/>
                <a:cs typeface="+mn-lt"/>
              </a:rPr>
              <a:t>EDA(Pandas, Numpy)</a:t>
            </a:r>
          </a:p>
          <a:p>
            <a:pPr>
              <a:buClr>
                <a:srgbClr val="1287C3"/>
              </a:buClr>
            </a:pPr>
            <a:endParaRPr lang="en-US" sz="2400">
              <a:latin typeface="Cambria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1865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7;p35">
            <a:extLst>
              <a:ext uri="{FF2B5EF4-FFF2-40B4-BE49-F238E27FC236}">
                <a16:creationId xmlns:a16="http://schemas.microsoft.com/office/drawing/2014/main" id="{322A031F-A2B7-0BE6-9406-F2DE2924B0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3396" y="380078"/>
            <a:ext cx="10009438" cy="5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latin typeface="Cambria"/>
                <a:ea typeface="Cambria"/>
              </a:rPr>
              <a:t>Project Budget Proposal</a:t>
            </a:r>
            <a:endParaRPr lang="en-US" sz="6600">
              <a:latin typeface="Cambria"/>
              <a:ea typeface="Cambria"/>
            </a:endParaRPr>
          </a:p>
        </p:txBody>
      </p:sp>
      <p:grpSp>
        <p:nvGrpSpPr>
          <p:cNvPr id="3" name="Google Shape;968;p35">
            <a:extLst>
              <a:ext uri="{FF2B5EF4-FFF2-40B4-BE49-F238E27FC236}">
                <a16:creationId xmlns:a16="http://schemas.microsoft.com/office/drawing/2014/main" id="{C4229FAB-860B-1D50-CC6B-D75671785C4F}"/>
              </a:ext>
            </a:extLst>
          </p:cNvPr>
          <p:cNvGrpSpPr/>
          <p:nvPr/>
        </p:nvGrpSpPr>
        <p:grpSpPr>
          <a:xfrm>
            <a:off x="1529191" y="1283218"/>
            <a:ext cx="9545356" cy="796544"/>
            <a:chOff x="932380" y="984059"/>
            <a:chExt cx="7512809" cy="796544"/>
          </a:xfrm>
        </p:grpSpPr>
        <p:sp>
          <p:nvSpPr>
            <p:cNvPr id="4" name="Google Shape;969;p35">
              <a:extLst>
                <a:ext uri="{FF2B5EF4-FFF2-40B4-BE49-F238E27FC236}">
                  <a16:creationId xmlns:a16="http://schemas.microsoft.com/office/drawing/2014/main" id="{CBA79367-BA8D-6EDC-6B0C-D0B2236939A5}"/>
                </a:ext>
              </a:extLst>
            </p:cNvPr>
            <p:cNvSpPr/>
            <p:nvPr/>
          </p:nvSpPr>
          <p:spPr>
            <a:xfrm>
              <a:off x="3662171" y="1163790"/>
              <a:ext cx="3618300" cy="4368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latin typeface="Cambria"/>
                <a:ea typeface="Cambria"/>
              </a:endParaRPr>
            </a:p>
          </p:txBody>
        </p:sp>
        <p:sp>
          <p:nvSpPr>
            <p:cNvPr id="5" name="Google Shape;970;p35">
              <a:extLst>
                <a:ext uri="{FF2B5EF4-FFF2-40B4-BE49-F238E27FC236}">
                  <a16:creationId xmlns:a16="http://schemas.microsoft.com/office/drawing/2014/main" id="{D7A4EDA8-03BB-1EBF-A2DD-A35F225C1B09}"/>
                </a:ext>
              </a:extLst>
            </p:cNvPr>
            <p:cNvSpPr/>
            <p:nvPr/>
          </p:nvSpPr>
          <p:spPr>
            <a:xfrm rot="-5400000">
              <a:off x="3722993" y="1179975"/>
              <a:ext cx="371400" cy="40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latin typeface="Cambria"/>
                <a:ea typeface="Cambria"/>
              </a:endParaRPr>
            </a:p>
          </p:txBody>
        </p:sp>
        <p:sp>
          <p:nvSpPr>
            <p:cNvPr id="6" name="Google Shape;971;p35">
              <a:extLst>
                <a:ext uri="{FF2B5EF4-FFF2-40B4-BE49-F238E27FC236}">
                  <a16:creationId xmlns:a16="http://schemas.microsoft.com/office/drawing/2014/main" id="{FD1F5DCF-2666-3ACD-DBCB-A11E56790AFF}"/>
                </a:ext>
              </a:extLst>
            </p:cNvPr>
            <p:cNvSpPr/>
            <p:nvPr/>
          </p:nvSpPr>
          <p:spPr>
            <a:xfrm>
              <a:off x="4102773" y="1196574"/>
              <a:ext cx="2586300" cy="37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latin typeface="Cambria"/>
                <a:ea typeface="Cambria"/>
              </a:endParaRPr>
            </a:p>
          </p:txBody>
        </p:sp>
        <p:sp>
          <p:nvSpPr>
            <p:cNvPr id="7" name="Google Shape;972;p35">
              <a:extLst>
                <a:ext uri="{FF2B5EF4-FFF2-40B4-BE49-F238E27FC236}">
                  <a16:creationId xmlns:a16="http://schemas.microsoft.com/office/drawing/2014/main" id="{ECE8A227-DD20-988F-8A60-45E7B8E2A700}"/>
                </a:ext>
              </a:extLst>
            </p:cNvPr>
            <p:cNvSpPr txBox="1"/>
            <p:nvPr/>
          </p:nvSpPr>
          <p:spPr>
            <a:xfrm>
              <a:off x="7333308" y="1233359"/>
              <a:ext cx="1111881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Cambria"/>
                  <a:ea typeface="Fira Sans Extra Condensed Medium"/>
                  <a:cs typeface="Fira Sans Extra Condensed Medium"/>
                  <a:sym typeface="Fira Sans Extra Condensed Medium"/>
                </a:rPr>
                <a:t>$ 60,000</a:t>
              </a:r>
              <a:endParaRPr lang="en-US" sz="2200">
                <a:solidFill>
                  <a:schemeClr val="accent1"/>
                </a:solidFill>
                <a:latin typeface="Cambria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8" name="Google Shape;973;p35">
              <a:extLst>
                <a:ext uri="{FF2B5EF4-FFF2-40B4-BE49-F238E27FC236}">
                  <a16:creationId xmlns:a16="http://schemas.microsoft.com/office/drawing/2014/main" id="{CAD8FA25-E5FF-825A-AE3D-8821EDD97E07}"/>
                </a:ext>
              </a:extLst>
            </p:cNvPr>
            <p:cNvSpPr txBox="1"/>
            <p:nvPr/>
          </p:nvSpPr>
          <p:spPr>
            <a:xfrm>
              <a:off x="932380" y="984059"/>
              <a:ext cx="2308907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Cambria"/>
                  <a:ea typeface="Fira Sans Extra Condensed Medium"/>
                  <a:cs typeface="Fira Sans Extra Condensed Medium"/>
                  <a:sym typeface="Fira Sans Extra Condensed Medium"/>
                </a:rPr>
                <a:t>Project Team Members</a:t>
              </a:r>
              <a:endParaRPr lang="en-US" sz="2000">
                <a:solidFill>
                  <a:schemeClr val="accent1"/>
                </a:solidFill>
                <a:latin typeface="Cambria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9" name="Google Shape;974;p35">
              <a:extLst>
                <a:ext uri="{FF2B5EF4-FFF2-40B4-BE49-F238E27FC236}">
                  <a16:creationId xmlns:a16="http://schemas.microsoft.com/office/drawing/2014/main" id="{9C235792-5575-2B93-165D-FB712A3F2BF9}"/>
                </a:ext>
              </a:extLst>
            </p:cNvPr>
            <p:cNvSpPr txBox="1"/>
            <p:nvPr/>
          </p:nvSpPr>
          <p:spPr>
            <a:xfrm>
              <a:off x="932385" y="1252903"/>
              <a:ext cx="26961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ambria"/>
                  <a:ea typeface="Roboto"/>
                  <a:cs typeface="Roboto"/>
                  <a:sym typeface="Roboto"/>
                </a:rPr>
                <a:t>Project Manager, ML Engineer, Data Scientist, Quality assurance department</a:t>
              </a:r>
              <a:endParaRPr lang="en-US" sz="1100">
                <a:solidFill>
                  <a:schemeClr val="dk1"/>
                </a:solidFill>
                <a:latin typeface="Cambria"/>
                <a:ea typeface="Roboto"/>
                <a:cs typeface="Roboto"/>
              </a:endParaRPr>
            </a:p>
          </p:txBody>
        </p:sp>
      </p:grpSp>
      <p:grpSp>
        <p:nvGrpSpPr>
          <p:cNvPr id="10" name="Google Shape;975;p35">
            <a:extLst>
              <a:ext uri="{FF2B5EF4-FFF2-40B4-BE49-F238E27FC236}">
                <a16:creationId xmlns:a16="http://schemas.microsoft.com/office/drawing/2014/main" id="{EE5B55AD-1E32-8BC1-F748-7C9055712884}"/>
              </a:ext>
            </a:extLst>
          </p:cNvPr>
          <p:cNvGrpSpPr/>
          <p:nvPr/>
        </p:nvGrpSpPr>
        <p:grpSpPr>
          <a:xfrm>
            <a:off x="1529189" y="2415217"/>
            <a:ext cx="9582527" cy="885665"/>
            <a:chOff x="932379" y="1845757"/>
            <a:chExt cx="7542065" cy="885665"/>
          </a:xfrm>
        </p:grpSpPr>
        <p:sp>
          <p:nvSpPr>
            <p:cNvPr id="11" name="Google Shape;976;p35">
              <a:extLst>
                <a:ext uri="{FF2B5EF4-FFF2-40B4-BE49-F238E27FC236}">
                  <a16:creationId xmlns:a16="http://schemas.microsoft.com/office/drawing/2014/main" id="{3D2825FE-111A-5477-E2E5-C69D65E19DC9}"/>
                </a:ext>
              </a:extLst>
            </p:cNvPr>
            <p:cNvSpPr/>
            <p:nvPr/>
          </p:nvSpPr>
          <p:spPr>
            <a:xfrm>
              <a:off x="3662171" y="2098357"/>
              <a:ext cx="3618300" cy="4368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latin typeface="Cambria"/>
                <a:ea typeface="Cambria"/>
              </a:endParaRPr>
            </a:p>
          </p:txBody>
        </p:sp>
        <p:sp>
          <p:nvSpPr>
            <p:cNvPr id="12" name="Google Shape;977;p35">
              <a:extLst>
                <a:ext uri="{FF2B5EF4-FFF2-40B4-BE49-F238E27FC236}">
                  <a16:creationId xmlns:a16="http://schemas.microsoft.com/office/drawing/2014/main" id="{A68F9E38-0997-C2BF-3163-807B62E4AEB5}"/>
                </a:ext>
              </a:extLst>
            </p:cNvPr>
            <p:cNvSpPr/>
            <p:nvPr/>
          </p:nvSpPr>
          <p:spPr>
            <a:xfrm>
              <a:off x="4102773" y="2131135"/>
              <a:ext cx="488583" cy="37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latin typeface="Cambria"/>
                <a:ea typeface="Cambria"/>
              </a:endParaRPr>
            </a:p>
          </p:txBody>
        </p:sp>
        <p:sp>
          <p:nvSpPr>
            <p:cNvPr id="13" name="Google Shape;978;p35">
              <a:extLst>
                <a:ext uri="{FF2B5EF4-FFF2-40B4-BE49-F238E27FC236}">
                  <a16:creationId xmlns:a16="http://schemas.microsoft.com/office/drawing/2014/main" id="{8D85FA56-A043-7D9C-362E-930E078A8755}"/>
                </a:ext>
              </a:extLst>
            </p:cNvPr>
            <p:cNvSpPr/>
            <p:nvPr/>
          </p:nvSpPr>
          <p:spPr>
            <a:xfrm rot="-5400000">
              <a:off x="3722993" y="2114536"/>
              <a:ext cx="371400" cy="40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latin typeface="Cambria"/>
                <a:ea typeface="Cambria"/>
              </a:endParaRPr>
            </a:p>
          </p:txBody>
        </p:sp>
        <p:sp>
          <p:nvSpPr>
            <p:cNvPr id="14" name="Google Shape;979;p35">
              <a:extLst>
                <a:ext uri="{FF2B5EF4-FFF2-40B4-BE49-F238E27FC236}">
                  <a16:creationId xmlns:a16="http://schemas.microsoft.com/office/drawing/2014/main" id="{A5E6CCCB-F278-1705-EDCF-34372415B50D}"/>
                </a:ext>
              </a:extLst>
            </p:cNvPr>
            <p:cNvSpPr txBox="1"/>
            <p:nvPr/>
          </p:nvSpPr>
          <p:spPr>
            <a:xfrm>
              <a:off x="7362564" y="2167807"/>
              <a:ext cx="111188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Cambria"/>
                  <a:ea typeface="Fira Sans Extra Condensed Medium"/>
                  <a:cs typeface="Fira Sans Extra Condensed Medium"/>
                  <a:sym typeface="Fira Sans Extra Condensed Medium"/>
                </a:rPr>
                <a:t>$ 3,500</a:t>
              </a:r>
              <a:endParaRPr lang="en-US" sz="2200">
                <a:solidFill>
                  <a:schemeClr val="accent2"/>
                </a:solidFill>
                <a:latin typeface="Cambria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5" name="Google Shape;980;p35">
              <a:extLst>
                <a:ext uri="{FF2B5EF4-FFF2-40B4-BE49-F238E27FC236}">
                  <a16:creationId xmlns:a16="http://schemas.microsoft.com/office/drawing/2014/main" id="{11731EE0-ED26-58C0-9AA5-1B321C4D44DE}"/>
                </a:ext>
              </a:extLst>
            </p:cNvPr>
            <p:cNvSpPr txBox="1"/>
            <p:nvPr/>
          </p:nvSpPr>
          <p:spPr>
            <a:xfrm>
              <a:off x="932379" y="1845757"/>
              <a:ext cx="2377532" cy="285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Cambria"/>
                  <a:ea typeface="Fira Sans Extra Condensed Medium"/>
                  <a:cs typeface="Fira Sans Extra Condensed Medium"/>
                  <a:sym typeface="Fira Sans Extra Condensed Medium"/>
                </a:rPr>
                <a:t>Software Requirements</a:t>
              </a:r>
              <a:endParaRPr lang="en-US" sz="2000">
                <a:solidFill>
                  <a:schemeClr val="accent2"/>
                </a:solidFill>
                <a:latin typeface="Cambria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6" name="Google Shape;981;p35">
              <a:extLst>
                <a:ext uri="{FF2B5EF4-FFF2-40B4-BE49-F238E27FC236}">
                  <a16:creationId xmlns:a16="http://schemas.microsoft.com/office/drawing/2014/main" id="{0F434E83-3E3B-8559-1F5A-C5CF710414B7}"/>
                </a:ext>
              </a:extLst>
            </p:cNvPr>
            <p:cNvSpPr txBox="1"/>
            <p:nvPr/>
          </p:nvSpPr>
          <p:spPr>
            <a:xfrm>
              <a:off x="932385" y="2187477"/>
              <a:ext cx="2696100" cy="5439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i="0">
                  <a:solidFill>
                    <a:srgbClr val="000000"/>
                  </a:solidFill>
                  <a:effectLst/>
                  <a:latin typeface="Cambria"/>
                  <a:ea typeface="Roboto"/>
                </a:rPr>
                <a:t>This includes costs for machine learning libraries and tools, as well as any proprietary software required for the project</a:t>
              </a:r>
              <a:endParaRPr lang="en-US" sz="1100">
                <a:solidFill>
                  <a:srgbClr val="000000"/>
                </a:solidFill>
                <a:latin typeface="Cambria"/>
                <a:ea typeface="Roboto"/>
                <a:cs typeface="Roboto"/>
              </a:endParaRPr>
            </a:p>
          </p:txBody>
        </p:sp>
      </p:grpSp>
      <p:grpSp>
        <p:nvGrpSpPr>
          <p:cNvPr id="17" name="Google Shape;982;p35">
            <a:extLst>
              <a:ext uri="{FF2B5EF4-FFF2-40B4-BE49-F238E27FC236}">
                <a16:creationId xmlns:a16="http://schemas.microsoft.com/office/drawing/2014/main" id="{462C0E38-6B41-B5B9-2BEC-358D3C276A4C}"/>
              </a:ext>
            </a:extLst>
          </p:cNvPr>
          <p:cNvGrpSpPr/>
          <p:nvPr/>
        </p:nvGrpSpPr>
        <p:grpSpPr>
          <a:xfrm>
            <a:off x="1532343" y="3643191"/>
            <a:ext cx="9508186" cy="915472"/>
            <a:chOff x="932380" y="2734264"/>
            <a:chExt cx="7438469" cy="915472"/>
          </a:xfrm>
        </p:grpSpPr>
        <p:sp>
          <p:nvSpPr>
            <p:cNvPr id="18" name="Google Shape;983;p35">
              <a:extLst>
                <a:ext uri="{FF2B5EF4-FFF2-40B4-BE49-F238E27FC236}">
                  <a16:creationId xmlns:a16="http://schemas.microsoft.com/office/drawing/2014/main" id="{593A1DE9-DF9E-A818-435D-A8C43DDC2DCD}"/>
                </a:ext>
              </a:extLst>
            </p:cNvPr>
            <p:cNvSpPr/>
            <p:nvPr/>
          </p:nvSpPr>
          <p:spPr>
            <a:xfrm>
              <a:off x="3662171" y="3032923"/>
              <a:ext cx="3618300" cy="4368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latin typeface="Cambria"/>
                <a:ea typeface="Cambria"/>
              </a:endParaRPr>
            </a:p>
          </p:txBody>
        </p:sp>
        <p:sp>
          <p:nvSpPr>
            <p:cNvPr id="19" name="Google Shape;984;p35">
              <a:extLst>
                <a:ext uri="{FF2B5EF4-FFF2-40B4-BE49-F238E27FC236}">
                  <a16:creationId xmlns:a16="http://schemas.microsoft.com/office/drawing/2014/main" id="{02318899-8969-8E0D-EC2A-E6496CA75612}"/>
                </a:ext>
              </a:extLst>
            </p:cNvPr>
            <p:cNvSpPr/>
            <p:nvPr/>
          </p:nvSpPr>
          <p:spPr>
            <a:xfrm>
              <a:off x="4102772" y="3065696"/>
              <a:ext cx="1383627" cy="37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latin typeface="Cambria"/>
                <a:ea typeface="Cambria"/>
              </a:endParaRPr>
            </a:p>
          </p:txBody>
        </p:sp>
        <p:sp>
          <p:nvSpPr>
            <p:cNvPr id="20" name="Google Shape;985;p35">
              <a:extLst>
                <a:ext uri="{FF2B5EF4-FFF2-40B4-BE49-F238E27FC236}">
                  <a16:creationId xmlns:a16="http://schemas.microsoft.com/office/drawing/2014/main" id="{308D5007-B628-79F2-FD19-7CDF3307FDE7}"/>
                </a:ext>
              </a:extLst>
            </p:cNvPr>
            <p:cNvSpPr/>
            <p:nvPr/>
          </p:nvSpPr>
          <p:spPr>
            <a:xfrm rot="-5400000">
              <a:off x="3722993" y="3049098"/>
              <a:ext cx="371400" cy="40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latin typeface="Cambria"/>
                <a:ea typeface="Cambria"/>
              </a:endParaRPr>
            </a:p>
          </p:txBody>
        </p:sp>
        <p:sp>
          <p:nvSpPr>
            <p:cNvPr id="21" name="Google Shape;986;p35">
              <a:extLst>
                <a:ext uri="{FF2B5EF4-FFF2-40B4-BE49-F238E27FC236}">
                  <a16:creationId xmlns:a16="http://schemas.microsoft.com/office/drawing/2014/main" id="{78CDB96D-885E-D782-1C75-BAB784AE29F0}"/>
                </a:ext>
              </a:extLst>
            </p:cNvPr>
            <p:cNvSpPr txBox="1"/>
            <p:nvPr/>
          </p:nvSpPr>
          <p:spPr>
            <a:xfrm>
              <a:off x="7333309" y="3102492"/>
              <a:ext cx="103754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Cambria"/>
                  <a:ea typeface="Fira Sans Extra Condensed Medium"/>
                  <a:cs typeface="Fira Sans Extra Condensed Medium"/>
                  <a:sym typeface="Fira Sans Extra Condensed Medium"/>
                </a:rPr>
                <a:t>$ 10,000</a:t>
              </a:r>
              <a:endParaRPr lang="en-US" sz="2200">
                <a:solidFill>
                  <a:schemeClr val="accent3"/>
                </a:solidFill>
                <a:latin typeface="Cambria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22" name="Google Shape;987;p35">
              <a:extLst>
                <a:ext uri="{FF2B5EF4-FFF2-40B4-BE49-F238E27FC236}">
                  <a16:creationId xmlns:a16="http://schemas.microsoft.com/office/drawing/2014/main" id="{7B438429-BDE6-BEC0-6134-8BBF2E37F236}"/>
                </a:ext>
              </a:extLst>
            </p:cNvPr>
            <p:cNvSpPr txBox="1"/>
            <p:nvPr/>
          </p:nvSpPr>
          <p:spPr>
            <a:xfrm>
              <a:off x="932380" y="2734264"/>
              <a:ext cx="2502195" cy="298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Cambria"/>
                  <a:ea typeface="Fira Sans Extra Condensed Medium"/>
                  <a:cs typeface="Fira Sans Extra Condensed Medium"/>
                  <a:sym typeface="Fira Sans Extra Condensed Medium"/>
                </a:rPr>
                <a:t>Infrastructure</a:t>
              </a:r>
              <a:endParaRPr lang="en-US" sz="2000">
                <a:solidFill>
                  <a:schemeClr val="accent3"/>
                </a:solidFill>
                <a:latin typeface="Cambria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23" name="Google Shape;988;p35">
              <a:extLst>
                <a:ext uri="{FF2B5EF4-FFF2-40B4-BE49-F238E27FC236}">
                  <a16:creationId xmlns:a16="http://schemas.microsoft.com/office/drawing/2014/main" id="{5ED174B2-40D0-8701-2398-C81A9DEAF25E}"/>
                </a:ext>
              </a:extLst>
            </p:cNvPr>
            <p:cNvSpPr txBox="1"/>
            <p:nvPr/>
          </p:nvSpPr>
          <p:spPr>
            <a:xfrm>
              <a:off x="932385" y="3122036"/>
              <a:ext cx="26961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>
                  <a:solidFill>
                    <a:srgbClr val="000000"/>
                  </a:solidFill>
                  <a:effectLst/>
                  <a:latin typeface="Cambria"/>
                  <a:ea typeface="Roboto"/>
                </a:rPr>
                <a:t>This includes hardware costs for computers and servers, as well as cloud computing costs if using a cloud-based solution.</a:t>
              </a:r>
              <a:endParaRPr lang="en-US" sz="1100">
                <a:solidFill>
                  <a:srgbClr val="000000"/>
                </a:solidFill>
                <a:latin typeface="Cambria"/>
                <a:ea typeface="Roboto"/>
                <a:cs typeface="Roboto"/>
              </a:endParaRPr>
            </a:p>
          </p:txBody>
        </p:sp>
      </p:grpSp>
      <p:sp>
        <p:nvSpPr>
          <p:cNvPr id="24" name="Google Shape;989;p35">
            <a:extLst>
              <a:ext uri="{FF2B5EF4-FFF2-40B4-BE49-F238E27FC236}">
                <a16:creationId xmlns:a16="http://schemas.microsoft.com/office/drawing/2014/main" id="{8AF4310E-301D-7F9D-A901-F09789DBAFBE}"/>
              </a:ext>
            </a:extLst>
          </p:cNvPr>
          <p:cNvSpPr txBox="1"/>
          <p:nvPr/>
        </p:nvSpPr>
        <p:spPr>
          <a:xfrm>
            <a:off x="1532343" y="4820350"/>
            <a:ext cx="2502194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accent4"/>
                </a:solidFill>
                <a:latin typeface="Cambria"/>
                <a:ea typeface="Fira Sans Extra Condensed Medium"/>
                <a:cs typeface="Fira Sans Extra Condensed Medium"/>
                <a:sym typeface="Fira Sans Extra Condensed Medium"/>
              </a:rPr>
              <a:t>Training &amp; Support</a:t>
            </a:r>
            <a:endParaRPr lang="en-US" sz="2000">
              <a:solidFill>
                <a:schemeClr val="accent4"/>
              </a:solidFill>
              <a:latin typeface="Cambria"/>
              <a:ea typeface="Fira Sans Extra Condensed Medium"/>
              <a:cs typeface="Fira Sans Extra Condensed Medium"/>
            </a:endParaRPr>
          </a:p>
        </p:txBody>
      </p:sp>
      <p:grpSp>
        <p:nvGrpSpPr>
          <p:cNvPr id="25" name="Google Shape;990;p35">
            <a:extLst>
              <a:ext uri="{FF2B5EF4-FFF2-40B4-BE49-F238E27FC236}">
                <a16:creationId xmlns:a16="http://schemas.microsoft.com/office/drawing/2014/main" id="{8559D420-7083-8856-29B9-745B3ABF4C64}"/>
              </a:ext>
            </a:extLst>
          </p:cNvPr>
          <p:cNvGrpSpPr/>
          <p:nvPr/>
        </p:nvGrpSpPr>
        <p:grpSpPr>
          <a:xfrm>
            <a:off x="1532343" y="5070584"/>
            <a:ext cx="9545356" cy="490390"/>
            <a:chOff x="903306" y="3953930"/>
            <a:chExt cx="7467543" cy="527700"/>
          </a:xfrm>
        </p:grpSpPr>
        <p:sp>
          <p:nvSpPr>
            <p:cNvPr id="26" name="Google Shape;991;p35">
              <a:extLst>
                <a:ext uri="{FF2B5EF4-FFF2-40B4-BE49-F238E27FC236}">
                  <a16:creationId xmlns:a16="http://schemas.microsoft.com/office/drawing/2014/main" id="{DFA4E001-67D5-FCC7-EE19-2D835C083CB8}"/>
                </a:ext>
              </a:extLst>
            </p:cNvPr>
            <p:cNvSpPr/>
            <p:nvPr/>
          </p:nvSpPr>
          <p:spPr>
            <a:xfrm>
              <a:off x="3662171" y="3967481"/>
              <a:ext cx="3618300" cy="4368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latin typeface="Cambria"/>
                <a:ea typeface="Cambria"/>
              </a:endParaRPr>
            </a:p>
          </p:txBody>
        </p:sp>
        <p:sp>
          <p:nvSpPr>
            <p:cNvPr id="27" name="Google Shape;992;p35">
              <a:extLst>
                <a:ext uri="{FF2B5EF4-FFF2-40B4-BE49-F238E27FC236}">
                  <a16:creationId xmlns:a16="http://schemas.microsoft.com/office/drawing/2014/main" id="{0135B63D-AA8A-9AD0-E2C7-1413707CB56C}"/>
                </a:ext>
              </a:extLst>
            </p:cNvPr>
            <p:cNvSpPr/>
            <p:nvPr/>
          </p:nvSpPr>
          <p:spPr>
            <a:xfrm>
              <a:off x="4102873" y="4000275"/>
              <a:ext cx="982083" cy="3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latin typeface="Cambria"/>
                <a:ea typeface="Cambria"/>
              </a:endParaRPr>
            </a:p>
          </p:txBody>
        </p:sp>
        <p:sp>
          <p:nvSpPr>
            <p:cNvPr id="28" name="Google Shape;993;p35">
              <a:extLst>
                <a:ext uri="{FF2B5EF4-FFF2-40B4-BE49-F238E27FC236}">
                  <a16:creationId xmlns:a16="http://schemas.microsoft.com/office/drawing/2014/main" id="{B96C45C5-61AD-DB84-634B-32651EEF2BFC}"/>
                </a:ext>
              </a:extLst>
            </p:cNvPr>
            <p:cNvSpPr/>
            <p:nvPr/>
          </p:nvSpPr>
          <p:spPr>
            <a:xfrm rot="-5400000">
              <a:off x="3723077" y="3983679"/>
              <a:ext cx="371400" cy="40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latin typeface="Cambria"/>
                <a:ea typeface="Cambria"/>
              </a:endParaRPr>
            </a:p>
          </p:txBody>
        </p:sp>
        <p:sp>
          <p:nvSpPr>
            <p:cNvPr id="29" name="Google Shape;994;p35">
              <a:extLst>
                <a:ext uri="{FF2B5EF4-FFF2-40B4-BE49-F238E27FC236}">
                  <a16:creationId xmlns:a16="http://schemas.microsoft.com/office/drawing/2014/main" id="{DAA16870-52C4-5571-0A86-FD1959AE9B52}"/>
                </a:ext>
              </a:extLst>
            </p:cNvPr>
            <p:cNvSpPr txBox="1"/>
            <p:nvPr/>
          </p:nvSpPr>
          <p:spPr>
            <a:xfrm>
              <a:off x="7333309" y="4037050"/>
              <a:ext cx="103754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Cambria"/>
                  <a:ea typeface="Fira Sans Extra Condensed Medium"/>
                  <a:cs typeface="Fira Sans Extra Condensed Medium"/>
                  <a:sym typeface="Fira Sans Extra Condensed Medium"/>
                </a:rPr>
                <a:t>$ 5,700</a:t>
              </a:r>
              <a:endParaRPr lang="en-US" sz="2200">
                <a:solidFill>
                  <a:schemeClr val="accent4"/>
                </a:solidFill>
                <a:latin typeface="Cambria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30" name="Google Shape;995;p35">
              <a:extLst>
                <a:ext uri="{FF2B5EF4-FFF2-40B4-BE49-F238E27FC236}">
                  <a16:creationId xmlns:a16="http://schemas.microsoft.com/office/drawing/2014/main" id="{4D7279FC-AF01-5AC3-4B1C-A512D72311CA}"/>
                </a:ext>
              </a:extLst>
            </p:cNvPr>
            <p:cNvSpPr txBox="1"/>
            <p:nvPr/>
          </p:nvSpPr>
          <p:spPr>
            <a:xfrm>
              <a:off x="903306" y="3953930"/>
              <a:ext cx="26961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Cambria"/>
                  <a:ea typeface="Roboto"/>
                  <a:cs typeface="Roboto"/>
                  <a:sym typeface="Roboto"/>
                </a:rPr>
                <a:t>Includes training the client resources and provide technical support post implementation</a:t>
              </a:r>
              <a:endParaRPr lang="en-US" sz="1200">
                <a:solidFill>
                  <a:srgbClr val="000000"/>
                </a:solidFill>
                <a:latin typeface="Cambria"/>
                <a:ea typeface="Roboto"/>
                <a:cs typeface="Roboto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390A08-341C-108F-11E3-E52465235C08}"/>
              </a:ext>
            </a:extLst>
          </p:cNvPr>
          <p:cNvSpPr txBox="1"/>
          <p:nvPr/>
        </p:nvSpPr>
        <p:spPr>
          <a:xfrm flipH="1">
            <a:off x="5219155" y="6377273"/>
            <a:ext cx="7913423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050" b="1">
                <a:highlight>
                  <a:srgbClr val="FFFF00"/>
                </a:highlight>
                <a:latin typeface="Cambria"/>
                <a:ea typeface="Cambria"/>
              </a:rPr>
              <a:t>Note: </a:t>
            </a:r>
            <a:r>
              <a:rPr lang="en-IN" sz="1050">
                <a:latin typeface="Cambria"/>
                <a:ea typeface="Cambria"/>
              </a:rPr>
              <a:t>Prices are mentioned approximately and it may differ in future if in case additional resource or licensing involved</a:t>
            </a:r>
          </a:p>
        </p:txBody>
      </p:sp>
    </p:spTree>
    <p:extLst>
      <p:ext uri="{BB962C8B-B14F-4D97-AF65-F5344CB8AC3E}">
        <p14:creationId xmlns:p14="http://schemas.microsoft.com/office/powerpoint/2010/main" val="358238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BDEA-6998-4698-1FC2-D329227E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438912"/>
            <a:ext cx="10018713" cy="1752599"/>
          </a:xfrm>
        </p:spPr>
        <p:txBody>
          <a:bodyPr/>
          <a:lstStyle/>
          <a:p>
            <a:r>
              <a:rPr lang="en-US">
                <a:latin typeface="Cambria"/>
                <a:ea typeface="Cambria"/>
                <a:cs typeface="Calibri Light"/>
              </a:rPr>
              <a:t>Application Development Process</a:t>
            </a:r>
            <a:endParaRPr lang="en-US">
              <a:latin typeface="Cambria"/>
              <a:ea typeface="Cambria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5DB5BA1B-CF7F-DE5D-9C23-614FB3653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02962"/>
              </p:ext>
            </p:extLst>
          </p:nvPr>
        </p:nvGraphicFramePr>
        <p:xfrm>
          <a:off x="3321425" y="1753908"/>
          <a:ext cx="1055145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81" name="Diagram 1181">
            <a:extLst>
              <a:ext uri="{FF2B5EF4-FFF2-40B4-BE49-F238E27FC236}">
                <a16:creationId xmlns:a16="http://schemas.microsoft.com/office/drawing/2014/main" id="{E74DBAF0-E2BD-052E-B6C7-B477977B7B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163718"/>
              </p:ext>
            </p:extLst>
          </p:nvPr>
        </p:nvGraphicFramePr>
        <p:xfrm>
          <a:off x="690282" y="2102224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5904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petting sample into multi well tray">
            <a:extLst>
              <a:ext uri="{FF2B5EF4-FFF2-40B4-BE49-F238E27FC236}">
                <a16:creationId xmlns:a16="http://schemas.microsoft.com/office/drawing/2014/main" id="{D1D0C5A9-7647-9CB5-4132-5802702CF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459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119C8-6E6F-6DB8-F82C-39AA7C88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893" y="1095148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  <a:latin typeface="Cambria"/>
                <a:ea typeface="Cambria"/>
              </a:rPr>
              <a:t>Testing Process</a:t>
            </a:r>
          </a:p>
        </p:txBody>
      </p:sp>
    </p:spTree>
    <p:extLst>
      <p:ext uri="{BB962C8B-B14F-4D97-AF65-F5344CB8AC3E}">
        <p14:creationId xmlns:p14="http://schemas.microsoft.com/office/powerpoint/2010/main" val="4244103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Store Sales - Time Series Forecasting</vt:lpstr>
      <vt:lpstr>Problem Statement</vt:lpstr>
      <vt:lpstr>Solution</vt:lpstr>
      <vt:lpstr>Audience</vt:lpstr>
      <vt:lpstr>Competitors</vt:lpstr>
      <vt:lpstr>Platform and models</vt:lpstr>
      <vt:lpstr>Project Budget Proposal</vt:lpstr>
      <vt:lpstr>Application Development Process</vt:lpstr>
      <vt:lpstr>Testing Process</vt:lpstr>
      <vt:lpstr>PowerPoint Presentation</vt:lpstr>
      <vt:lpstr>Security  and  Encryption</vt:lpstr>
      <vt:lpstr>Internationalization and  Monetization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2023-01-31T23:36:56Z</dcterms:created>
  <dcterms:modified xsi:type="dcterms:W3CDTF">2023-02-21T22:49:01Z</dcterms:modified>
</cp:coreProperties>
</file>