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7" d="100"/>
          <a:sy n="57" d="100"/>
        </p:scale>
        <p:origin x="7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377A6F-5D98-4C0F-B233-8DAEDD087FC5}"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327148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77A6F-5D98-4C0F-B233-8DAEDD087FC5}"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77994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77A6F-5D98-4C0F-B233-8DAEDD087FC5}"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60942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77A6F-5D98-4C0F-B233-8DAEDD087FC5}"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162785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77A6F-5D98-4C0F-B233-8DAEDD087FC5}"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110194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377A6F-5D98-4C0F-B233-8DAEDD087FC5}"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181445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377A6F-5D98-4C0F-B233-8DAEDD087FC5}"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250094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377A6F-5D98-4C0F-B233-8DAEDD087FC5}"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28791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77A6F-5D98-4C0F-B233-8DAEDD087FC5}"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324579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377A6F-5D98-4C0F-B233-8DAEDD087FC5}"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80525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377A6F-5D98-4C0F-B233-8DAEDD087FC5}"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6DC0-527F-4117-97F0-9FEF68798B01}" type="slidenum">
              <a:rPr lang="en-US" smtClean="0"/>
              <a:t>‹#›</a:t>
            </a:fld>
            <a:endParaRPr lang="en-US"/>
          </a:p>
        </p:txBody>
      </p:sp>
    </p:spTree>
    <p:extLst>
      <p:ext uri="{BB962C8B-B14F-4D97-AF65-F5344CB8AC3E}">
        <p14:creationId xmlns:p14="http://schemas.microsoft.com/office/powerpoint/2010/main" val="124141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77A6F-5D98-4C0F-B233-8DAEDD087FC5}" type="datetimeFigureOut">
              <a:rPr lang="en-US" smtClean="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F6DC0-527F-4117-97F0-9FEF68798B01}" type="slidenum">
              <a:rPr lang="en-US" smtClean="0"/>
              <a:t>‹#›</a:t>
            </a:fld>
            <a:endParaRPr lang="en-US"/>
          </a:p>
        </p:txBody>
      </p:sp>
    </p:spTree>
    <p:extLst>
      <p:ext uri="{BB962C8B-B14F-4D97-AF65-F5344CB8AC3E}">
        <p14:creationId xmlns:p14="http://schemas.microsoft.com/office/powerpoint/2010/main" val="131326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829800" cy="6858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02828734"/>
      </p:ext>
    </p:extLst>
  </p:cSld>
  <p:clrMapOvr>
    <a:masterClrMapping/>
  </p:clrMapOvr>
  <mc:AlternateContent xmlns:mc="http://schemas.openxmlformats.org/markup-compatibility/2006">
    <mc:Choice xmlns:p15="http://schemas.microsoft.com/office/powerpoint/2012/main" Requires="p15">
      <p:transition spd="slow" advTm="5000">
        <p15:prstTrans prst="prestig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1143000"/>
            <a:ext cx="11049000" cy="7694414"/>
          </a:xfrm>
          <a:prstGeom prst="rect">
            <a:avLst/>
          </a:prstGeom>
          <a:noFill/>
        </p:spPr>
        <p:txBody>
          <a:bodyPr wrap="square" rtlCol="0">
            <a:spAutoFit/>
          </a:bodyPr>
          <a:lstStyle/>
          <a:p>
            <a:r>
              <a:rPr lang="en-US" sz="2800" i="1" u="sng" dirty="0" smtClean="0">
                <a:solidFill>
                  <a:schemeClr val="accent1">
                    <a:lumMod val="50000"/>
                  </a:schemeClr>
                </a:solidFill>
              </a:rPr>
              <a:t>APTECH</a:t>
            </a:r>
          </a:p>
          <a:p>
            <a:r>
              <a:rPr lang="en-US" sz="2800" u="sng" dirty="0" smtClean="0"/>
              <a:t>The quick brown fox jumps over the lazy dog. The quick brown fox jumps over the lazy dog. The quick brown fox jumps over the lazy dog. The quick brown fox jumps over the lazy dog. The quick brown fox jumps over the lazy dog. </a:t>
            </a:r>
          </a:p>
          <a:p>
            <a:endParaRPr lang="en-US" sz="2800" u="sng" dirty="0" smtClean="0"/>
          </a:p>
          <a:p>
            <a:r>
              <a:rPr lang="en-US" sz="2800" i="1" dirty="0" smtClean="0">
                <a:solidFill>
                  <a:schemeClr val="tx2">
                    <a:lumMod val="50000"/>
                  </a:schemeClr>
                </a:solidFill>
              </a:rPr>
              <a:t>CUMPUTER</a:t>
            </a:r>
          </a:p>
          <a:p>
            <a:r>
              <a:rPr lang="en-US" sz="2800" i="1" dirty="0" smtClean="0"/>
              <a:t>The quick brown fox jumps over the lazy dog. The quick brown fox </a:t>
            </a:r>
            <a:r>
              <a:rPr lang="en-US" sz="2800" i="1" dirty="0" smtClean="0">
                <a:hlinkClick r:id="rId2" action="ppaction://hlinksldjump"/>
              </a:rPr>
              <a:t>jumps</a:t>
            </a:r>
            <a:r>
              <a:rPr lang="en-US" sz="2800" i="1" dirty="0" smtClean="0"/>
              <a:t> over the lazy dog. The quick brown fox jumps over the lazy dog. The quick brown fox jumps over the lazy dog. The quick brown fox jumps over the lazy dog. </a:t>
            </a:r>
          </a:p>
          <a:p>
            <a:endParaRPr lang="en-US" sz="2800" i="1" dirty="0" smtClean="0"/>
          </a:p>
          <a:p>
            <a:r>
              <a:rPr lang="en-US" sz="2800" b="1" i="1" dirty="0" smtClean="0">
                <a:solidFill>
                  <a:schemeClr val="bg2">
                    <a:lumMod val="10000"/>
                  </a:schemeClr>
                </a:solidFill>
              </a:rPr>
              <a:t>OFFICE WORK</a:t>
            </a:r>
          </a:p>
          <a:p>
            <a:r>
              <a:rPr lang="en-US" sz="2800" b="1" dirty="0" smtClean="0"/>
              <a:t>The quick brown fox jumps over the lazy dog. The quick brown fox jumps over the lazy dog. The quick brown fox jumps over the lazy dog. The quick brown fox jumps over the lazy dog. The quick brown fox jumps over the lazy dog. </a:t>
            </a:r>
          </a:p>
          <a:p>
            <a:endParaRPr lang="en-US" dirty="0"/>
          </a:p>
        </p:txBody>
      </p:sp>
    </p:spTree>
    <p:extLst>
      <p:ext uri="{BB962C8B-B14F-4D97-AF65-F5344CB8AC3E}">
        <p14:creationId xmlns:p14="http://schemas.microsoft.com/office/powerpoint/2010/main" val="2498035585"/>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2">
                                            <p:txEl>
                                              <p:pRg st="1" end="1"/>
                                            </p:txEl>
                                          </p:spTgt>
                                        </p:tgtEl>
                                        <p:attrNameLst>
                                          <p:attrName>r</p:attrName>
                                        </p:attrNameLst>
                                      </p:cBhvr>
                                    </p:animRot>
                                    <p:animRot by="-240000">
                                      <p:cBhvr>
                                        <p:cTn id="11" dur="200" fill="hold">
                                          <p:stCondLst>
                                            <p:cond delay="200"/>
                                          </p:stCondLst>
                                        </p:cTn>
                                        <p:tgtEl>
                                          <p:spTgt spid="2">
                                            <p:txEl>
                                              <p:pRg st="1" end="1"/>
                                            </p:txEl>
                                          </p:spTgt>
                                        </p:tgtEl>
                                        <p:attrNameLst>
                                          <p:attrName>r</p:attrName>
                                        </p:attrNameLst>
                                      </p:cBhvr>
                                    </p:animRot>
                                    <p:animRot by="240000">
                                      <p:cBhvr>
                                        <p:cTn id="12" dur="200" fill="hold">
                                          <p:stCondLst>
                                            <p:cond delay="400"/>
                                          </p:stCondLst>
                                        </p:cTn>
                                        <p:tgtEl>
                                          <p:spTgt spid="2">
                                            <p:txEl>
                                              <p:pRg st="1" end="1"/>
                                            </p:txEl>
                                          </p:spTgt>
                                        </p:tgtEl>
                                        <p:attrNameLst>
                                          <p:attrName>r</p:attrName>
                                        </p:attrNameLst>
                                      </p:cBhvr>
                                    </p:animRot>
                                    <p:animRot by="-240000">
                                      <p:cBhvr>
                                        <p:cTn id="13" dur="200" fill="hold">
                                          <p:stCondLst>
                                            <p:cond delay="600"/>
                                          </p:stCondLst>
                                        </p:cTn>
                                        <p:tgtEl>
                                          <p:spTgt spid="2">
                                            <p:txEl>
                                              <p:pRg st="1" end="1"/>
                                            </p:txEl>
                                          </p:spTgt>
                                        </p:tgtEl>
                                        <p:attrNameLst>
                                          <p:attrName>r</p:attrName>
                                        </p:attrNameLst>
                                      </p:cBhvr>
                                    </p:animRot>
                                    <p:animRot by="120000">
                                      <p:cBhvr>
                                        <p:cTn id="14" dur="200" fill="hold">
                                          <p:stCondLst>
                                            <p:cond delay="800"/>
                                          </p:stCondLst>
                                        </p:cTn>
                                        <p:tgtEl>
                                          <p:spTgt spid="2">
                                            <p:txEl>
                                              <p:pRg st="1" end="1"/>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2">
                                            <p:txEl>
                                              <p:pRg st="3" end="3"/>
                                            </p:txEl>
                                          </p:spTgt>
                                        </p:tgtEl>
                                      </p:cBhvr>
                                    </p:animEffect>
                                    <p:animScale>
                                      <p:cBhvr>
                                        <p:cTn id="19" dur="250" autoRev="1" fill="hold"/>
                                        <p:tgtEl>
                                          <p:spTgt spid="2">
                                            <p:txEl>
                                              <p:pRg st="3" end="3"/>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7" presetClass="emph" presetSubtype="0" fill="remove" nodeType="clickEffect">
                                  <p:stCondLst>
                                    <p:cond delay="0"/>
                                  </p:stCondLst>
                                  <p:childTnLst>
                                    <p:animClr clrSpc="rgb" dir="cw">
                                      <p:cBhvr override="childStyle">
                                        <p:cTn id="23" dur="250" autoRev="1" fill="remove"/>
                                        <p:tgtEl>
                                          <p:spTgt spid="2">
                                            <p:txEl>
                                              <p:pRg st="4" end="4"/>
                                            </p:txEl>
                                          </p:spTgt>
                                        </p:tgtEl>
                                        <p:attrNameLst>
                                          <p:attrName>style.color</p:attrName>
                                        </p:attrNameLst>
                                      </p:cBhvr>
                                      <p:to>
                                        <a:schemeClr val="bg1"/>
                                      </p:to>
                                    </p:animClr>
                                    <p:animClr clrSpc="rgb" dir="cw">
                                      <p:cBhvr>
                                        <p:cTn id="24" dur="250" autoRev="1" fill="remove"/>
                                        <p:tgtEl>
                                          <p:spTgt spid="2">
                                            <p:txEl>
                                              <p:pRg st="4" end="4"/>
                                            </p:txEl>
                                          </p:spTgt>
                                        </p:tgtEl>
                                        <p:attrNameLst>
                                          <p:attrName>fillcolor</p:attrName>
                                        </p:attrNameLst>
                                      </p:cBhvr>
                                      <p:to>
                                        <a:schemeClr val="bg1"/>
                                      </p:to>
                                    </p:animClr>
                                    <p:set>
                                      <p:cBhvr>
                                        <p:cTn id="25" dur="250" autoRev="1" fill="remove"/>
                                        <p:tgtEl>
                                          <p:spTgt spid="2">
                                            <p:txEl>
                                              <p:pRg st="4" end="4"/>
                                            </p:txEl>
                                          </p:spTgt>
                                        </p:tgtEl>
                                        <p:attrNameLst>
                                          <p:attrName>fill.type</p:attrName>
                                        </p:attrNameLst>
                                      </p:cBhvr>
                                      <p:to>
                                        <p:strVal val="solid"/>
                                      </p:to>
                                    </p:set>
                                    <p:set>
                                      <p:cBhvr>
                                        <p:cTn id="26" dur="250" autoRev="1" fill="remove"/>
                                        <p:tgtEl>
                                          <p:spTgt spid="2">
                                            <p:txEl>
                                              <p:pRg st="4" end="4"/>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anim calcmode="lin" valueType="num">
                                      <p:cBhvr>
                                        <p:cTn id="32"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33" dur="20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34" presetClass="emph" presetSubtype="0" fill="hold" nodeType="clickEffect">
                                  <p:stCondLst>
                                    <p:cond delay="0"/>
                                  </p:stCondLst>
                                  <p:iterate type="lt">
                                    <p:tmPct val="10000"/>
                                  </p:iterate>
                                  <p:childTnLst>
                                    <p:animMotion origin="layout" path="M -4.58333E-6 2.22045E-16 L -4.58333E-6 -0.07222 " pathEditMode="relative" rAng="0" ptsTypes="AA">
                                      <p:cBhvr>
                                        <p:cTn id="37" dur="250" accel="50000" decel="50000" autoRev="1" fill="hold">
                                          <p:stCondLst>
                                            <p:cond delay="0"/>
                                          </p:stCondLst>
                                        </p:cTn>
                                        <p:tgtEl>
                                          <p:spTgt spid="2">
                                            <p:txEl>
                                              <p:pRg st="7" end="7"/>
                                            </p:txEl>
                                          </p:spTgt>
                                        </p:tgtEl>
                                        <p:attrNameLst>
                                          <p:attrName>ppt_x</p:attrName>
                                          <p:attrName>ppt_y</p:attrName>
                                        </p:attrNameLst>
                                      </p:cBhvr>
                                      <p:rCtr x="0" y="-3611"/>
                                    </p:animMotion>
                                    <p:animRot by="1500000">
                                      <p:cBhvr>
                                        <p:cTn id="38" dur="125" fill="hold">
                                          <p:stCondLst>
                                            <p:cond delay="0"/>
                                          </p:stCondLst>
                                        </p:cTn>
                                        <p:tgtEl>
                                          <p:spTgt spid="2">
                                            <p:txEl>
                                              <p:pRg st="7" end="7"/>
                                            </p:txEl>
                                          </p:spTgt>
                                        </p:tgtEl>
                                        <p:attrNameLst>
                                          <p:attrName>r</p:attrName>
                                        </p:attrNameLst>
                                      </p:cBhvr>
                                    </p:animRot>
                                    <p:animRot by="-1500000">
                                      <p:cBhvr>
                                        <p:cTn id="39" dur="125" fill="hold">
                                          <p:stCondLst>
                                            <p:cond delay="125"/>
                                          </p:stCondLst>
                                        </p:cTn>
                                        <p:tgtEl>
                                          <p:spTgt spid="2">
                                            <p:txEl>
                                              <p:pRg st="7" end="7"/>
                                            </p:txEl>
                                          </p:spTgt>
                                        </p:tgtEl>
                                        <p:attrNameLst>
                                          <p:attrName>r</p:attrName>
                                        </p:attrNameLst>
                                      </p:cBhvr>
                                    </p:animRot>
                                    <p:animRot by="-1500000">
                                      <p:cBhvr>
                                        <p:cTn id="40" dur="125" fill="hold">
                                          <p:stCondLst>
                                            <p:cond delay="250"/>
                                          </p:stCondLst>
                                        </p:cTn>
                                        <p:tgtEl>
                                          <p:spTgt spid="2">
                                            <p:txEl>
                                              <p:pRg st="7" end="7"/>
                                            </p:txEl>
                                          </p:spTgt>
                                        </p:tgtEl>
                                        <p:attrNameLst>
                                          <p:attrName>r</p:attrName>
                                        </p:attrNameLst>
                                      </p:cBhvr>
                                    </p:animRot>
                                    <p:animRot by="1500000">
                                      <p:cBhvr>
                                        <p:cTn id="41" dur="125" fill="hold">
                                          <p:stCondLst>
                                            <p:cond delay="375"/>
                                          </p:stCondLst>
                                        </p:cTn>
                                        <p:tgtEl>
                                          <p:spTgt spid="2">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154</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2</cp:revision>
  <dcterms:created xsi:type="dcterms:W3CDTF">2023-03-25T11:02:39Z</dcterms:created>
  <dcterms:modified xsi:type="dcterms:W3CDTF">2023-03-28T11:06:20Z</dcterms:modified>
</cp:coreProperties>
</file>