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1897" r:id="rId4"/>
    <p:sldId id="1898" r:id="rId5"/>
    <p:sldId id="1899" r:id="rId6"/>
    <p:sldId id="1900" r:id="rId7"/>
    <p:sldId id="19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6" autoAdjust="0"/>
    <p:restoredTop sz="90462" autoAdjust="0"/>
  </p:normalViewPr>
  <p:slideViewPr>
    <p:cSldViewPr snapToGrid="0">
      <p:cViewPr varScale="1">
        <p:scale>
          <a:sx n="53" d="100"/>
          <a:sy n="53" d="100"/>
        </p:scale>
        <p:origin x="7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11-Apr-25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436" y="1388657"/>
            <a:ext cx="9058268" cy="298430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Arial"/>
                <a:cs typeface="Arial"/>
              </a:rPr>
              <a:t>Quantum Crosstalk Mitigation in Multi-Tenant Computing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570" y="475882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7B1-0D60-81E7-AAB5-96A634C1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Crosstalk in Quantum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A600-E749-D2BA-5E63-5AE12D7F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Crosstalk = Unintended interaction between qubits.</a:t>
            </a:r>
          </a:p>
          <a:p>
            <a:pPr marL="0" indent="0">
              <a:buNone/>
            </a:pPr>
            <a:r>
              <a:rPr lang="en-US" dirty="0"/>
              <a:t> Causes correlated errors, breaks local noise assumption.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Sources:</a:t>
            </a:r>
          </a:p>
          <a:p>
            <a:pPr marL="457200" indent="-457200">
              <a:buAutoNum type="arabicPeriod"/>
            </a:pPr>
            <a:r>
              <a:rPr lang="en-US" dirty="0"/>
              <a:t>Always-on ZZ interactions (superconducting qubits)</a:t>
            </a:r>
          </a:p>
          <a:p>
            <a:pPr marL="457200" indent="-457200">
              <a:buAutoNum type="arabicPeriod"/>
            </a:pPr>
            <a:r>
              <a:rPr lang="en-US" dirty="0"/>
              <a:t>Residual XX from </a:t>
            </a:r>
            <a:r>
              <a:rPr lang="en-US" dirty="0" err="1"/>
              <a:t>Molmer</a:t>
            </a:r>
            <a:r>
              <a:rPr lang="en-US" dirty="0"/>
              <a:t>–Sorensen gates (trapped ions)</a:t>
            </a:r>
          </a:p>
          <a:p>
            <a:pPr marL="457200" indent="-457200">
              <a:buAutoNum type="arabicPeriod"/>
            </a:pPr>
            <a:r>
              <a:rPr lang="en-US" dirty="0"/>
              <a:t>Frequency crowding, pulse overlap.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674E3-28C3-94AD-C932-4BEB6F18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0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BA54-BE00-C31D-758E-1EE5DE82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Crosstalk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D7B9-E318-F908-C406-44EA3F31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Degrades fidelity (up to 20× error in CNOTs)</a:t>
            </a:r>
          </a:p>
          <a:p>
            <a:pPr marL="457200" indent="-457200">
              <a:buAutoNum type="arabicPeriod"/>
            </a:pPr>
            <a:r>
              <a:rPr lang="en-US" dirty="0"/>
              <a:t>Violates assumptions in QEC</a:t>
            </a:r>
          </a:p>
          <a:p>
            <a:pPr marL="457200" indent="-457200">
              <a:buAutoNum type="arabicPeriod"/>
            </a:pPr>
            <a:r>
              <a:rPr lang="en-US" dirty="0"/>
              <a:t>Interferes with parallelism and scheduling</a:t>
            </a:r>
          </a:p>
          <a:p>
            <a:pPr marL="457200" indent="-457200">
              <a:buAutoNum type="arabicPeriod"/>
            </a:pPr>
            <a:r>
              <a:rPr lang="en-US" dirty="0"/>
              <a:t>In MTC, someone can abuse scheduling and degrade one’s performance.</a:t>
            </a:r>
          </a:p>
          <a:p>
            <a:pPr marL="457200" indent="-457200">
              <a:buAutoNum type="arabicPeriod"/>
            </a:pPr>
            <a:r>
              <a:rPr lang="en-US" dirty="0"/>
              <a:t>Maybe some information leakage is possible.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B86A-12E0-BF67-3082-C0DD0633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5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1442-576C-3C29-BA83-956D7799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Crosstalk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F7F0-DC26-98C4-F278-D36344EB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 Methods</a:t>
            </a:r>
          </a:p>
          <a:p>
            <a:pPr marL="457200" indent="-457200">
              <a:buAutoNum type="arabicPeriod"/>
            </a:pPr>
            <a:r>
              <a:rPr lang="en-US" dirty="0"/>
              <a:t>Gate Reordering</a:t>
            </a:r>
          </a:p>
          <a:p>
            <a:pPr marL="457200" indent="-457200">
              <a:buAutoNum type="arabicPeriod"/>
            </a:pPr>
            <a:r>
              <a:rPr lang="en-US" dirty="0"/>
              <a:t>Cycle-Aware Scheduling (CYCO)</a:t>
            </a:r>
          </a:p>
          <a:p>
            <a:pPr marL="457200" indent="-457200">
              <a:buAutoNum type="arabicPeriod"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Multi-Tenant Systems</a:t>
            </a:r>
          </a:p>
          <a:p>
            <a:pPr marL="457200" indent="-457200">
              <a:buAutoNum type="arabicPeriod"/>
            </a:pPr>
            <a:r>
              <a:rPr lang="en-US" dirty="0"/>
              <a:t>Qubit Allocation Optimization using RL</a:t>
            </a:r>
          </a:p>
          <a:p>
            <a:pPr marL="457200" indent="-457200">
              <a:buAutoNum type="arabicPeriod"/>
            </a:pPr>
            <a:r>
              <a:rPr lang="en-US" dirty="0"/>
              <a:t>Employing Spectator Qubits</a:t>
            </a:r>
          </a:p>
          <a:p>
            <a:pPr marL="457200" indent="-457200">
              <a:buAutoNum type="arabicPeriod"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More possible solutions:</a:t>
            </a:r>
          </a:p>
          <a:p>
            <a:pPr marL="457200" indent="-457200">
              <a:buAutoNum type="arabicPeriod"/>
            </a:pPr>
            <a:r>
              <a:rPr lang="en-US" dirty="0"/>
              <a:t>Quantum Differential Privacy</a:t>
            </a:r>
          </a:p>
          <a:p>
            <a:pPr marL="457200" indent="-457200">
              <a:buAutoNum type="arabicPeriod"/>
            </a:pPr>
            <a:r>
              <a:rPr lang="en-US" dirty="0"/>
              <a:t>Probabilistic Error Cancellation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65B4-B390-0161-EC5C-9241940B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15EC-7666-2E35-1391-B654E7F7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Reordering Based on Commutativity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0B41-37B6-2E8D-8D22-3953808C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Exploit commutativity of quantum gates (e.g., CNOTs, SWAPs).</a:t>
            </a:r>
          </a:p>
          <a:p>
            <a:pPr marL="457200" indent="-457200">
              <a:buAutoNum type="arabicPeriod"/>
            </a:pPr>
            <a:r>
              <a:rPr lang="en-US" sz="2800" dirty="0"/>
              <a:t>Reorder instructions to avoid simultaneous execution of high-crosstalk gates.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Uses bidirectional algorithm: </a:t>
            </a:r>
          </a:p>
          <a:p>
            <a:pPr marL="457200" lvl="1" indent="0">
              <a:buNone/>
            </a:pPr>
            <a:r>
              <a:rPr lang="en-US" sz="2800" dirty="0"/>
              <a:t>Forward pass → look ahead for interference</a:t>
            </a:r>
          </a:p>
          <a:p>
            <a:pPr marL="457200" lvl="1" indent="0">
              <a:buNone/>
            </a:pPr>
            <a:r>
              <a:rPr lang="en-US" sz="2800" dirty="0"/>
              <a:t>Backward pass → adjust past gates</a:t>
            </a:r>
          </a:p>
          <a:p>
            <a:pPr marL="0" indent="0">
              <a:buNone/>
            </a:pPr>
            <a:r>
              <a:rPr lang="en-US" sz="2800" dirty="0"/>
              <a:t>4. Avoids serialization → retains parallelism</a:t>
            </a:r>
          </a:p>
          <a:p>
            <a:pPr marL="0" indent="0">
              <a:buNone/>
            </a:pPr>
            <a:r>
              <a:rPr lang="en-US" sz="2800" dirty="0"/>
              <a:t>5. Up to 18% fidelity gain on average over naive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68C-0D83-2C85-7079-0800C056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512-310E-EAF0-D29E-9653260A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Cycle-Aware ZZ Crosstalk Mitigation (CYCO)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4EA4-75B4-33CF-8605-855680E0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b="1" dirty="0"/>
              <a:t>Problem with naive schedulers:</a:t>
            </a:r>
          </a:p>
          <a:p>
            <a:pPr marL="457200" lvl="1" indent="0">
              <a:buNone/>
            </a:pPr>
            <a:r>
              <a:rPr lang="en-US" dirty="0"/>
              <a:t>Insert barriers to isolate gates → hurts parallelism</a:t>
            </a:r>
          </a:p>
          <a:p>
            <a:pPr marL="457200" lvl="1" indent="0">
              <a:buNone/>
            </a:pPr>
            <a:r>
              <a:rPr lang="en-US" dirty="0"/>
              <a:t>Ignores gate duration and quantum clock cycles</a:t>
            </a:r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CYCO Approach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Models active-qubit interference and cross-qubit interference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Schedules gates in cycle windows using new data structure: TDDG (Time and Distance Dependency Graph)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Dynamically inserts/removes barriers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/>
              <a:t>Result: </a:t>
            </a:r>
            <a:r>
              <a:rPr lang="en-US" dirty="0"/>
              <a:t>Up to 37% reduction in program cycles, maintains fidelity on IBMQ-Brisbane &amp; Google Bristlecone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120C-EBA0-4075-33E0-AC7C95FD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301</Words>
  <Application>Microsoft Office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Georgia</vt:lpstr>
      <vt:lpstr>Georgia Pro</vt:lpstr>
      <vt:lpstr>Gill Sans</vt:lpstr>
      <vt:lpstr>Office Theme</vt:lpstr>
      <vt:lpstr>1_Custom Design</vt:lpstr>
      <vt:lpstr>Quantum Crosstalk Mitigation in Multi-Tenant Computing</vt:lpstr>
      <vt:lpstr>Crosstalk in Quantum Hardware</vt:lpstr>
      <vt:lpstr>Why Crosstalk Matters</vt:lpstr>
      <vt:lpstr>Quantum Crosstalk Mitigation</vt:lpstr>
      <vt:lpstr>Gate Reordering Based on Commutativity</vt:lpstr>
      <vt:lpstr>Cycle-Aware ZZ Crosstalk Mitigation (CYCO)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248</cp:revision>
  <dcterms:created xsi:type="dcterms:W3CDTF">2024-11-20T04:21:08Z</dcterms:created>
  <dcterms:modified xsi:type="dcterms:W3CDTF">2025-04-12T00:50:19Z</dcterms:modified>
</cp:coreProperties>
</file>