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9D6A9-51B7-9DDB-9557-F987DD739B94}" v="1623" dt="2025-01-15T03:19:29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48769" autoAdjust="0"/>
  </p:normalViewPr>
  <p:slideViewPr>
    <p:cSldViewPr snapToGrid="0">
      <p:cViewPr varScale="1">
        <p:scale>
          <a:sx n="51" d="100"/>
          <a:sy n="51" d="100"/>
        </p:scale>
        <p:origin x="28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heen,Tasnuva" userId="7dc49d10-c68a-4bae-b67c-876a76c6aa57" providerId="ADAL" clId="{6D4F3901-373C-4E05-BEE4-935E3311D3E3}"/>
    <pc:docChg chg="addSld delSld modSld">
      <pc:chgData name="Farheen,Tasnuva" userId="7dc49d10-c68a-4bae-b67c-876a76c6aa57" providerId="ADAL" clId="{6D4F3901-373C-4E05-BEE4-935E3311D3E3}" dt="2024-12-01T15:13:46.890" v="50" actId="20577"/>
      <pc:docMkLst>
        <pc:docMk/>
      </pc:docMkLst>
      <pc:sldChg chg="modSp mod modNotesTx">
        <pc:chgData name="Farheen,Tasnuva" userId="7dc49d10-c68a-4bae-b67c-876a76c6aa57" providerId="ADAL" clId="{6D4F3901-373C-4E05-BEE4-935E3311D3E3}" dt="2024-12-01T15:13:46.890" v="50" actId="20577"/>
        <pc:sldMkLst>
          <pc:docMk/>
          <pc:sldMk cId="2160093586" sldId="256"/>
        </pc:sldMkLst>
        <pc:spChg chg="mod">
          <ac:chgData name="Farheen,Tasnuva" userId="7dc49d10-c68a-4bae-b67c-876a76c6aa57" providerId="ADAL" clId="{6D4F3901-373C-4E05-BEE4-935E3311D3E3}" dt="2024-12-01T15:13:46.890" v="50" actId="20577"/>
          <ac:spMkLst>
            <pc:docMk/>
            <pc:sldMk cId="2160093586" sldId="256"/>
            <ac:spMk id="2" creationId="{43D6251B-D1A4-CFB9-DFE4-A0A754DA0F7F}"/>
          </ac:spMkLst>
        </pc:spChg>
        <pc:spChg chg="mod">
          <ac:chgData name="Farheen,Tasnuva" userId="7dc49d10-c68a-4bae-b67c-876a76c6aa57" providerId="ADAL" clId="{6D4F3901-373C-4E05-BEE4-935E3311D3E3}" dt="2024-11-26T15:40:55.966" v="27" actId="20577"/>
          <ac:spMkLst>
            <pc:docMk/>
            <pc:sldMk cId="2160093586" sldId="256"/>
            <ac:spMk id="3" creationId="{507DEDD0-CE9E-0220-39CD-8FFFD85F556C}"/>
          </ac:spMkLst>
        </pc:spChg>
      </pc:sldChg>
      <pc:sldChg chg="del">
        <pc:chgData name="Farheen,Tasnuva" userId="7dc49d10-c68a-4bae-b67c-876a76c6aa57" providerId="ADAL" clId="{6D4F3901-373C-4E05-BEE4-935E3311D3E3}" dt="2024-11-26T15:36:45.049" v="2" actId="47"/>
        <pc:sldMkLst>
          <pc:docMk/>
          <pc:sldMk cId="3596850275" sldId="260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2820414927" sldId="261"/>
        </pc:sldMkLst>
      </pc:sldChg>
      <pc:sldChg chg="addSp delSp modSp new del mod">
        <pc:chgData name="Farheen,Tasnuva" userId="7dc49d10-c68a-4bae-b67c-876a76c6aa57" providerId="ADAL" clId="{6D4F3901-373C-4E05-BEE4-935E3311D3E3}" dt="2024-12-01T15:13:38.571" v="49" actId="47"/>
        <pc:sldMkLst>
          <pc:docMk/>
          <pc:sldMk cId="3602265158" sldId="261"/>
        </pc:sldMkLst>
        <pc:spChg chg="mod">
          <ac:chgData name="Farheen,Tasnuva" userId="7dc49d10-c68a-4bae-b67c-876a76c6aa57" providerId="ADAL" clId="{6D4F3901-373C-4E05-BEE4-935E3311D3E3}" dt="2024-11-26T15:47:04.715" v="47" actId="20577"/>
          <ac:spMkLst>
            <pc:docMk/>
            <pc:sldMk cId="3602265158" sldId="261"/>
            <ac:spMk id="2" creationId="{D9ECE651-2240-FE6C-C9B9-4D192C77EA92}"/>
          </ac:spMkLst>
        </pc:spChg>
        <pc:spChg chg="del">
          <ac:chgData name="Farheen,Tasnuva" userId="7dc49d10-c68a-4bae-b67c-876a76c6aa57" providerId="ADAL" clId="{6D4F3901-373C-4E05-BEE4-935E3311D3E3}" dt="2024-11-26T15:46:05.683" v="28"/>
          <ac:spMkLst>
            <pc:docMk/>
            <pc:sldMk cId="3602265158" sldId="261"/>
            <ac:spMk id="3" creationId="{BE1ECE37-254F-D2BC-8CFD-3DBA2DC5604D}"/>
          </ac:spMkLst>
        </pc:spChg>
        <pc:picChg chg="add mod">
          <ac:chgData name="Farheen,Tasnuva" userId="7dc49d10-c68a-4bae-b67c-876a76c6aa57" providerId="ADAL" clId="{6D4F3901-373C-4E05-BEE4-935E3311D3E3}" dt="2024-11-26T15:46:29.761" v="34" actId="1076"/>
          <ac:picMkLst>
            <pc:docMk/>
            <pc:sldMk cId="3602265158" sldId="261"/>
            <ac:picMk id="1026" creationId="{BAD4E093-D318-A061-2AC0-78608858CEB6}"/>
          </ac:picMkLst>
        </pc:picChg>
      </pc:sldChg>
      <pc:sldChg chg="new">
        <pc:chgData name="Farheen,Tasnuva" userId="7dc49d10-c68a-4bae-b67c-876a76c6aa57" providerId="ADAL" clId="{6D4F3901-373C-4E05-BEE4-935E3311D3E3}" dt="2024-11-26T15:47:58.683" v="48" actId="680"/>
        <pc:sldMkLst>
          <pc:docMk/>
          <pc:sldMk cId="2569046798" sldId="262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3439411377" sldId="585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3085307268" sldId="587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923773147" sldId="588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1399347053" sldId="589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2265669997" sldId="590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1605511863" sldId="1868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1765992700" sldId="1869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3723991196" sldId="1870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4004195357" sldId="1871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1130952317" sldId="1872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891244614" sldId="1873"/>
        </pc:sldMkLst>
      </pc:sldChg>
      <pc:sldMasterChg chg="delSldLayout">
        <pc:chgData name="Farheen,Tasnuva" userId="7dc49d10-c68a-4bae-b67c-876a76c6aa57" providerId="ADAL" clId="{6D4F3901-373C-4E05-BEE4-935E3311D3E3}" dt="2024-11-26T15:36:39.833" v="0" actId="47"/>
        <pc:sldMasterMkLst>
          <pc:docMk/>
          <pc:sldMasterMk cId="2856688581" sldId="2147483661"/>
        </pc:sldMasterMkLst>
        <pc:sldLayoutChg chg="del">
          <pc:chgData name="Farheen,Tasnuva" userId="7dc49d10-c68a-4bae-b67c-876a76c6aa57" providerId="ADAL" clId="{6D4F3901-373C-4E05-BEE4-935E3311D3E3}" dt="2024-11-26T15:36:39.833" v="0" actId="47"/>
          <pc:sldLayoutMkLst>
            <pc:docMk/>
            <pc:sldMasterMk cId="2856688581" sldId="2147483661"/>
            <pc:sldLayoutMk cId="1212323466" sldId="2147483664"/>
          </pc:sldLayoutMkLst>
        </pc:sldLayoutChg>
      </pc:sldMasterChg>
    </pc:docChg>
  </pc:docChgLst>
  <pc:docChgLst>
    <pc:chgData name="Syed E Shubha" userId="S::sshubh1@lsu.edu::5002043c-7220-4229-81cf-9b7e98183f7f" providerId="AD" clId="Web-{ADE9D6A9-51B7-9DDB-9557-F987DD739B94}"/>
    <pc:docChg chg="addSld modSld">
      <pc:chgData name="Syed E Shubha" userId="S::sshubh1@lsu.edu::5002043c-7220-4229-81cf-9b7e98183f7f" providerId="AD" clId="Web-{ADE9D6A9-51B7-9DDB-9557-F987DD739B94}" dt="2025-01-15T03:19:29.166" v="1494" actId="1076"/>
      <pc:docMkLst>
        <pc:docMk/>
      </pc:docMkLst>
      <pc:sldChg chg="modSp">
        <pc:chgData name="Syed E Shubha" userId="S::sshubh1@lsu.edu::5002043c-7220-4229-81cf-9b7e98183f7f" providerId="AD" clId="Web-{ADE9D6A9-51B7-9DDB-9557-F987DD739B94}" dt="2025-01-15T02:12:13.828" v="34" actId="20577"/>
        <pc:sldMkLst>
          <pc:docMk/>
          <pc:sldMk cId="2160093586" sldId="256"/>
        </pc:sldMkLst>
        <pc:spChg chg="mod">
          <ac:chgData name="Syed E Shubha" userId="S::sshubh1@lsu.edu::5002043c-7220-4229-81cf-9b7e98183f7f" providerId="AD" clId="Web-{ADE9D6A9-51B7-9DDB-9557-F987DD739B94}" dt="2025-01-15T02:12:13.828" v="34" actId="20577"/>
          <ac:spMkLst>
            <pc:docMk/>
            <pc:sldMk cId="2160093586" sldId="256"/>
            <ac:spMk id="2" creationId="{43D6251B-D1A4-CFB9-DFE4-A0A754DA0F7F}"/>
          </ac:spMkLst>
        </pc:spChg>
      </pc:sldChg>
      <pc:sldChg chg="modSp">
        <pc:chgData name="Syed E Shubha" userId="S::sshubh1@lsu.edu::5002043c-7220-4229-81cf-9b7e98183f7f" providerId="AD" clId="Web-{ADE9D6A9-51B7-9DDB-9557-F987DD739B94}" dt="2025-01-15T02:28:24.550" v="248" actId="20577"/>
        <pc:sldMkLst>
          <pc:docMk/>
          <pc:sldMk cId="2569046798" sldId="262"/>
        </pc:sldMkLst>
        <pc:spChg chg="mod">
          <ac:chgData name="Syed E Shubha" userId="S::sshubh1@lsu.edu::5002043c-7220-4229-81cf-9b7e98183f7f" providerId="AD" clId="Web-{ADE9D6A9-51B7-9DDB-9557-F987DD739B94}" dt="2025-01-15T02:13:18.674" v="44" actId="20577"/>
          <ac:spMkLst>
            <pc:docMk/>
            <pc:sldMk cId="2569046798" sldId="262"/>
            <ac:spMk id="2" creationId="{4A9C3E83-44C3-9195-E509-044D7534A67B}"/>
          </ac:spMkLst>
        </pc:spChg>
        <pc:spChg chg="mod">
          <ac:chgData name="Syed E Shubha" userId="S::sshubh1@lsu.edu::5002043c-7220-4229-81cf-9b7e98183f7f" providerId="AD" clId="Web-{ADE9D6A9-51B7-9DDB-9557-F987DD739B94}" dt="2025-01-15T02:28:24.550" v="248" actId="20577"/>
          <ac:spMkLst>
            <pc:docMk/>
            <pc:sldMk cId="2569046798" sldId="262"/>
            <ac:spMk id="3" creationId="{BBEC98F0-A6AB-8BC2-927B-B02406034544}"/>
          </ac:spMkLst>
        </pc:spChg>
      </pc:sldChg>
      <pc:sldChg chg="modSp new">
        <pc:chgData name="Syed E Shubha" userId="S::sshubh1@lsu.edu::5002043c-7220-4229-81cf-9b7e98183f7f" providerId="AD" clId="Web-{ADE9D6A9-51B7-9DDB-9557-F987DD739B94}" dt="2025-01-15T02:36:48.054" v="529" actId="20577"/>
        <pc:sldMkLst>
          <pc:docMk/>
          <pc:sldMk cId="1007744351" sldId="263"/>
        </pc:sldMkLst>
        <pc:spChg chg="mod">
          <ac:chgData name="Syed E Shubha" userId="S::sshubh1@lsu.edu::5002043c-7220-4229-81cf-9b7e98183f7f" providerId="AD" clId="Web-{ADE9D6A9-51B7-9DDB-9557-F987DD739B94}" dt="2025-01-15T02:26:25.374" v="234" actId="20577"/>
          <ac:spMkLst>
            <pc:docMk/>
            <pc:sldMk cId="1007744351" sldId="263"/>
            <ac:spMk id="2" creationId="{9E95B61F-0F09-8E20-24BB-FC8D37053136}"/>
          </ac:spMkLst>
        </pc:spChg>
        <pc:spChg chg="mod">
          <ac:chgData name="Syed E Shubha" userId="S::sshubh1@lsu.edu::5002043c-7220-4229-81cf-9b7e98183f7f" providerId="AD" clId="Web-{ADE9D6A9-51B7-9DDB-9557-F987DD739B94}" dt="2025-01-15T02:36:48.054" v="529" actId="20577"/>
          <ac:spMkLst>
            <pc:docMk/>
            <pc:sldMk cId="1007744351" sldId="263"/>
            <ac:spMk id="3" creationId="{A1C168B5-6B06-7C69-C0D3-E084B72C15AB}"/>
          </ac:spMkLst>
        </pc:spChg>
      </pc:sldChg>
      <pc:sldChg chg="modSp new">
        <pc:chgData name="Syed E Shubha" userId="S::sshubh1@lsu.edu::5002043c-7220-4229-81cf-9b7e98183f7f" providerId="AD" clId="Web-{ADE9D6A9-51B7-9DDB-9557-F987DD739B94}" dt="2025-01-15T02:53:16.920" v="922" actId="20577"/>
        <pc:sldMkLst>
          <pc:docMk/>
          <pc:sldMk cId="3563532102" sldId="264"/>
        </pc:sldMkLst>
        <pc:spChg chg="mod">
          <ac:chgData name="Syed E Shubha" userId="S::sshubh1@lsu.edu::5002043c-7220-4229-81cf-9b7e98183f7f" providerId="AD" clId="Web-{ADE9D6A9-51B7-9DDB-9557-F987DD739B94}" dt="2025-01-15T02:37:04.242" v="540" actId="20577"/>
          <ac:spMkLst>
            <pc:docMk/>
            <pc:sldMk cId="3563532102" sldId="264"/>
            <ac:spMk id="2" creationId="{0B767C88-225C-6211-4017-C18087DB1B72}"/>
          </ac:spMkLst>
        </pc:spChg>
        <pc:spChg chg="mod">
          <ac:chgData name="Syed E Shubha" userId="S::sshubh1@lsu.edu::5002043c-7220-4229-81cf-9b7e98183f7f" providerId="AD" clId="Web-{ADE9D6A9-51B7-9DDB-9557-F987DD739B94}" dt="2025-01-15T02:53:16.920" v="922" actId="20577"/>
          <ac:spMkLst>
            <pc:docMk/>
            <pc:sldMk cId="3563532102" sldId="264"/>
            <ac:spMk id="3" creationId="{B4F39891-294D-958D-9314-2D456B9EAB01}"/>
          </ac:spMkLst>
        </pc:spChg>
      </pc:sldChg>
      <pc:sldChg chg="modSp new">
        <pc:chgData name="Syed E Shubha" userId="S::sshubh1@lsu.edu::5002043c-7220-4229-81cf-9b7e98183f7f" providerId="AD" clId="Web-{ADE9D6A9-51B7-9DDB-9557-F987DD739B94}" dt="2025-01-15T03:00:27.484" v="1151" actId="20577"/>
        <pc:sldMkLst>
          <pc:docMk/>
          <pc:sldMk cId="2311586487" sldId="265"/>
        </pc:sldMkLst>
        <pc:spChg chg="mod">
          <ac:chgData name="Syed E Shubha" userId="S::sshubh1@lsu.edu::5002043c-7220-4229-81cf-9b7e98183f7f" providerId="AD" clId="Web-{ADE9D6A9-51B7-9DDB-9557-F987DD739B94}" dt="2025-01-15T02:53:33.295" v="935" actId="20577"/>
          <ac:spMkLst>
            <pc:docMk/>
            <pc:sldMk cId="2311586487" sldId="265"/>
            <ac:spMk id="2" creationId="{78FE57B9-25B8-C734-4204-EC17FBF14EFD}"/>
          </ac:spMkLst>
        </pc:spChg>
        <pc:spChg chg="mod">
          <ac:chgData name="Syed E Shubha" userId="S::sshubh1@lsu.edu::5002043c-7220-4229-81cf-9b7e98183f7f" providerId="AD" clId="Web-{ADE9D6A9-51B7-9DDB-9557-F987DD739B94}" dt="2025-01-15T03:00:27.484" v="1151" actId="20577"/>
          <ac:spMkLst>
            <pc:docMk/>
            <pc:sldMk cId="2311586487" sldId="265"/>
            <ac:spMk id="3" creationId="{04455507-7EAD-474B-1757-CB61254B2861}"/>
          </ac:spMkLst>
        </pc:spChg>
      </pc:sldChg>
      <pc:sldChg chg="addSp delSp modSp new">
        <pc:chgData name="Syed E Shubha" userId="S::sshubh1@lsu.edu::5002043c-7220-4229-81cf-9b7e98183f7f" providerId="AD" clId="Web-{ADE9D6A9-51B7-9DDB-9557-F987DD739B94}" dt="2025-01-15T03:04:52.868" v="1209" actId="1076"/>
        <pc:sldMkLst>
          <pc:docMk/>
          <pc:sldMk cId="1391938092" sldId="266"/>
        </pc:sldMkLst>
        <pc:spChg chg="mod">
          <ac:chgData name="Syed E Shubha" userId="S::sshubh1@lsu.edu::5002043c-7220-4229-81cf-9b7e98183f7f" providerId="AD" clId="Web-{ADE9D6A9-51B7-9DDB-9557-F987DD739B94}" dt="2025-01-15T03:01:23.830" v="1162" actId="20577"/>
          <ac:spMkLst>
            <pc:docMk/>
            <pc:sldMk cId="1391938092" sldId="266"/>
            <ac:spMk id="2" creationId="{B3184E5A-917D-55CA-4604-22FCEF7017A9}"/>
          </ac:spMkLst>
        </pc:spChg>
        <pc:spChg chg="del">
          <ac:chgData name="Syed E Shubha" userId="S::sshubh1@lsu.edu::5002043c-7220-4229-81cf-9b7e98183f7f" providerId="AD" clId="Web-{ADE9D6A9-51B7-9DDB-9557-F987DD739B94}" dt="2025-01-15T03:02:17.613" v="1163"/>
          <ac:spMkLst>
            <pc:docMk/>
            <pc:sldMk cId="1391938092" sldId="266"/>
            <ac:spMk id="3" creationId="{985D7614-152D-C79D-802A-EA888BD8ECEE}"/>
          </ac:spMkLst>
        </pc:spChg>
        <pc:spChg chg="add del">
          <ac:chgData name="Syed E Shubha" userId="S::sshubh1@lsu.edu::5002043c-7220-4229-81cf-9b7e98183f7f" providerId="AD" clId="Web-{ADE9D6A9-51B7-9DDB-9557-F987DD739B94}" dt="2025-01-15T03:03:33.459" v="1168"/>
          <ac:spMkLst>
            <pc:docMk/>
            <pc:sldMk cId="1391938092" sldId="266"/>
            <ac:spMk id="6" creationId="{34D44A54-FD4D-F4B8-2482-6F2879BB43F9}"/>
          </ac:spMkLst>
        </pc:spChg>
        <pc:spChg chg="add del">
          <ac:chgData name="Syed E Shubha" userId="S::sshubh1@lsu.edu::5002043c-7220-4229-81cf-9b7e98183f7f" providerId="AD" clId="Web-{ADE9D6A9-51B7-9DDB-9557-F987DD739B94}" dt="2025-01-15T03:03:47.679" v="1171"/>
          <ac:spMkLst>
            <pc:docMk/>
            <pc:sldMk cId="1391938092" sldId="266"/>
            <ac:spMk id="7" creationId="{748D52BD-2173-D2E9-703D-7A980A1589D6}"/>
          </ac:spMkLst>
        </pc:spChg>
        <pc:spChg chg="add mod">
          <ac:chgData name="Syed E Shubha" userId="S::sshubh1@lsu.edu::5002043c-7220-4229-81cf-9b7e98183f7f" providerId="AD" clId="Web-{ADE9D6A9-51B7-9DDB-9557-F987DD739B94}" dt="2025-01-15T03:04:52.868" v="1209" actId="1076"/>
          <ac:spMkLst>
            <pc:docMk/>
            <pc:sldMk cId="1391938092" sldId="266"/>
            <ac:spMk id="8" creationId="{94F308B7-8546-AAFB-73C1-5428773AAB40}"/>
          </ac:spMkLst>
        </pc:spChg>
        <pc:picChg chg="add mod ord">
          <ac:chgData name="Syed E Shubha" userId="S::sshubh1@lsu.edu::5002043c-7220-4229-81cf-9b7e98183f7f" providerId="AD" clId="Web-{ADE9D6A9-51B7-9DDB-9557-F987DD739B94}" dt="2025-01-15T03:04:48.900" v="1208" actId="1076"/>
          <ac:picMkLst>
            <pc:docMk/>
            <pc:sldMk cId="1391938092" sldId="266"/>
            <ac:picMk id="5" creationId="{B590B982-8D08-1FB3-1A31-55E944D7DBCE}"/>
          </ac:picMkLst>
        </pc:picChg>
      </pc:sldChg>
      <pc:sldChg chg="addSp delSp modSp new">
        <pc:chgData name="Syed E Shubha" userId="S::sshubh1@lsu.edu::5002043c-7220-4229-81cf-9b7e98183f7f" providerId="AD" clId="Web-{ADE9D6A9-51B7-9DDB-9557-F987DD739B94}" dt="2025-01-15T03:12:55.901" v="1363" actId="20577"/>
        <pc:sldMkLst>
          <pc:docMk/>
          <pc:sldMk cId="3749202685" sldId="267"/>
        </pc:sldMkLst>
        <pc:spChg chg="mod">
          <ac:chgData name="Syed E Shubha" userId="S::sshubh1@lsu.edu::5002043c-7220-4229-81cf-9b7e98183f7f" providerId="AD" clId="Web-{ADE9D6A9-51B7-9DDB-9557-F987DD739B94}" dt="2025-01-15T03:05:28.088" v="1225" actId="20577"/>
          <ac:spMkLst>
            <pc:docMk/>
            <pc:sldMk cId="3749202685" sldId="267"/>
            <ac:spMk id="2" creationId="{5D1E0AFE-C290-34D3-741E-CE0554FB0424}"/>
          </ac:spMkLst>
        </pc:spChg>
        <pc:spChg chg="del">
          <ac:chgData name="Syed E Shubha" userId="S::sshubh1@lsu.edu::5002043c-7220-4229-81cf-9b7e98183f7f" providerId="AD" clId="Web-{ADE9D6A9-51B7-9DDB-9557-F987DD739B94}" dt="2025-01-15T03:05:52.402" v="1226"/>
          <ac:spMkLst>
            <pc:docMk/>
            <pc:sldMk cId="3749202685" sldId="267"/>
            <ac:spMk id="3" creationId="{DF4DA28E-62EE-B179-72FF-8F105ECF4DF1}"/>
          </ac:spMkLst>
        </pc:spChg>
        <pc:spChg chg="add del">
          <ac:chgData name="Syed E Shubha" userId="S::sshubh1@lsu.edu::5002043c-7220-4229-81cf-9b7e98183f7f" providerId="AD" clId="Web-{ADE9D6A9-51B7-9DDB-9557-F987DD739B94}" dt="2025-01-15T03:08:03.766" v="1245"/>
          <ac:spMkLst>
            <pc:docMk/>
            <pc:sldMk cId="3749202685" sldId="267"/>
            <ac:spMk id="7" creationId="{D7B76725-AD2F-57EE-CCB1-29315AF734D3}"/>
          </ac:spMkLst>
        </pc:spChg>
        <pc:spChg chg="add mod">
          <ac:chgData name="Syed E Shubha" userId="S::sshubh1@lsu.edu::5002043c-7220-4229-81cf-9b7e98183f7f" providerId="AD" clId="Web-{ADE9D6A9-51B7-9DDB-9557-F987DD739B94}" dt="2025-01-15T03:12:55.901" v="1363" actId="20577"/>
          <ac:spMkLst>
            <pc:docMk/>
            <pc:sldMk cId="3749202685" sldId="267"/>
            <ac:spMk id="8" creationId="{38C3D059-6230-1E6A-1D0A-088FF08038EF}"/>
          </ac:spMkLst>
        </pc:spChg>
        <pc:picChg chg="add mod ord modCrop">
          <ac:chgData name="Syed E Shubha" userId="S::sshubh1@lsu.edu::5002043c-7220-4229-81cf-9b7e98183f7f" providerId="AD" clId="Web-{ADE9D6A9-51B7-9DDB-9557-F987DD739B94}" dt="2025-01-15T03:09:50.567" v="1262" actId="1076"/>
          <ac:picMkLst>
            <pc:docMk/>
            <pc:sldMk cId="3749202685" sldId="267"/>
            <ac:picMk id="5" creationId="{FEBE310B-6D7A-E19F-9A03-FA1B3E29AFA8}"/>
          </ac:picMkLst>
        </pc:picChg>
        <pc:picChg chg="add mod modCrop">
          <ac:chgData name="Syed E Shubha" userId="S::sshubh1@lsu.edu::5002043c-7220-4229-81cf-9b7e98183f7f" providerId="AD" clId="Web-{ADE9D6A9-51B7-9DDB-9557-F987DD739B94}" dt="2025-01-15T03:09:53.895" v="1263" actId="1076"/>
          <ac:picMkLst>
            <pc:docMk/>
            <pc:sldMk cId="3749202685" sldId="267"/>
            <ac:picMk id="6" creationId="{D973C997-6EAB-6475-183A-5584EAD63278}"/>
          </ac:picMkLst>
        </pc:picChg>
      </pc:sldChg>
      <pc:sldChg chg="addSp delSp modSp new">
        <pc:chgData name="Syed E Shubha" userId="S::sshubh1@lsu.edu::5002043c-7220-4229-81cf-9b7e98183f7f" providerId="AD" clId="Web-{ADE9D6A9-51B7-9DDB-9557-F987DD739B94}" dt="2025-01-15T03:14:21.389" v="1379" actId="20577"/>
        <pc:sldMkLst>
          <pc:docMk/>
          <pc:sldMk cId="582040030" sldId="268"/>
        </pc:sldMkLst>
        <pc:spChg chg="mod">
          <ac:chgData name="Syed E Shubha" userId="S::sshubh1@lsu.edu::5002043c-7220-4229-81cf-9b7e98183f7f" providerId="AD" clId="Web-{ADE9D6A9-51B7-9DDB-9557-F987DD739B94}" dt="2025-01-15T03:14:21.389" v="1379" actId="20577"/>
          <ac:spMkLst>
            <pc:docMk/>
            <pc:sldMk cId="582040030" sldId="268"/>
            <ac:spMk id="2" creationId="{0C595020-2D47-3FE2-4594-58F10342C82C}"/>
          </ac:spMkLst>
        </pc:spChg>
        <pc:spChg chg="del">
          <ac:chgData name="Syed E Shubha" userId="S::sshubh1@lsu.edu::5002043c-7220-4229-81cf-9b7e98183f7f" providerId="AD" clId="Web-{ADE9D6A9-51B7-9DDB-9557-F987DD739B94}" dt="2025-01-15T03:13:26.559" v="1367"/>
          <ac:spMkLst>
            <pc:docMk/>
            <pc:sldMk cId="582040030" sldId="268"/>
            <ac:spMk id="3" creationId="{E4631638-8986-CA66-69B1-7A1E7AF02B3F}"/>
          </ac:spMkLst>
        </pc:spChg>
        <pc:picChg chg="add mod ord">
          <ac:chgData name="Syed E Shubha" userId="S::sshubh1@lsu.edu::5002043c-7220-4229-81cf-9b7e98183f7f" providerId="AD" clId="Web-{ADE9D6A9-51B7-9DDB-9557-F987DD739B94}" dt="2025-01-15T03:13:44.137" v="1371" actId="1076"/>
          <ac:picMkLst>
            <pc:docMk/>
            <pc:sldMk cId="582040030" sldId="268"/>
            <ac:picMk id="5" creationId="{CC958949-0D45-1022-50A1-D98C308DB3C9}"/>
          </ac:picMkLst>
        </pc:picChg>
      </pc:sldChg>
      <pc:sldChg chg="addSp modSp new">
        <pc:chgData name="Syed E Shubha" userId="S::sshubh1@lsu.edu::5002043c-7220-4229-81cf-9b7e98183f7f" providerId="AD" clId="Web-{ADE9D6A9-51B7-9DDB-9557-F987DD739B94}" dt="2025-01-15T03:19:29.166" v="1494" actId="1076"/>
        <pc:sldMkLst>
          <pc:docMk/>
          <pc:sldMk cId="1044598333" sldId="269"/>
        </pc:sldMkLst>
        <pc:spChg chg="mod">
          <ac:chgData name="Syed E Shubha" userId="S::sshubh1@lsu.edu::5002043c-7220-4229-81cf-9b7e98183f7f" providerId="AD" clId="Web-{ADE9D6A9-51B7-9DDB-9557-F987DD739B94}" dt="2025-01-15T03:14:34.592" v="1387" actId="20577"/>
          <ac:spMkLst>
            <pc:docMk/>
            <pc:sldMk cId="1044598333" sldId="269"/>
            <ac:spMk id="2" creationId="{A1A38DD2-CFA2-5F47-61DF-322F576B134A}"/>
          </ac:spMkLst>
        </pc:spChg>
        <pc:spChg chg="mod">
          <ac:chgData name="Syed E Shubha" userId="S::sshubh1@lsu.edu::5002043c-7220-4229-81cf-9b7e98183f7f" providerId="AD" clId="Web-{ADE9D6A9-51B7-9DDB-9557-F987DD739B94}" dt="2025-01-15T03:17:45.006" v="1460" actId="20577"/>
          <ac:spMkLst>
            <pc:docMk/>
            <pc:sldMk cId="1044598333" sldId="269"/>
            <ac:spMk id="3" creationId="{25672DE7-0249-727F-D9F7-B76DD8353249}"/>
          </ac:spMkLst>
        </pc:spChg>
        <pc:spChg chg="add mod">
          <ac:chgData name="Syed E Shubha" userId="S::sshubh1@lsu.edu::5002043c-7220-4229-81cf-9b7e98183f7f" providerId="AD" clId="Web-{ADE9D6A9-51B7-9DDB-9557-F987DD739B94}" dt="2025-01-15T03:19:29.166" v="1494" actId="1076"/>
          <ac:spMkLst>
            <pc:docMk/>
            <pc:sldMk cId="1044598333" sldId="269"/>
            <ac:spMk id="5" creationId="{0874B6A5-3922-44E5-B7EC-85BC05F946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html/2406.05941v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/>
                <a:cs typeface="Arial"/>
              </a:rPr>
              <a:t>Security Attacks Abusing Pulse-level Quantum Circuits</a:t>
            </a:r>
            <a:br>
              <a:rPr lang="en-US" sz="4400" dirty="0">
                <a:latin typeface="Arial"/>
                <a:cs typeface="Arial"/>
              </a:rPr>
            </a:b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Chuanqi Xu, Jakub </a:t>
            </a: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Szefer</a:t>
            </a:r>
            <a:br>
              <a:rPr lang="en-US" sz="4400" dirty="0">
                <a:latin typeface="Arial"/>
                <a:cs typeface="Arial"/>
              </a:rPr>
            </a:b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Prepared by: Syed Emad Uddin Shubha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68285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Gate Level Quantum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Quantum operations are expressed in terms of quantum gates.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User defines circuits using quantum SDK, i.e., QISKIT, CIRQ.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Knowing hardware details is not necessary.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Sometimes device independent algorithm is possible.</a:t>
            </a:r>
          </a:p>
          <a:p>
            <a:r>
              <a:rPr lang="en-US" dirty="0">
                <a:latin typeface="Arial"/>
                <a:cs typeface="Arial"/>
              </a:rPr>
              <a:t>May not exploit hardware capabilities sometimes.</a:t>
            </a:r>
          </a:p>
          <a:p>
            <a:r>
              <a:rPr lang="en-US" dirty="0">
                <a:latin typeface="Arial"/>
                <a:cs typeface="Arial"/>
              </a:rPr>
              <a:t>May be inefficient if standard gate set is significantly different from hardware native ones.</a:t>
            </a:r>
          </a:p>
          <a:p>
            <a:r>
              <a:rPr lang="en-US" dirty="0">
                <a:latin typeface="Arial"/>
                <a:cs typeface="Arial"/>
              </a:rPr>
              <a:t>Circuit is actually an abstract concept.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4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B61F-0F09-8E20-24BB-FC8D3705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Pulse-level Quantum Circuits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68B5-6B06-7C69-C0D3-E084B72C1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Lower level </a:t>
            </a:r>
            <a:r>
              <a:rPr lang="en-US" err="1">
                <a:latin typeface="Arial"/>
                <a:cs typeface="Arial"/>
              </a:rPr>
              <a:t>abstaction</a:t>
            </a:r>
            <a:r>
              <a:rPr lang="en-US" dirty="0">
                <a:latin typeface="Arial"/>
                <a:cs typeface="Arial"/>
              </a:rPr>
              <a:t> where operations are expressed using control pulses, such as, microwave or laser signals directly interacting with physical qubits. </a:t>
            </a:r>
          </a:p>
          <a:p>
            <a:r>
              <a:rPr lang="en-US" dirty="0">
                <a:latin typeface="Arial"/>
                <a:cs typeface="Arial"/>
              </a:rPr>
              <a:t>Hardware dependent, even environment dependent. </a:t>
            </a:r>
          </a:p>
          <a:p>
            <a:r>
              <a:rPr lang="en-US" dirty="0">
                <a:latin typeface="Arial"/>
                <a:cs typeface="Arial"/>
              </a:rPr>
              <a:t>Example: QISKIT's </a:t>
            </a:r>
            <a:r>
              <a:rPr lang="en-US" err="1">
                <a:latin typeface="Arial"/>
                <a:cs typeface="Arial"/>
              </a:rPr>
              <a:t>OpenPulse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>
                <a:latin typeface="Arial"/>
                <a:cs typeface="Arial"/>
              </a:rPr>
              <a:t>API. 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Provides precision control over qubit behavior and timing. </a:t>
            </a:r>
          </a:p>
          <a:p>
            <a:r>
              <a:rPr lang="en-US" dirty="0">
                <a:latin typeface="Arial"/>
                <a:cs typeface="Arial"/>
              </a:rPr>
              <a:t>Enables hardware </a:t>
            </a:r>
            <a:r>
              <a:rPr lang="en-US">
                <a:latin typeface="Arial"/>
                <a:cs typeface="Arial"/>
              </a:rPr>
              <a:t>specific optimization and error mitigation.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However, programming at this level is complex and requires details knowledge about the quantum hardware.</a:t>
            </a:r>
          </a:p>
          <a:p>
            <a:r>
              <a:rPr lang="en-US" dirty="0">
                <a:latin typeface="Arial"/>
                <a:cs typeface="Arial"/>
              </a:rPr>
              <a:t>Since it improves "Expressivity", pulse level coding is often used.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FBBB2-DC58-7B3A-8DDF-7F3A66AA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0774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7C88-225C-6211-4017-C18087DB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From Gate Level to Pulse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9891-294D-958D-9314-2D456B9E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Usually, people write gate level code, which Q-SDK's covert into Pulse level.</a:t>
            </a:r>
          </a:p>
          <a:p>
            <a:r>
              <a:rPr lang="en-US" dirty="0">
                <a:latin typeface="Arial"/>
                <a:cs typeface="Arial"/>
              </a:rPr>
              <a:t>It converts non-native gates into native ones to meet specific</a:t>
            </a:r>
            <a:r>
              <a:rPr lang="en-US">
                <a:latin typeface="Arial"/>
                <a:cs typeface="Arial"/>
              </a:rPr>
              <a:t> device criteria.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Control pulses are analog and are varied due to different parameters.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Pulse parameters are: envelop, phase, and frequency. </a:t>
            </a:r>
          </a:p>
          <a:p>
            <a:r>
              <a:rPr lang="en-US" dirty="0">
                <a:latin typeface="Arial"/>
                <a:cs typeface="Arial"/>
              </a:rPr>
              <a:t>Due to environment change device is calibrated and these pulses changes. </a:t>
            </a:r>
          </a:p>
          <a:p>
            <a:r>
              <a:rPr lang="en-US" dirty="0">
                <a:latin typeface="Arial"/>
                <a:cs typeface="Arial"/>
              </a:rPr>
              <a:t>Translating pulses into gates is called Syntax, which is specific to one hardware, but same for all programs executed on that hardware.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Semantics writes general purpose algorithm and assumes pulses are syntactically correct.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FEF14-47E5-C9E8-3037-6828EB1D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6353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57B9-25B8-C734-4204-EC17FBF1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Potential Threat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5507-7EAD-474B-1757-CB61254B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Supply chain attack: Attacker can alter the local code to change the pulse information, by secretly modifying user-level program.</a:t>
            </a:r>
          </a:p>
          <a:p>
            <a:r>
              <a:rPr lang="en-US" dirty="0">
                <a:latin typeface="Arial"/>
                <a:cs typeface="Arial"/>
              </a:rPr>
              <a:t>We will mostly focus on Supply chain attack.</a:t>
            </a:r>
          </a:p>
          <a:p>
            <a:r>
              <a:rPr lang="en-US" dirty="0">
                <a:latin typeface="Arial"/>
                <a:cs typeface="Arial"/>
              </a:rPr>
              <a:t>Attacker can alter the infrastructure too so that pulse specification doesn't produce the expected result (i.e., changing environment).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Gate level modification is possible but can be prevented by Hash check or Quantum Computer Antivirus. 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Pulse level attacks are hard to detect.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E8C92-8BE3-2939-EEF1-C17F60BC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1158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4E5A-917D-55CA-4604-22FCEF70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Proposed Attacks</a:t>
            </a:r>
            <a:endParaRPr lang="en-US" dirty="0"/>
          </a:p>
        </p:txBody>
      </p:sp>
      <p:pic>
        <p:nvPicPr>
          <p:cNvPr id="5" name="Content Placeholder 4" descr="A diagram of a pulse attack&#10;&#10;Description automatically generated">
            <a:extLst>
              <a:ext uri="{FF2B5EF4-FFF2-40B4-BE49-F238E27FC236}">
                <a16:creationId xmlns:a16="http://schemas.microsoft.com/office/drawing/2014/main" id="{B590B982-8D08-1FB3-1A31-55E944D7D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538" y="1199545"/>
            <a:ext cx="9183831" cy="369050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854C5-25C6-E9CC-3938-0908F2F0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308B7-8546-AAFB-73C1-5428773AAB40}"/>
              </a:ext>
            </a:extLst>
          </p:cNvPr>
          <p:cNvSpPr txBox="1"/>
          <p:nvPr/>
        </p:nvSpPr>
        <p:spPr>
          <a:xfrm>
            <a:off x="2763520" y="5069839"/>
            <a:ext cx="63906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They didn't tell how someone can perform these attacks.</a:t>
            </a:r>
          </a:p>
        </p:txBody>
      </p:sp>
    </p:spTree>
    <p:extLst>
      <p:ext uri="{BB962C8B-B14F-4D97-AF65-F5344CB8AC3E}">
        <p14:creationId xmlns:p14="http://schemas.microsoft.com/office/powerpoint/2010/main" val="139193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0AFE-C290-34D3-741E-CE0554FB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Example: Qubit Flip Pulse Attack</a:t>
            </a:r>
            <a:endParaRPr lang="en-US" dirty="0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FEBE310B-6D7A-E19F-9A03-FA1B3E29A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27" r="1379"/>
          <a:stretch/>
        </p:blipFill>
        <p:spPr>
          <a:xfrm>
            <a:off x="537729" y="1587876"/>
            <a:ext cx="3967776" cy="368877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F3347-987B-75A2-0EFE-39DF00B2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  <p:pic>
        <p:nvPicPr>
          <p:cNvPr id="6" name="Picture 5" descr="A diagram of pulse attack&#10;&#10;Description automatically generated">
            <a:extLst>
              <a:ext uri="{FF2B5EF4-FFF2-40B4-BE49-F238E27FC236}">
                <a16:creationId xmlns:a16="http://schemas.microsoft.com/office/drawing/2014/main" id="{D973C997-6EAB-6475-183A-5584EAD632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72" r="5455" b="2007"/>
          <a:stretch/>
        </p:blipFill>
        <p:spPr>
          <a:xfrm>
            <a:off x="8052089" y="1436111"/>
            <a:ext cx="3599883" cy="3991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C3D059-6230-1E6A-1D0A-088FF08038EF}"/>
              </a:ext>
            </a:extLst>
          </p:cNvPr>
          <p:cNvSpPr txBox="1"/>
          <p:nvPr/>
        </p:nvSpPr>
        <p:spPr>
          <a:xfrm>
            <a:off x="4835236" y="1565563"/>
            <a:ext cx="289560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Algorithm specific attacks are also possible, such as Teleportation (??),  Grovers search </a:t>
            </a:r>
            <a:r>
              <a:rPr lang="en-US" sz="2400"/>
              <a:t>and</a:t>
            </a:r>
          </a:p>
          <a:p>
            <a:r>
              <a:rPr lang="en-US" sz="2400" dirty="0"/>
              <a:t>Quantum Neural Networks (shown in the paper, quite similar actually).</a:t>
            </a:r>
          </a:p>
        </p:txBody>
      </p:sp>
    </p:spTree>
    <p:extLst>
      <p:ext uri="{BB962C8B-B14F-4D97-AF65-F5344CB8AC3E}">
        <p14:creationId xmlns:p14="http://schemas.microsoft.com/office/powerpoint/2010/main" val="374920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5020-2D47-3FE2-4594-58F10342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Proposed Defenses</a:t>
            </a:r>
            <a:endParaRPr lang="en-US" dirty="0" err="1"/>
          </a:p>
        </p:txBody>
      </p:sp>
      <p:pic>
        <p:nvPicPr>
          <p:cNvPr id="5" name="Content Placeholder 4" descr="A diagram of a pulse sequence&#10;&#10;Description automatically generated">
            <a:extLst>
              <a:ext uri="{FF2B5EF4-FFF2-40B4-BE49-F238E27FC236}">
                <a16:creationId xmlns:a16="http://schemas.microsoft.com/office/drawing/2014/main" id="{CC958949-0D45-1022-50A1-D98C308DB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288" y="1073208"/>
            <a:ext cx="8875568" cy="50127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83100-C39D-8B79-296E-F784D88F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8204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8DD2-CFA2-5F47-61DF-322F576B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Future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2DE7-0249-727F-D9F7-B76DD835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Improving verification, probably including tomography.</a:t>
            </a:r>
          </a:p>
          <a:p>
            <a:r>
              <a:rPr lang="en-US" dirty="0">
                <a:latin typeface="Arial"/>
                <a:cs typeface="Arial"/>
              </a:rPr>
              <a:t>Including error in the defense.</a:t>
            </a:r>
          </a:p>
          <a:p>
            <a:r>
              <a:rPr lang="en-US" dirty="0">
                <a:latin typeface="Arial"/>
                <a:cs typeface="Arial"/>
              </a:rPr>
              <a:t>Going into how</a:t>
            </a:r>
            <a:r>
              <a:rPr lang="en-US">
                <a:latin typeface="Arial"/>
                <a:cs typeface="Arial"/>
              </a:rPr>
              <a:t> these attacks can be done.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5D0AB-BF02-64D4-AA25-A496316A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4B6A5-3922-44E5-B7EC-85BC05F946AB}"/>
              </a:ext>
            </a:extLst>
          </p:cNvPr>
          <p:cNvSpPr txBox="1"/>
          <p:nvPr/>
        </p:nvSpPr>
        <p:spPr>
          <a:xfrm>
            <a:off x="1767840" y="3434080"/>
            <a:ext cx="865632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Paper: </a:t>
            </a:r>
            <a:r>
              <a:rPr lang="en-US" sz="3600" dirty="0">
                <a:ea typeface="+mn-lt"/>
                <a:cs typeface="+mn-lt"/>
                <a:hlinkClick r:id="rId2"/>
              </a:rPr>
              <a:t>https://arxiv.org/html/2406.05941v2</a:t>
            </a:r>
            <a:endParaRPr lang="en-US" sz="3600">
              <a:ea typeface="+mn-lt"/>
              <a:cs typeface="+mn-lt"/>
            </a:endParaRP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4459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5</Words>
  <Application>Microsoft Office PowerPoint</Application>
  <PresentationFormat>Widescreen</PresentationFormat>
  <Paragraphs>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1_Custom Design</vt:lpstr>
      <vt:lpstr>Security Attacks Abusing Pulse-level Quantum Circuits Chuanqi Xu, Jakub Szefer Prepared by: Syed Emad Uddin Shubha</vt:lpstr>
      <vt:lpstr>Gate Level Quantum Computing</vt:lpstr>
      <vt:lpstr>Pulse-level Quantum Circuits</vt:lpstr>
      <vt:lpstr>From Gate Level to Pulse Level</vt:lpstr>
      <vt:lpstr>Potential Threat</vt:lpstr>
      <vt:lpstr>Proposed Attacks</vt:lpstr>
      <vt:lpstr>Example: Qubit Flip Pulse Attack</vt:lpstr>
      <vt:lpstr>Proposed Defenses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Farheen,Tasnuva</cp:lastModifiedBy>
  <cp:revision>392</cp:revision>
  <dcterms:created xsi:type="dcterms:W3CDTF">2024-11-20T04:21:08Z</dcterms:created>
  <dcterms:modified xsi:type="dcterms:W3CDTF">2025-01-15T03:19:37Z</dcterms:modified>
</cp:coreProperties>
</file>