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5" r:id="rId4"/>
    <p:sldId id="271" r:id="rId5"/>
    <p:sldId id="266" r:id="rId6"/>
    <p:sldId id="272" r:id="rId7"/>
    <p:sldId id="267" r:id="rId8"/>
    <p:sldId id="270" r:id="rId9"/>
    <p:sldId id="27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9D6A9-51B7-9DDB-9557-F987DD739B94}" v="1623" dt="2025-01-15T03:19:2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7" autoAdjust="0"/>
    <p:restoredTop sz="48755" autoAdjust="0"/>
  </p:normalViewPr>
  <p:slideViewPr>
    <p:cSldViewPr snapToGrid="0">
      <p:cViewPr varScale="1">
        <p:scale>
          <a:sx n="51" d="100"/>
          <a:sy n="51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,Tasnuva" userId="7dc49d10-c68a-4bae-b67c-876a76c6aa57" providerId="ADAL" clId="{6D4F3901-373C-4E05-BEE4-935E3311D3E3}"/>
    <pc:docChg chg="addSld delSld modSld">
      <pc:chgData name="Farheen,Tasnuva" userId="7dc49d10-c68a-4bae-b67c-876a76c6aa57" providerId="ADAL" clId="{6D4F3901-373C-4E05-BEE4-935E3311D3E3}" dt="2024-12-01T15:13:46.890" v="50" actId="20577"/>
      <pc:docMkLst>
        <pc:docMk/>
      </pc:docMkLst>
      <pc:sldChg chg="modSp mod modNotesTx">
        <pc:chgData name="Farheen,Tasnuva" userId="7dc49d10-c68a-4bae-b67c-876a76c6aa57" providerId="ADAL" clId="{6D4F3901-373C-4E05-BEE4-935E3311D3E3}" dt="2024-12-01T15:13:46.890" v="50" actId="20577"/>
        <pc:sldMkLst>
          <pc:docMk/>
          <pc:sldMk cId="2160093586" sldId="256"/>
        </pc:sldMkLst>
        <pc:spChg chg="mod">
          <ac:chgData name="Farheen,Tasnuva" userId="7dc49d10-c68a-4bae-b67c-876a76c6aa57" providerId="ADAL" clId="{6D4F3901-373C-4E05-BEE4-935E3311D3E3}" dt="2024-12-01T15:13:46.890" v="50" actId="20577"/>
          <ac:spMkLst>
            <pc:docMk/>
            <pc:sldMk cId="2160093586" sldId="256"/>
            <ac:spMk id="2" creationId="{43D6251B-D1A4-CFB9-DFE4-A0A754DA0F7F}"/>
          </ac:spMkLst>
        </pc:spChg>
        <pc:spChg chg="mod">
          <ac:chgData name="Farheen,Tasnuva" userId="7dc49d10-c68a-4bae-b67c-876a76c6aa57" providerId="ADAL" clId="{6D4F3901-373C-4E05-BEE4-935E3311D3E3}" dt="2024-11-26T15:40:55.966" v="27" actId="20577"/>
          <ac:spMkLst>
            <pc:docMk/>
            <pc:sldMk cId="2160093586" sldId="256"/>
            <ac:spMk id="3" creationId="{507DEDD0-CE9E-0220-39CD-8FFFD85F556C}"/>
          </ac:spMkLst>
        </pc:spChg>
      </pc:sldChg>
      <pc:sldChg chg="del">
        <pc:chgData name="Farheen,Tasnuva" userId="7dc49d10-c68a-4bae-b67c-876a76c6aa57" providerId="ADAL" clId="{6D4F3901-373C-4E05-BEE4-935E3311D3E3}" dt="2024-11-26T15:36:45.049" v="2" actId="47"/>
        <pc:sldMkLst>
          <pc:docMk/>
          <pc:sldMk cId="3596850275" sldId="26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820414927" sldId="261"/>
        </pc:sldMkLst>
      </pc:sldChg>
      <pc:sldChg chg="addSp delSp modSp new del mod">
        <pc:chgData name="Farheen,Tasnuva" userId="7dc49d10-c68a-4bae-b67c-876a76c6aa57" providerId="ADAL" clId="{6D4F3901-373C-4E05-BEE4-935E3311D3E3}" dt="2024-12-01T15:13:38.571" v="49" actId="47"/>
        <pc:sldMkLst>
          <pc:docMk/>
          <pc:sldMk cId="3602265158" sldId="261"/>
        </pc:sldMkLst>
        <pc:spChg chg="mod">
          <ac:chgData name="Farheen,Tasnuva" userId="7dc49d10-c68a-4bae-b67c-876a76c6aa57" providerId="ADAL" clId="{6D4F3901-373C-4E05-BEE4-935E3311D3E3}" dt="2024-11-26T15:47:04.715" v="47" actId="20577"/>
          <ac:spMkLst>
            <pc:docMk/>
            <pc:sldMk cId="3602265158" sldId="261"/>
            <ac:spMk id="2" creationId="{D9ECE651-2240-FE6C-C9B9-4D192C77EA92}"/>
          </ac:spMkLst>
        </pc:spChg>
        <pc:spChg chg="del">
          <ac:chgData name="Farheen,Tasnuva" userId="7dc49d10-c68a-4bae-b67c-876a76c6aa57" providerId="ADAL" clId="{6D4F3901-373C-4E05-BEE4-935E3311D3E3}" dt="2024-11-26T15:46:05.683" v="28"/>
          <ac:spMkLst>
            <pc:docMk/>
            <pc:sldMk cId="3602265158" sldId="261"/>
            <ac:spMk id="3" creationId="{BE1ECE37-254F-D2BC-8CFD-3DBA2DC5604D}"/>
          </ac:spMkLst>
        </pc:spChg>
        <pc:picChg chg="add mod">
          <ac:chgData name="Farheen,Tasnuva" userId="7dc49d10-c68a-4bae-b67c-876a76c6aa57" providerId="ADAL" clId="{6D4F3901-373C-4E05-BEE4-935E3311D3E3}" dt="2024-11-26T15:46:29.761" v="34" actId="1076"/>
          <ac:picMkLst>
            <pc:docMk/>
            <pc:sldMk cId="3602265158" sldId="261"/>
            <ac:picMk id="1026" creationId="{BAD4E093-D318-A061-2AC0-78608858CEB6}"/>
          </ac:picMkLst>
        </pc:picChg>
      </pc:sldChg>
      <pc:sldChg chg="new">
        <pc:chgData name="Farheen,Tasnuva" userId="7dc49d10-c68a-4bae-b67c-876a76c6aa57" providerId="ADAL" clId="{6D4F3901-373C-4E05-BEE4-935E3311D3E3}" dt="2024-11-26T15:47:58.683" v="48" actId="680"/>
        <pc:sldMkLst>
          <pc:docMk/>
          <pc:sldMk cId="2569046798" sldId="26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439411377" sldId="585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085307268" sldId="587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923773147" sldId="58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399347053" sldId="58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2265669997" sldId="59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605511863" sldId="1868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765992700" sldId="1869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3723991196" sldId="1870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4004195357" sldId="1871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1130952317" sldId="1872"/>
        </pc:sldMkLst>
      </pc:sldChg>
      <pc:sldChg chg="del">
        <pc:chgData name="Farheen,Tasnuva" userId="7dc49d10-c68a-4bae-b67c-876a76c6aa57" providerId="ADAL" clId="{6D4F3901-373C-4E05-BEE4-935E3311D3E3}" dt="2024-11-26T15:36:39.833" v="0" actId="47"/>
        <pc:sldMkLst>
          <pc:docMk/>
          <pc:sldMk cId="891244614" sldId="1873"/>
        </pc:sldMkLst>
      </pc:sldChg>
      <pc:sldMasterChg chg="delSldLayout">
        <pc:chgData name="Farheen,Tasnuva" userId="7dc49d10-c68a-4bae-b67c-876a76c6aa57" providerId="ADAL" clId="{6D4F3901-373C-4E05-BEE4-935E3311D3E3}" dt="2024-11-26T15:36:39.833" v="0" actId="47"/>
        <pc:sldMasterMkLst>
          <pc:docMk/>
          <pc:sldMasterMk cId="2856688581" sldId="2147483661"/>
        </pc:sldMasterMkLst>
        <pc:sldLayoutChg chg="del">
          <pc:chgData name="Farheen,Tasnuva" userId="7dc49d10-c68a-4bae-b67c-876a76c6aa57" providerId="ADAL" clId="{6D4F3901-373C-4E05-BEE4-935E3311D3E3}" dt="2024-11-26T15:36:39.833" v="0" actId="47"/>
          <pc:sldLayoutMkLst>
            <pc:docMk/>
            <pc:sldMasterMk cId="2856688581" sldId="2147483661"/>
            <pc:sldLayoutMk cId="1212323466" sldId="2147483664"/>
          </pc:sldLayoutMkLst>
        </pc:sldLayoutChg>
      </pc:sldMasterChg>
    </pc:docChg>
  </pc:docChgLst>
  <pc:docChgLst>
    <pc:chgData name="Syed E Shubha" userId="S::sshubh1@lsu.edu::5002043c-7220-4229-81cf-9b7e98183f7f" providerId="AD" clId="Web-{ADE9D6A9-51B7-9DDB-9557-F987DD739B94}"/>
    <pc:docChg chg="addSld modSld">
      <pc:chgData name="Syed E Shubha" userId="S::sshubh1@lsu.edu::5002043c-7220-4229-81cf-9b7e98183f7f" providerId="AD" clId="Web-{ADE9D6A9-51B7-9DDB-9557-F987DD739B94}" dt="2025-01-15T03:19:29.166" v="1494" actId="1076"/>
      <pc:docMkLst>
        <pc:docMk/>
      </pc:docMkLst>
      <pc:sldChg chg="modSp">
        <pc:chgData name="Syed E Shubha" userId="S::sshubh1@lsu.edu::5002043c-7220-4229-81cf-9b7e98183f7f" providerId="AD" clId="Web-{ADE9D6A9-51B7-9DDB-9557-F987DD739B94}" dt="2025-01-15T02:12:13.828" v="34" actId="20577"/>
        <pc:sldMkLst>
          <pc:docMk/>
          <pc:sldMk cId="2160093586" sldId="256"/>
        </pc:sldMkLst>
        <pc:spChg chg="mod">
          <ac:chgData name="Syed E Shubha" userId="S::sshubh1@lsu.edu::5002043c-7220-4229-81cf-9b7e98183f7f" providerId="AD" clId="Web-{ADE9D6A9-51B7-9DDB-9557-F987DD739B94}" dt="2025-01-15T02:12:13.828" v="34" actId="20577"/>
          <ac:spMkLst>
            <pc:docMk/>
            <pc:sldMk cId="2160093586" sldId="256"/>
            <ac:spMk id="2" creationId="{43D6251B-D1A4-CFB9-DFE4-A0A754DA0F7F}"/>
          </ac:spMkLst>
        </pc:spChg>
      </pc:sldChg>
      <pc:sldChg chg="modSp">
        <pc:chgData name="Syed E Shubha" userId="S::sshubh1@lsu.edu::5002043c-7220-4229-81cf-9b7e98183f7f" providerId="AD" clId="Web-{ADE9D6A9-51B7-9DDB-9557-F987DD739B94}" dt="2025-01-15T02:28:24.550" v="248" actId="20577"/>
        <pc:sldMkLst>
          <pc:docMk/>
          <pc:sldMk cId="2569046798" sldId="262"/>
        </pc:sldMkLst>
        <pc:spChg chg="mod">
          <ac:chgData name="Syed E Shubha" userId="S::sshubh1@lsu.edu::5002043c-7220-4229-81cf-9b7e98183f7f" providerId="AD" clId="Web-{ADE9D6A9-51B7-9DDB-9557-F987DD739B94}" dt="2025-01-15T02:13:18.674" v="44" actId="20577"/>
          <ac:spMkLst>
            <pc:docMk/>
            <pc:sldMk cId="2569046798" sldId="262"/>
            <ac:spMk id="2" creationId="{4A9C3E83-44C3-9195-E509-044D7534A67B}"/>
          </ac:spMkLst>
        </pc:spChg>
        <pc:spChg chg="mod">
          <ac:chgData name="Syed E Shubha" userId="S::sshubh1@lsu.edu::5002043c-7220-4229-81cf-9b7e98183f7f" providerId="AD" clId="Web-{ADE9D6A9-51B7-9DDB-9557-F987DD739B94}" dt="2025-01-15T02:28:24.550" v="248" actId="20577"/>
          <ac:spMkLst>
            <pc:docMk/>
            <pc:sldMk cId="2569046798" sldId="262"/>
            <ac:spMk id="3" creationId="{BBEC98F0-A6AB-8BC2-927B-B02406034544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2:36:48.054" v="529" actId="20577"/>
        <pc:sldMkLst>
          <pc:docMk/>
          <pc:sldMk cId="1007744351" sldId="263"/>
        </pc:sldMkLst>
        <pc:spChg chg="mod">
          <ac:chgData name="Syed E Shubha" userId="S::sshubh1@lsu.edu::5002043c-7220-4229-81cf-9b7e98183f7f" providerId="AD" clId="Web-{ADE9D6A9-51B7-9DDB-9557-F987DD739B94}" dt="2025-01-15T02:26:25.374" v="234" actId="20577"/>
          <ac:spMkLst>
            <pc:docMk/>
            <pc:sldMk cId="1007744351" sldId="263"/>
            <ac:spMk id="2" creationId="{9E95B61F-0F09-8E20-24BB-FC8D37053136}"/>
          </ac:spMkLst>
        </pc:spChg>
        <pc:spChg chg="mod">
          <ac:chgData name="Syed E Shubha" userId="S::sshubh1@lsu.edu::5002043c-7220-4229-81cf-9b7e98183f7f" providerId="AD" clId="Web-{ADE9D6A9-51B7-9DDB-9557-F987DD739B94}" dt="2025-01-15T02:36:48.054" v="529" actId="20577"/>
          <ac:spMkLst>
            <pc:docMk/>
            <pc:sldMk cId="1007744351" sldId="263"/>
            <ac:spMk id="3" creationId="{A1C168B5-6B06-7C69-C0D3-E084B72C15AB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2:53:16.920" v="922" actId="20577"/>
        <pc:sldMkLst>
          <pc:docMk/>
          <pc:sldMk cId="3563532102" sldId="264"/>
        </pc:sldMkLst>
        <pc:spChg chg="mod">
          <ac:chgData name="Syed E Shubha" userId="S::sshubh1@lsu.edu::5002043c-7220-4229-81cf-9b7e98183f7f" providerId="AD" clId="Web-{ADE9D6A9-51B7-9DDB-9557-F987DD739B94}" dt="2025-01-15T02:37:04.242" v="540" actId="20577"/>
          <ac:spMkLst>
            <pc:docMk/>
            <pc:sldMk cId="3563532102" sldId="264"/>
            <ac:spMk id="2" creationId="{0B767C88-225C-6211-4017-C18087DB1B72}"/>
          </ac:spMkLst>
        </pc:spChg>
        <pc:spChg chg="mod">
          <ac:chgData name="Syed E Shubha" userId="S::sshubh1@lsu.edu::5002043c-7220-4229-81cf-9b7e98183f7f" providerId="AD" clId="Web-{ADE9D6A9-51B7-9DDB-9557-F987DD739B94}" dt="2025-01-15T02:53:16.920" v="922" actId="20577"/>
          <ac:spMkLst>
            <pc:docMk/>
            <pc:sldMk cId="3563532102" sldId="264"/>
            <ac:spMk id="3" creationId="{B4F39891-294D-958D-9314-2D456B9EAB01}"/>
          </ac:spMkLst>
        </pc:spChg>
      </pc:sldChg>
      <pc:sldChg chg="modSp new">
        <pc:chgData name="Syed E Shubha" userId="S::sshubh1@lsu.edu::5002043c-7220-4229-81cf-9b7e98183f7f" providerId="AD" clId="Web-{ADE9D6A9-51B7-9DDB-9557-F987DD739B94}" dt="2025-01-15T03:00:27.484" v="1151" actId="20577"/>
        <pc:sldMkLst>
          <pc:docMk/>
          <pc:sldMk cId="2311586487" sldId="265"/>
        </pc:sldMkLst>
        <pc:spChg chg="mod">
          <ac:chgData name="Syed E Shubha" userId="S::sshubh1@lsu.edu::5002043c-7220-4229-81cf-9b7e98183f7f" providerId="AD" clId="Web-{ADE9D6A9-51B7-9DDB-9557-F987DD739B94}" dt="2025-01-15T02:53:33.295" v="935" actId="20577"/>
          <ac:spMkLst>
            <pc:docMk/>
            <pc:sldMk cId="2311586487" sldId="265"/>
            <ac:spMk id="2" creationId="{78FE57B9-25B8-C734-4204-EC17FBF14EFD}"/>
          </ac:spMkLst>
        </pc:spChg>
        <pc:spChg chg="mod">
          <ac:chgData name="Syed E Shubha" userId="S::sshubh1@lsu.edu::5002043c-7220-4229-81cf-9b7e98183f7f" providerId="AD" clId="Web-{ADE9D6A9-51B7-9DDB-9557-F987DD739B94}" dt="2025-01-15T03:00:27.484" v="1151" actId="20577"/>
          <ac:spMkLst>
            <pc:docMk/>
            <pc:sldMk cId="2311586487" sldId="265"/>
            <ac:spMk id="3" creationId="{04455507-7EAD-474B-1757-CB61254B2861}"/>
          </ac:spMkLst>
        </pc:spChg>
      </pc:sldChg>
      <pc:sldChg chg="addSp delSp modSp new">
        <pc:chgData name="Syed E Shubha" userId="S::sshubh1@lsu.edu::5002043c-7220-4229-81cf-9b7e98183f7f" providerId="AD" clId="Web-{ADE9D6A9-51B7-9DDB-9557-F987DD739B94}" dt="2025-01-15T03:04:52.868" v="1209" actId="1076"/>
        <pc:sldMkLst>
          <pc:docMk/>
          <pc:sldMk cId="1391938092" sldId="266"/>
        </pc:sldMkLst>
        <pc:spChg chg="mod">
          <ac:chgData name="Syed E Shubha" userId="S::sshubh1@lsu.edu::5002043c-7220-4229-81cf-9b7e98183f7f" providerId="AD" clId="Web-{ADE9D6A9-51B7-9DDB-9557-F987DD739B94}" dt="2025-01-15T03:01:23.830" v="1162" actId="20577"/>
          <ac:spMkLst>
            <pc:docMk/>
            <pc:sldMk cId="1391938092" sldId="266"/>
            <ac:spMk id="2" creationId="{B3184E5A-917D-55CA-4604-22FCEF7017A9}"/>
          </ac:spMkLst>
        </pc:spChg>
        <pc:spChg chg="del">
          <ac:chgData name="Syed E Shubha" userId="S::sshubh1@lsu.edu::5002043c-7220-4229-81cf-9b7e98183f7f" providerId="AD" clId="Web-{ADE9D6A9-51B7-9DDB-9557-F987DD739B94}" dt="2025-01-15T03:02:17.613" v="1163"/>
          <ac:spMkLst>
            <pc:docMk/>
            <pc:sldMk cId="1391938092" sldId="266"/>
            <ac:spMk id="3" creationId="{985D7614-152D-C79D-802A-EA888BD8ECEE}"/>
          </ac:spMkLst>
        </pc:spChg>
        <pc:spChg chg="add del">
          <ac:chgData name="Syed E Shubha" userId="S::sshubh1@lsu.edu::5002043c-7220-4229-81cf-9b7e98183f7f" providerId="AD" clId="Web-{ADE9D6A9-51B7-9DDB-9557-F987DD739B94}" dt="2025-01-15T03:03:33.459" v="1168"/>
          <ac:spMkLst>
            <pc:docMk/>
            <pc:sldMk cId="1391938092" sldId="266"/>
            <ac:spMk id="6" creationId="{34D44A54-FD4D-F4B8-2482-6F2879BB43F9}"/>
          </ac:spMkLst>
        </pc:spChg>
        <pc:spChg chg="add del">
          <ac:chgData name="Syed E Shubha" userId="S::sshubh1@lsu.edu::5002043c-7220-4229-81cf-9b7e98183f7f" providerId="AD" clId="Web-{ADE9D6A9-51B7-9DDB-9557-F987DD739B94}" dt="2025-01-15T03:03:47.679" v="1171"/>
          <ac:spMkLst>
            <pc:docMk/>
            <pc:sldMk cId="1391938092" sldId="266"/>
            <ac:spMk id="7" creationId="{748D52BD-2173-D2E9-703D-7A980A1589D6}"/>
          </ac:spMkLst>
        </pc:spChg>
        <pc:spChg chg="add mod">
          <ac:chgData name="Syed E Shubha" userId="S::sshubh1@lsu.edu::5002043c-7220-4229-81cf-9b7e98183f7f" providerId="AD" clId="Web-{ADE9D6A9-51B7-9DDB-9557-F987DD739B94}" dt="2025-01-15T03:04:52.868" v="1209" actId="1076"/>
          <ac:spMkLst>
            <pc:docMk/>
            <pc:sldMk cId="1391938092" sldId="266"/>
            <ac:spMk id="8" creationId="{94F308B7-8546-AAFB-73C1-5428773AAB40}"/>
          </ac:spMkLst>
        </pc:spChg>
        <pc:picChg chg="add mod ord">
          <ac:chgData name="Syed E Shubha" userId="S::sshubh1@lsu.edu::5002043c-7220-4229-81cf-9b7e98183f7f" providerId="AD" clId="Web-{ADE9D6A9-51B7-9DDB-9557-F987DD739B94}" dt="2025-01-15T03:04:48.900" v="1208" actId="1076"/>
          <ac:picMkLst>
            <pc:docMk/>
            <pc:sldMk cId="1391938092" sldId="266"/>
            <ac:picMk id="5" creationId="{B590B982-8D08-1FB3-1A31-55E944D7DBCE}"/>
          </ac:picMkLst>
        </pc:picChg>
      </pc:sldChg>
      <pc:sldChg chg="addSp delSp modSp new">
        <pc:chgData name="Syed E Shubha" userId="S::sshubh1@lsu.edu::5002043c-7220-4229-81cf-9b7e98183f7f" providerId="AD" clId="Web-{ADE9D6A9-51B7-9DDB-9557-F987DD739B94}" dt="2025-01-15T03:12:55.901" v="1363" actId="20577"/>
        <pc:sldMkLst>
          <pc:docMk/>
          <pc:sldMk cId="3749202685" sldId="267"/>
        </pc:sldMkLst>
        <pc:spChg chg="mod">
          <ac:chgData name="Syed E Shubha" userId="S::sshubh1@lsu.edu::5002043c-7220-4229-81cf-9b7e98183f7f" providerId="AD" clId="Web-{ADE9D6A9-51B7-9DDB-9557-F987DD739B94}" dt="2025-01-15T03:05:28.088" v="1225" actId="20577"/>
          <ac:spMkLst>
            <pc:docMk/>
            <pc:sldMk cId="3749202685" sldId="267"/>
            <ac:spMk id="2" creationId="{5D1E0AFE-C290-34D3-741E-CE0554FB0424}"/>
          </ac:spMkLst>
        </pc:spChg>
        <pc:spChg chg="del">
          <ac:chgData name="Syed E Shubha" userId="S::sshubh1@lsu.edu::5002043c-7220-4229-81cf-9b7e98183f7f" providerId="AD" clId="Web-{ADE9D6A9-51B7-9DDB-9557-F987DD739B94}" dt="2025-01-15T03:05:52.402" v="1226"/>
          <ac:spMkLst>
            <pc:docMk/>
            <pc:sldMk cId="3749202685" sldId="267"/>
            <ac:spMk id="3" creationId="{DF4DA28E-62EE-B179-72FF-8F105ECF4DF1}"/>
          </ac:spMkLst>
        </pc:spChg>
        <pc:spChg chg="add del">
          <ac:chgData name="Syed E Shubha" userId="S::sshubh1@lsu.edu::5002043c-7220-4229-81cf-9b7e98183f7f" providerId="AD" clId="Web-{ADE9D6A9-51B7-9DDB-9557-F987DD739B94}" dt="2025-01-15T03:08:03.766" v="1245"/>
          <ac:spMkLst>
            <pc:docMk/>
            <pc:sldMk cId="3749202685" sldId="267"/>
            <ac:spMk id="7" creationId="{D7B76725-AD2F-57EE-CCB1-29315AF734D3}"/>
          </ac:spMkLst>
        </pc:spChg>
        <pc:spChg chg="add mod">
          <ac:chgData name="Syed E Shubha" userId="S::sshubh1@lsu.edu::5002043c-7220-4229-81cf-9b7e98183f7f" providerId="AD" clId="Web-{ADE9D6A9-51B7-9DDB-9557-F987DD739B94}" dt="2025-01-15T03:12:55.901" v="1363" actId="20577"/>
          <ac:spMkLst>
            <pc:docMk/>
            <pc:sldMk cId="3749202685" sldId="267"/>
            <ac:spMk id="8" creationId="{38C3D059-6230-1E6A-1D0A-088FF08038EF}"/>
          </ac:spMkLst>
        </pc:spChg>
        <pc:picChg chg="add mod ord modCrop">
          <ac:chgData name="Syed E Shubha" userId="S::sshubh1@lsu.edu::5002043c-7220-4229-81cf-9b7e98183f7f" providerId="AD" clId="Web-{ADE9D6A9-51B7-9DDB-9557-F987DD739B94}" dt="2025-01-15T03:09:50.567" v="1262" actId="1076"/>
          <ac:picMkLst>
            <pc:docMk/>
            <pc:sldMk cId="3749202685" sldId="267"/>
            <ac:picMk id="5" creationId="{FEBE310B-6D7A-E19F-9A03-FA1B3E29AFA8}"/>
          </ac:picMkLst>
        </pc:picChg>
        <pc:picChg chg="add mod modCrop">
          <ac:chgData name="Syed E Shubha" userId="S::sshubh1@lsu.edu::5002043c-7220-4229-81cf-9b7e98183f7f" providerId="AD" clId="Web-{ADE9D6A9-51B7-9DDB-9557-F987DD739B94}" dt="2025-01-15T03:09:53.895" v="1263" actId="1076"/>
          <ac:picMkLst>
            <pc:docMk/>
            <pc:sldMk cId="3749202685" sldId="267"/>
            <ac:picMk id="6" creationId="{D973C997-6EAB-6475-183A-5584EAD63278}"/>
          </ac:picMkLst>
        </pc:picChg>
      </pc:sldChg>
      <pc:sldChg chg="addSp delSp modSp new">
        <pc:chgData name="Syed E Shubha" userId="S::sshubh1@lsu.edu::5002043c-7220-4229-81cf-9b7e98183f7f" providerId="AD" clId="Web-{ADE9D6A9-51B7-9DDB-9557-F987DD739B94}" dt="2025-01-15T03:14:21.389" v="1379" actId="20577"/>
        <pc:sldMkLst>
          <pc:docMk/>
          <pc:sldMk cId="582040030" sldId="268"/>
        </pc:sldMkLst>
        <pc:spChg chg="mod">
          <ac:chgData name="Syed E Shubha" userId="S::sshubh1@lsu.edu::5002043c-7220-4229-81cf-9b7e98183f7f" providerId="AD" clId="Web-{ADE9D6A9-51B7-9DDB-9557-F987DD739B94}" dt="2025-01-15T03:14:21.389" v="1379" actId="20577"/>
          <ac:spMkLst>
            <pc:docMk/>
            <pc:sldMk cId="582040030" sldId="268"/>
            <ac:spMk id="2" creationId="{0C595020-2D47-3FE2-4594-58F10342C82C}"/>
          </ac:spMkLst>
        </pc:spChg>
        <pc:spChg chg="del">
          <ac:chgData name="Syed E Shubha" userId="S::sshubh1@lsu.edu::5002043c-7220-4229-81cf-9b7e98183f7f" providerId="AD" clId="Web-{ADE9D6A9-51B7-9DDB-9557-F987DD739B94}" dt="2025-01-15T03:13:26.559" v="1367"/>
          <ac:spMkLst>
            <pc:docMk/>
            <pc:sldMk cId="582040030" sldId="268"/>
            <ac:spMk id="3" creationId="{E4631638-8986-CA66-69B1-7A1E7AF02B3F}"/>
          </ac:spMkLst>
        </pc:spChg>
        <pc:picChg chg="add mod ord">
          <ac:chgData name="Syed E Shubha" userId="S::sshubh1@lsu.edu::5002043c-7220-4229-81cf-9b7e98183f7f" providerId="AD" clId="Web-{ADE9D6A9-51B7-9DDB-9557-F987DD739B94}" dt="2025-01-15T03:13:44.137" v="1371" actId="1076"/>
          <ac:picMkLst>
            <pc:docMk/>
            <pc:sldMk cId="582040030" sldId="268"/>
            <ac:picMk id="5" creationId="{CC958949-0D45-1022-50A1-D98C308DB3C9}"/>
          </ac:picMkLst>
        </pc:picChg>
      </pc:sldChg>
      <pc:sldChg chg="addSp modSp new">
        <pc:chgData name="Syed E Shubha" userId="S::sshubh1@lsu.edu::5002043c-7220-4229-81cf-9b7e98183f7f" providerId="AD" clId="Web-{ADE9D6A9-51B7-9DDB-9557-F987DD739B94}" dt="2025-01-15T03:19:29.166" v="1494" actId="1076"/>
        <pc:sldMkLst>
          <pc:docMk/>
          <pc:sldMk cId="1044598333" sldId="269"/>
        </pc:sldMkLst>
        <pc:spChg chg="mod">
          <ac:chgData name="Syed E Shubha" userId="S::sshubh1@lsu.edu::5002043c-7220-4229-81cf-9b7e98183f7f" providerId="AD" clId="Web-{ADE9D6A9-51B7-9DDB-9557-F987DD739B94}" dt="2025-01-15T03:14:34.592" v="1387" actId="20577"/>
          <ac:spMkLst>
            <pc:docMk/>
            <pc:sldMk cId="1044598333" sldId="269"/>
            <ac:spMk id="2" creationId="{A1A38DD2-CFA2-5F47-61DF-322F576B134A}"/>
          </ac:spMkLst>
        </pc:spChg>
        <pc:spChg chg="mod">
          <ac:chgData name="Syed E Shubha" userId="S::sshubh1@lsu.edu::5002043c-7220-4229-81cf-9b7e98183f7f" providerId="AD" clId="Web-{ADE9D6A9-51B7-9DDB-9557-F987DD739B94}" dt="2025-01-15T03:17:45.006" v="1460" actId="20577"/>
          <ac:spMkLst>
            <pc:docMk/>
            <pc:sldMk cId="1044598333" sldId="269"/>
            <ac:spMk id="3" creationId="{25672DE7-0249-727F-D9F7-B76DD8353249}"/>
          </ac:spMkLst>
        </pc:spChg>
        <pc:spChg chg="add mod">
          <ac:chgData name="Syed E Shubha" userId="S::sshubh1@lsu.edu::5002043c-7220-4229-81cf-9b7e98183f7f" providerId="AD" clId="Web-{ADE9D6A9-51B7-9DDB-9557-F987DD739B94}" dt="2025-01-15T03:19:29.166" v="1494" actId="1076"/>
          <ac:spMkLst>
            <pc:docMk/>
            <pc:sldMk cId="1044598333" sldId="269"/>
            <ac:spMk id="5" creationId="{0874B6A5-3922-44E5-B7EC-85BC05F946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2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Jailbreaking Quantum Computers</a:t>
            </a:r>
            <a:br>
              <a:rPr lang="en-US" sz="4400" dirty="0">
                <a:latin typeface="Arial"/>
                <a:cs typeface="Arial"/>
              </a:rPr>
            </a:b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Chuanqi Xu, Jakub 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</a:rPr>
              <a:t>Szefer</a:t>
            </a:r>
            <a:b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</a:br>
            <a:b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</a:br>
            <a:br>
              <a:rPr lang="en-US" sz="4400" dirty="0">
                <a:latin typeface="Arial"/>
                <a:cs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Prepared by: Syed Emad Uddin Shubha</a:t>
            </a:r>
            <a:b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Date: </a:t>
            </a:r>
            <a:r>
              <a:rPr lang="en-US" sz="2000">
                <a:solidFill>
                  <a:schemeClr val="tx1"/>
                </a:solidFill>
                <a:latin typeface="Arial"/>
                <a:cs typeface="Arial"/>
              </a:rPr>
              <a:t>May 20,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2025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8DD2-CFA2-5F47-61DF-322F576B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Next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2DE7-0249-727F-D9F7-B76DD835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Associating curve with circuit effect (i.e., which attack represents deleting Hadamard, or swapping CNOT etc.)</a:t>
            </a:r>
          </a:p>
          <a:p>
            <a:pPr marL="457200" indent="-457200">
              <a:buAutoNum type="arabicPeriod"/>
            </a:pPr>
            <a:r>
              <a:rPr lang="en-US" sz="2800" dirty="0"/>
              <a:t>Using coupling between q0 and q1 to potentially reach more degree of attacks.</a:t>
            </a:r>
          </a:p>
          <a:p>
            <a:pPr marL="457200" indent="-457200">
              <a:buAutoNum type="arabicPeriod"/>
            </a:pPr>
            <a:r>
              <a:rPr lang="en-US" sz="2800" dirty="0"/>
              <a:t>Finding attacks that might be undetectable by proposed defense mechanism.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5D0AB-BF02-64D4-AA25-A496316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445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7B9-25B8-C734-4204-EC17FBF1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Threat Model &amp;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5507-7EAD-474B-1757-CB61254B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Pulse-Level Access Can Breach Quantum Programs?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Adversary Model: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Malicious tenant submits pulse-level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 </a:t>
            </a:r>
            <a:r>
              <a:rPr lang="en-US" i="1" dirty="0"/>
              <a:t>in parallel or close</a:t>
            </a:r>
            <a:r>
              <a:rPr lang="en-US" dirty="0"/>
              <a:t> to a victim on shared hardware.</a:t>
            </a:r>
          </a:p>
          <a:p>
            <a:r>
              <a:rPr lang="en-US" b="1" dirty="0"/>
              <a:t>Assumption:</a:t>
            </a:r>
            <a:r>
              <a:rPr lang="en-US" dirty="0"/>
              <a:t> </a:t>
            </a:r>
          </a:p>
          <a:p>
            <a:r>
              <a:rPr lang="en-US" dirty="0"/>
              <a:t>No special privileges — just using allowed pulse-level features via </a:t>
            </a:r>
            <a:r>
              <a:rPr lang="en-US" dirty="0" err="1"/>
              <a:t>Qiskit</a:t>
            </a:r>
            <a:r>
              <a:rPr lang="en-US" dirty="0"/>
              <a:t> Pulse / QASM3 / opaque gates.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8C92-8BE3-2939-EEF1-C17F60BC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115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5F5-F969-6496-9D25-6A210DE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77A4-6986-91F5-8AF7-4F247C59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Channel Attacks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Qubit Plunder: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Hijack unused drive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Qubit Block: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Occupy qubits without acting.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Qubit Reorder: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Change gate semantics via reordered qubit-channel mapping.</a:t>
            </a:r>
          </a:p>
          <a:p>
            <a:pPr algn="l">
              <a:buNone/>
            </a:pPr>
            <a:endParaRPr lang="en-US" b="1" i="1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Pulse Attacks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Timing Mismatch: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Break CR echo with delays.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Frequency Mismatch: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Detuned drive → phase leakage.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Phase/Shape Mismatch: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Alter waveform to create Z-rotations or fail gates.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1F85-CBD4-C480-6C08-D037C20D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E5A-917D-55CA-4604-22FCEF70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Proposed Attacks</a:t>
            </a:r>
            <a:endParaRPr lang="en-US" dirty="0"/>
          </a:p>
        </p:txBody>
      </p:sp>
      <p:pic>
        <p:nvPicPr>
          <p:cNvPr id="5" name="Content Placeholder 4" descr="A diagram of a pulse attack&#10;&#10;Description automatically generated">
            <a:extLst>
              <a:ext uri="{FF2B5EF4-FFF2-40B4-BE49-F238E27FC236}">
                <a16:creationId xmlns:a16="http://schemas.microsoft.com/office/drawing/2014/main" id="{B590B982-8D08-1FB3-1A31-55E944D7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38" y="1199545"/>
            <a:ext cx="9183831" cy="36905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54C5-25C6-E9CC-3938-0908F2F0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19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E1A-53BC-92DB-8F94-7B653B67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Attack — CR Echo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DEB8-471D-A86F-45C1-8F30E31C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-CR (Cross Resonance) gates cancel residual terms using +CR and −CR pulses.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 If an attacker inserts a </a:t>
            </a:r>
            <a:r>
              <a:rPr lang="en-US" b="1" dirty="0"/>
              <a:t>delay or barrier</a:t>
            </a:r>
            <a:r>
              <a:rPr lang="en-US" dirty="0"/>
              <a:t>, it breaks cancellation.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 residual ZX term remains → leaks control qubit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AB12B-8187-AEB6-79E3-71049D53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AFE-C290-34D3-741E-CE0554FB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Example: Qubit Flip Pulse Attack</a:t>
            </a:r>
            <a:endParaRPr lang="en-US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FEBE310B-6D7A-E19F-9A03-FA1B3E29A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27" r="1379"/>
          <a:stretch/>
        </p:blipFill>
        <p:spPr>
          <a:xfrm>
            <a:off x="537729" y="1587876"/>
            <a:ext cx="3967776" cy="36887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F3347-987B-75A2-0EFE-39DF00B2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  <p:pic>
        <p:nvPicPr>
          <p:cNvPr id="6" name="Picture 5" descr="A diagram of pulse attack&#10;&#10;Description automatically generated">
            <a:extLst>
              <a:ext uri="{FF2B5EF4-FFF2-40B4-BE49-F238E27FC236}">
                <a16:creationId xmlns:a16="http://schemas.microsoft.com/office/drawing/2014/main" id="{D973C997-6EAB-6475-183A-5584EAD6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2" r="5455" b="2007"/>
          <a:stretch/>
        </p:blipFill>
        <p:spPr>
          <a:xfrm>
            <a:off x="8052089" y="1436111"/>
            <a:ext cx="3599883" cy="39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B490-4DE1-7CA4-8D5B-199D792A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Teleportation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B6462A-512F-DD09-3092-6C45EDC56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277269"/>
            <a:ext cx="9093200" cy="2743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5FC-0706-82AE-41BC-2180E520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3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4D29-F53C-704A-CE28-E20E425D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Attempt </a:t>
            </a:r>
            <a:r>
              <a:rPr lang="en-US" sz="3100" dirty="0"/>
              <a:t>(J, A, Coupling can be changed)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CA0A5-66BD-B5BC-7A2A-633AFAAA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024EB2-0741-094B-A948-4C71DE1B3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999" y="1124894"/>
            <a:ext cx="6350000" cy="5016500"/>
          </a:xfrm>
        </p:spPr>
      </p:pic>
    </p:spTree>
    <p:extLst>
      <p:ext uri="{BB962C8B-B14F-4D97-AF65-F5344CB8AC3E}">
        <p14:creationId xmlns:p14="http://schemas.microsoft.com/office/powerpoint/2010/main" val="323296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020-2D47-3FE2-4594-58F10342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Proposed Defenses</a:t>
            </a:r>
            <a:endParaRPr lang="en-US" dirty="0" err="1"/>
          </a:p>
        </p:txBody>
      </p:sp>
      <p:pic>
        <p:nvPicPr>
          <p:cNvPr id="5" name="Content Placeholder 4" descr="A diagram of a pulse sequence&#10;&#10;Description automatically generated">
            <a:extLst>
              <a:ext uri="{FF2B5EF4-FFF2-40B4-BE49-F238E27FC236}">
                <a16:creationId xmlns:a16="http://schemas.microsoft.com/office/drawing/2014/main" id="{CC958949-0D45-1022-50A1-D98C308D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88" y="1073208"/>
            <a:ext cx="8875568" cy="5012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3100-C39D-8B79-296E-F784D88F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204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297</Words>
  <Application>Microsoft Macintosh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-webkit-standard</vt:lpstr>
      <vt:lpstr>Aptos</vt:lpstr>
      <vt:lpstr>Aptos Display</vt:lpstr>
      <vt:lpstr>Arial</vt:lpstr>
      <vt:lpstr>Calibri</vt:lpstr>
      <vt:lpstr>Georgia</vt:lpstr>
      <vt:lpstr>Georgia Pro</vt:lpstr>
      <vt:lpstr>Gill Sans</vt:lpstr>
      <vt:lpstr>Helvetica</vt:lpstr>
      <vt:lpstr>Office Theme</vt:lpstr>
      <vt:lpstr>1_Custom Design</vt:lpstr>
      <vt:lpstr>Jailbreaking Quantum Computers Chuanqi Xu, Jakub Szefer   Prepared by: Syed Emad Uddin Shubha Date: May 20, 2025</vt:lpstr>
      <vt:lpstr>Threat Model &amp; Assumptions</vt:lpstr>
      <vt:lpstr>Key Vulnerabilities</vt:lpstr>
      <vt:lpstr>Proposed Attacks</vt:lpstr>
      <vt:lpstr>Core Attack — CR Echo Cancellation</vt:lpstr>
      <vt:lpstr>Example: Qubit Flip Pulse Attack</vt:lpstr>
      <vt:lpstr>Example: Teleportation</vt:lpstr>
      <vt:lpstr>Simulation Attempt (J, A, Coupling can be changed)</vt:lpstr>
      <vt:lpstr>Proposed Defenses</vt:lpstr>
      <vt:lpstr>Next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394</cp:revision>
  <dcterms:created xsi:type="dcterms:W3CDTF">2024-11-20T04:21:08Z</dcterms:created>
  <dcterms:modified xsi:type="dcterms:W3CDTF">2025-05-20T20:43:41Z</dcterms:modified>
</cp:coreProperties>
</file>