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62" r:id="rId4"/>
    <p:sldId id="275" r:id="rId5"/>
    <p:sldId id="270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CB5106-29C4-AC45-A7CB-D1CEE90962F2}" v="782" dt="2025-06-05T03:49:39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367" autoAdjust="0"/>
    <p:restoredTop sz="89318" autoAdjust="0"/>
  </p:normalViewPr>
  <p:slideViewPr>
    <p:cSldViewPr snapToGrid="0">
      <p:cViewPr varScale="1">
        <p:scale>
          <a:sx n="41" d="100"/>
          <a:sy n="41" d="100"/>
        </p:scale>
        <p:origin x="208" y="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ed Emad Uddin Shubha" userId="5002043c-7220-4229-81cf-9b7e98183f7f" providerId="ADAL" clId="{D8CB5106-29C4-AC45-A7CB-D1CEE90962F2}"/>
    <pc:docChg chg="custSel addSld delSld modSld">
      <pc:chgData name="Syed Emad Uddin Shubha" userId="5002043c-7220-4229-81cf-9b7e98183f7f" providerId="ADAL" clId="{D8CB5106-29C4-AC45-A7CB-D1CEE90962F2}" dt="2025-06-05T03:51:20.857" v="2184" actId="20577"/>
      <pc:docMkLst>
        <pc:docMk/>
      </pc:docMkLst>
      <pc:sldChg chg="addSp modSp mod">
        <pc:chgData name="Syed Emad Uddin Shubha" userId="5002043c-7220-4229-81cf-9b7e98183f7f" providerId="ADAL" clId="{D8CB5106-29C4-AC45-A7CB-D1CEE90962F2}" dt="2025-06-05T00:48:56.870" v="219" actId="20577"/>
        <pc:sldMkLst>
          <pc:docMk/>
          <pc:sldMk cId="2160093586" sldId="256"/>
        </pc:sldMkLst>
        <pc:spChg chg="mod">
          <ac:chgData name="Syed Emad Uddin Shubha" userId="5002043c-7220-4229-81cf-9b7e98183f7f" providerId="ADAL" clId="{D8CB5106-29C4-AC45-A7CB-D1CEE90962F2}" dt="2025-06-05T00:48:45.711" v="216" actId="1076"/>
          <ac:spMkLst>
            <pc:docMk/>
            <pc:sldMk cId="2160093586" sldId="256"/>
            <ac:spMk id="2" creationId="{43D6251B-D1A4-CFB9-DFE4-A0A754DA0F7F}"/>
          </ac:spMkLst>
        </pc:spChg>
        <pc:spChg chg="add mod">
          <ac:chgData name="Syed Emad Uddin Shubha" userId="5002043c-7220-4229-81cf-9b7e98183f7f" providerId="ADAL" clId="{D8CB5106-29C4-AC45-A7CB-D1CEE90962F2}" dt="2025-06-05T00:48:56.870" v="219" actId="20577"/>
          <ac:spMkLst>
            <pc:docMk/>
            <pc:sldMk cId="2160093586" sldId="256"/>
            <ac:spMk id="6" creationId="{7E7FFBE4-DEDF-38C3-1576-4DD47B906AF5}"/>
          </ac:spMkLst>
        </pc:spChg>
      </pc:sldChg>
      <pc:sldChg chg="modSp mod">
        <pc:chgData name="Syed Emad Uddin Shubha" userId="5002043c-7220-4229-81cf-9b7e98183f7f" providerId="ADAL" clId="{D8CB5106-29C4-AC45-A7CB-D1CEE90962F2}" dt="2025-06-05T03:48:31.788" v="2016" actId="20577"/>
        <pc:sldMkLst>
          <pc:docMk/>
          <pc:sldMk cId="2569046798" sldId="262"/>
        </pc:sldMkLst>
        <pc:spChg chg="mod">
          <ac:chgData name="Syed Emad Uddin Shubha" userId="5002043c-7220-4229-81cf-9b7e98183f7f" providerId="ADAL" clId="{D8CB5106-29C4-AC45-A7CB-D1CEE90962F2}" dt="2025-06-05T00:50:30.083" v="343" actId="20577"/>
          <ac:spMkLst>
            <pc:docMk/>
            <pc:sldMk cId="2569046798" sldId="262"/>
            <ac:spMk id="2" creationId="{4A9C3E83-44C3-9195-E509-044D7534A67B}"/>
          </ac:spMkLst>
        </pc:spChg>
        <pc:spChg chg="mod">
          <ac:chgData name="Syed Emad Uddin Shubha" userId="5002043c-7220-4229-81cf-9b7e98183f7f" providerId="ADAL" clId="{D8CB5106-29C4-AC45-A7CB-D1CEE90962F2}" dt="2025-06-05T03:48:31.788" v="2016" actId="20577"/>
          <ac:spMkLst>
            <pc:docMk/>
            <pc:sldMk cId="2569046798" sldId="262"/>
            <ac:spMk id="3" creationId="{BBEC98F0-A6AB-8BC2-927B-B02406034544}"/>
          </ac:spMkLst>
        </pc:spChg>
      </pc:sldChg>
      <pc:sldChg chg="del">
        <pc:chgData name="Syed Emad Uddin Shubha" userId="5002043c-7220-4229-81cf-9b7e98183f7f" providerId="ADAL" clId="{D8CB5106-29C4-AC45-A7CB-D1CEE90962F2}" dt="2025-06-05T00:44:25.476" v="0" actId="2696"/>
        <pc:sldMkLst>
          <pc:docMk/>
          <pc:sldMk cId="1007744351" sldId="263"/>
        </pc:sldMkLst>
      </pc:sldChg>
      <pc:sldChg chg="del">
        <pc:chgData name="Syed Emad Uddin Shubha" userId="5002043c-7220-4229-81cf-9b7e98183f7f" providerId="ADAL" clId="{D8CB5106-29C4-AC45-A7CB-D1CEE90962F2}" dt="2025-06-05T00:44:25.694" v="1" actId="2696"/>
        <pc:sldMkLst>
          <pc:docMk/>
          <pc:sldMk cId="3563532102" sldId="264"/>
        </pc:sldMkLst>
      </pc:sldChg>
      <pc:sldChg chg="del">
        <pc:chgData name="Syed Emad Uddin Shubha" userId="5002043c-7220-4229-81cf-9b7e98183f7f" providerId="ADAL" clId="{D8CB5106-29C4-AC45-A7CB-D1CEE90962F2}" dt="2025-06-05T00:44:25.893" v="2" actId="2696"/>
        <pc:sldMkLst>
          <pc:docMk/>
          <pc:sldMk cId="2311586487" sldId="265"/>
        </pc:sldMkLst>
      </pc:sldChg>
      <pc:sldChg chg="del">
        <pc:chgData name="Syed Emad Uddin Shubha" userId="5002043c-7220-4229-81cf-9b7e98183f7f" providerId="ADAL" clId="{D8CB5106-29C4-AC45-A7CB-D1CEE90962F2}" dt="2025-06-05T00:44:26.088" v="3" actId="2696"/>
        <pc:sldMkLst>
          <pc:docMk/>
          <pc:sldMk cId="1391938092" sldId="266"/>
        </pc:sldMkLst>
      </pc:sldChg>
      <pc:sldChg chg="del">
        <pc:chgData name="Syed Emad Uddin Shubha" userId="5002043c-7220-4229-81cf-9b7e98183f7f" providerId="ADAL" clId="{D8CB5106-29C4-AC45-A7CB-D1CEE90962F2}" dt="2025-06-05T00:44:26.304" v="4" actId="2696"/>
        <pc:sldMkLst>
          <pc:docMk/>
          <pc:sldMk cId="3749202685" sldId="267"/>
        </pc:sldMkLst>
      </pc:sldChg>
      <pc:sldChg chg="del">
        <pc:chgData name="Syed Emad Uddin Shubha" userId="5002043c-7220-4229-81cf-9b7e98183f7f" providerId="ADAL" clId="{D8CB5106-29C4-AC45-A7CB-D1CEE90962F2}" dt="2025-06-05T00:44:26.548" v="5" actId="2696"/>
        <pc:sldMkLst>
          <pc:docMk/>
          <pc:sldMk cId="582040030" sldId="268"/>
        </pc:sldMkLst>
      </pc:sldChg>
      <pc:sldChg chg="del">
        <pc:chgData name="Syed Emad Uddin Shubha" userId="5002043c-7220-4229-81cf-9b7e98183f7f" providerId="ADAL" clId="{D8CB5106-29C4-AC45-A7CB-D1CEE90962F2}" dt="2025-06-05T00:58:32.778" v="868" actId="2696"/>
        <pc:sldMkLst>
          <pc:docMk/>
          <pc:sldMk cId="1044598333" sldId="269"/>
        </pc:sldMkLst>
      </pc:sldChg>
      <pc:sldChg chg="modSp new mod">
        <pc:chgData name="Syed Emad Uddin Shubha" userId="5002043c-7220-4229-81cf-9b7e98183f7f" providerId="ADAL" clId="{D8CB5106-29C4-AC45-A7CB-D1CEE90962F2}" dt="2025-06-05T03:51:20.857" v="2184" actId="20577"/>
        <pc:sldMkLst>
          <pc:docMk/>
          <pc:sldMk cId="1365473570" sldId="270"/>
        </pc:sldMkLst>
        <pc:spChg chg="mod">
          <ac:chgData name="Syed Emad Uddin Shubha" userId="5002043c-7220-4229-81cf-9b7e98183f7f" providerId="ADAL" clId="{D8CB5106-29C4-AC45-A7CB-D1CEE90962F2}" dt="2025-06-05T00:52:30.316" v="560" actId="20577"/>
          <ac:spMkLst>
            <pc:docMk/>
            <pc:sldMk cId="1365473570" sldId="270"/>
            <ac:spMk id="2" creationId="{35D8A2F5-89E9-76B6-7076-68192F36F3C8}"/>
          </ac:spMkLst>
        </pc:spChg>
        <pc:spChg chg="mod">
          <ac:chgData name="Syed Emad Uddin Shubha" userId="5002043c-7220-4229-81cf-9b7e98183f7f" providerId="ADAL" clId="{D8CB5106-29C4-AC45-A7CB-D1CEE90962F2}" dt="2025-06-05T03:51:20.857" v="2184" actId="20577"/>
          <ac:spMkLst>
            <pc:docMk/>
            <pc:sldMk cId="1365473570" sldId="270"/>
            <ac:spMk id="3" creationId="{70484E54-4AA2-0F82-BB61-20D4E03CF1C3}"/>
          </ac:spMkLst>
        </pc:spChg>
      </pc:sldChg>
      <pc:sldChg chg="addSp delSp modSp new mod">
        <pc:chgData name="Syed Emad Uddin Shubha" userId="5002043c-7220-4229-81cf-9b7e98183f7f" providerId="ADAL" clId="{D8CB5106-29C4-AC45-A7CB-D1CEE90962F2}" dt="2025-06-05T03:15:00.039" v="1092" actId="113"/>
        <pc:sldMkLst>
          <pc:docMk/>
          <pc:sldMk cId="2783722341" sldId="271"/>
        </pc:sldMkLst>
        <pc:spChg chg="mod">
          <ac:chgData name="Syed Emad Uddin Shubha" userId="5002043c-7220-4229-81cf-9b7e98183f7f" providerId="ADAL" clId="{D8CB5106-29C4-AC45-A7CB-D1CEE90962F2}" dt="2025-06-05T03:14:01.479" v="1028" actId="20577"/>
          <ac:spMkLst>
            <pc:docMk/>
            <pc:sldMk cId="2783722341" sldId="271"/>
            <ac:spMk id="2" creationId="{C127FBF5-7A23-1990-70A8-3694FE93536A}"/>
          </ac:spMkLst>
        </pc:spChg>
        <pc:spChg chg="del">
          <ac:chgData name="Syed Emad Uddin Shubha" userId="5002043c-7220-4229-81cf-9b7e98183f7f" providerId="ADAL" clId="{D8CB5106-29C4-AC45-A7CB-D1CEE90962F2}" dt="2025-06-05T01:00:11.546" v="888"/>
          <ac:spMkLst>
            <pc:docMk/>
            <pc:sldMk cId="2783722341" sldId="271"/>
            <ac:spMk id="3" creationId="{A213B220-1547-A9AB-D1E5-12BA5115F974}"/>
          </ac:spMkLst>
        </pc:spChg>
        <pc:spChg chg="add del mod">
          <ac:chgData name="Syed Emad Uddin Shubha" userId="5002043c-7220-4229-81cf-9b7e98183f7f" providerId="ADAL" clId="{D8CB5106-29C4-AC45-A7CB-D1CEE90962F2}" dt="2025-06-05T03:11:19.841" v="994"/>
          <ac:spMkLst>
            <pc:docMk/>
            <pc:sldMk cId="2783722341" sldId="271"/>
            <ac:spMk id="7" creationId="{37D6ACB2-20CA-98FC-D327-24C03D876D5D}"/>
          </ac:spMkLst>
        </pc:spChg>
        <pc:spChg chg="add mod">
          <ac:chgData name="Syed Emad Uddin Shubha" userId="5002043c-7220-4229-81cf-9b7e98183f7f" providerId="ADAL" clId="{D8CB5106-29C4-AC45-A7CB-D1CEE90962F2}" dt="2025-06-05T03:15:00.039" v="1092" actId="113"/>
          <ac:spMkLst>
            <pc:docMk/>
            <pc:sldMk cId="2783722341" sldId="271"/>
            <ac:spMk id="8" creationId="{78417621-461C-1F6F-2C2E-1C0DEBD4FA6D}"/>
          </ac:spMkLst>
        </pc:spChg>
        <pc:picChg chg="add mod">
          <ac:chgData name="Syed Emad Uddin Shubha" userId="5002043c-7220-4229-81cf-9b7e98183f7f" providerId="ADAL" clId="{D8CB5106-29C4-AC45-A7CB-D1CEE90962F2}" dt="2025-06-05T03:11:18.196" v="992" actId="1076"/>
          <ac:picMkLst>
            <pc:docMk/>
            <pc:sldMk cId="2783722341" sldId="271"/>
            <ac:picMk id="6" creationId="{3DE12693-327C-147F-1CAE-6717F3B2B580}"/>
          </ac:picMkLst>
        </pc:picChg>
      </pc:sldChg>
      <pc:sldChg chg="modSp new mod">
        <pc:chgData name="Syed Emad Uddin Shubha" userId="5002043c-7220-4229-81cf-9b7e98183f7f" providerId="ADAL" clId="{D8CB5106-29C4-AC45-A7CB-D1CEE90962F2}" dt="2025-06-05T03:40:21.144" v="1546" actId="20577"/>
        <pc:sldMkLst>
          <pc:docMk/>
          <pc:sldMk cId="1704642696" sldId="272"/>
        </pc:sldMkLst>
        <pc:spChg chg="mod">
          <ac:chgData name="Syed Emad Uddin Shubha" userId="5002043c-7220-4229-81cf-9b7e98183f7f" providerId="ADAL" clId="{D8CB5106-29C4-AC45-A7CB-D1CEE90962F2}" dt="2025-06-05T03:16:45.602" v="1105" actId="20577"/>
          <ac:spMkLst>
            <pc:docMk/>
            <pc:sldMk cId="1704642696" sldId="272"/>
            <ac:spMk id="2" creationId="{4043979C-7DF4-740E-605F-DF886CE5C421}"/>
          </ac:spMkLst>
        </pc:spChg>
        <pc:spChg chg="mod">
          <ac:chgData name="Syed Emad Uddin Shubha" userId="5002043c-7220-4229-81cf-9b7e98183f7f" providerId="ADAL" clId="{D8CB5106-29C4-AC45-A7CB-D1CEE90962F2}" dt="2025-06-05T03:40:21.144" v="1546" actId="20577"/>
          <ac:spMkLst>
            <pc:docMk/>
            <pc:sldMk cId="1704642696" sldId="272"/>
            <ac:spMk id="3" creationId="{FB0FA1E8-F867-EEC2-CD39-4153F0F15DE3}"/>
          </ac:spMkLst>
        </pc:spChg>
      </pc:sldChg>
      <pc:sldChg chg="addSp delSp modSp new mod">
        <pc:chgData name="Syed Emad Uddin Shubha" userId="5002043c-7220-4229-81cf-9b7e98183f7f" providerId="ADAL" clId="{D8CB5106-29C4-AC45-A7CB-D1CEE90962F2}" dt="2025-06-05T03:40:58.389" v="1553" actId="1076"/>
        <pc:sldMkLst>
          <pc:docMk/>
          <pc:sldMk cId="3812193417" sldId="273"/>
        </pc:sldMkLst>
        <pc:spChg chg="mod">
          <ac:chgData name="Syed Emad Uddin Shubha" userId="5002043c-7220-4229-81cf-9b7e98183f7f" providerId="ADAL" clId="{D8CB5106-29C4-AC45-A7CB-D1CEE90962F2}" dt="2025-06-05T03:34:10.090" v="1472" actId="20577"/>
          <ac:spMkLst>
            <pc:docMk/>
            <pc:sldMk cId="3812193417" sldId="273"/>
            <ac:spMk id="2" creationId="{7DD6AEDA-9664-A5CC-5329-EE8D7D89A50D}"/>
          </ac:spMkLst>
        </pc:spChg>
        <pc:spChg chg="del mod">
          <ac:chgData name="Syed Emad Uddin Shubha" userId="5002043c-7220-4229-81cf-9b7e98183f7f" providerId="ADAL" clId="{D8CB5106-29C4-AC45-A7CB-D1CEE90962F2}" dt="2025-06-05T03:35:58.376" v="1474"/>
          <ac:spMkLst>
            <pc:docMk/>
            <pc:sldMk cId="3812193417" sldId="273"/>
            <ac:spMk id="3" creationId="{2117EBC8-39E1-5C06-1B72-FA45CD9E619D}"/>
          </ac:spMkLst>
        </pc:spChg>
        <pc:spChg chg="add mod">
          <ac:chgData name="Syed Emad Uddin Shubha" userId="5002043c-7220-4229-81cf-9b7e98183f7f" providerId="ADAL" clId="{D8CB5106-29C4-AC45-A7CB-D1CEE90962F2}" dt="2025-06-05T03:37:47.863" v="1489" actId="1076"/>
          <ac:spMkLst>
            <pc:docMk/>
            <pc:sldMk cId="3812193417" sldId="273"/>
            <ac:spMk id="9" creationId="{9B5526D2-D2E2-5D1F-AA2A-103965A6AB9A}"/>
          </ac:spMkLst>
        </pc:spChg>
        <pc:spChg chg="add mod">
          <ac:chgData name="Syed Emad Uddin Shubha" userId="5002043c-7220-4229-81cf-9b7e98183f7f" providerId="ADAL" clId="{D8CB5106-29C4-AC45-A7CB-D1CEE90962F2}" dt="2025-06-05T03:38:12.052" v="1491" actId="1076"/>
          <ac:spMkLst>
            <pc:docMk/>
            <pc:sldMk cId="3812193417" sldId="273"/>
            <ac:spMk id="10" creationId="{9BD17E59-3689-F7B9-E697-26EC1BA2C835}"/>
          </ac:spMkLst>
        </pc:spChg>
        <pc:spChg chg="add mod">
          <ac:chgData name="Syed Emad Uddin Shubha" userId="5002043c-7220-4229-81cf-9b7e98183f7f" providerId="ADAL" clId="{D8CB5106-29C4-AC45-A7CB-D1CEE90962F2}" dt="2025-06-05T03:38:45.939" v="1508" actId="113"/>
          <ac:spMkLst>
            <pc:docMk/>
            <pc:sldMk cId="3812193417" sldId="273"/>
            <ac:spMk id="11" creationId="{DDE8498A-3815-B25C-7676-C9CC7165C77A}"/>
          </ac:spMkLst>
        </pc:spChg>
        <pc:spChg chg="add mod">
          <ac:chgData name="Syed Emad Uddin Shubha" userId="5002043c-7220-4229-81cf-9b7e98183f7f" providerId="ADAL" clId="{D8CB5106-29C4-AC45-A7CB-D1CEE90962F2}" dt="2025-06-05T03:40:58.389" v="1553" actId="1076"/>
          <ac:spMkLst>
            <pc:docMk/>
            <pc:sldMk cId="3812193417" sldId="273"/>
            <ac:spMk id="12" creationId="{BB7FCD9C-E17F-E7FA-C70B-D47A9EA2E748}"/>
          </ac:spMkLst>
        </pc:spChg>
        <pc:picChg chg="add mod">
          <ac:chgData name="Syed Emad Uddin Shubha" userId="5002043c-7220-4229-81cf-9b7e98183f7f" providerId="ADAL" clId="{D8CB5106-29C4-AC45-A7CB-D1CEE90962F2}" dt="2025-06-05T03:37:00.148" v="1486" actId="1076"/>
          <ac:picMkLst>
            <pc:docMk/>
            <pc:sldMk cId="3812193417" sldId="273"/>
            <ac:picMk id="6" creationId="{792E950D-2F1A-0AB5-64B2-E3C06087E6CD}"/>
          </ac:picMkLst>
        </pc:picChg>
        <pc:picChg chg="add mod">
          <ac:chgData name="Syed Emad Uddin Shubha" userId="5002043c-7220-4229-81cf-9b7e98183f7f" providerId="ADAL" clId="{D8CB5106-29C4-AC45-A7CB-D1CEE90962F2}" dt="2025-06-05T03:37:06.482" v="1487" actId="1076"/>
          <ac:picMkLst>
            <pc:docMk/>
            <pc:sldMk cId="3812193417" sldId="273"/>
            <ac:picMk id="8" creationId="{54BD4EDF-02C8-7CAA-3B09-A393F62576CC}"/>
          </ac:picMkLst>
        </pc:picChg>
      </pc:sldChg>
      <pc:sldChg chg="modSp new mod">
        <pc:chgData name="Syed Emad Uddin Shubha" userId="5002043c-7220-4229-81cf-9b7e98183f7f" providerId="ADAL" clId="{D8CB5106-29C4-AC45-A7CB-D1CEE90962F2}" dt="2025-06-05T03:44:23.495" v="1822" actId="122"/>
        <pc:sldMkLst>
          <pc:docMk/>
          <pc:sldMk cId="1820639065" sldId="274"/>
        </pc:sldMkLst>
        <pc:spChg chg="mod">
          <ac:chgData name="Syed Emad Uddin Shubha" userId="5002043c-7220-4229-81cf-9b7e98183f7f" providerId="ADAL" clId="{D8CB5106-29C4-AC45-A7CB-D1CEE90962F2}" dt="2025-06-05T03:41:13.500" v="1572" actId="20577"/>
          <ac:spMkLst>
            <pc:docMk/>
            <pc:sldMk cId="1820639065" sldId="274"/>
            <ac:spMk id="2" creationId="{4ECF51E6-341E-6F88-11F1-0A9E74BCBA29}"/>
          </ac:spMkLst>
        </pc:spChg>
        <pc:spChg chg="mod">
          <ac:chgData name="Syed Emad Uddin Shubha" userId="5002043c-7220-4229-81cf-9b7e98183f7f" providerId="ADAL" clId="{D8CB5106-29C4-AC45-A7CB-D1CEE90962F2}" dt="2025-06-05T03:44:23.495" v="1822" actId="122"/>
          <ac:spMkLst>
            <pc:docMk/>
            <pc:sldMk cId="1820639065" sldId="274"/>
            <ac:spMk id="3" creationId="{81B2D9D7-5E95-1B62-C4D2-CFDAAC8751E9}"/>
          </ac:spMkLst>
        </pc:spChg>
      </pc:sldChg>
      <pc:sldChg chg="addSp modSp new mod">
        <pc:chgData name="Syed Emad Uddin Shubha" userId="5002043c-7220-4229-81cf-9b7e98183f7f" providerId="ADAL" clId="{D8CB5106-29C4-AC45-A7CB-D1CEE90962F2}" dt="2025-06-05T03:50:58.516" v="2148" actId="20577"/>
        <pc:sldMkLst>
          <pc:docMk/>
          <pc:sldMk cId="1272817324" sldId="275"/>
        </pc:sldMkLst>
        <pc:spChg chg="mod">
          <ac:chgData name="Syed Emad Uddin Shubha" userId="5002043c-7220-4229-81cf-9b7e98183f7f" providerId="ADAL" clId="{D8CB5106-29C4-AC45-A7CB-D1CEE90962F2}" dt="2025-06-05T03:50:58.516" v="2148" actId="20577"/>
          <ac:spMkLst>
            <pc:docMk/>
            <pc:sldMk cId="1272817324" sldId="275"/>
            <ac:spMk id="2" creationId="{B0195E6C-A5D7-4656-8208-9B7190820F57}"/>
          </ac:spMkLst>
        </pc:spChg>
        <pc:spChg chg="mod">
          <ac:chgData name="Syed Emad Uddin Shubha" userId="5002043c-7220-4229-81cf-9b7e98183f7f" providerId="ADAL" clId="{D8CB5106-29C4-AC45-A7CB-D1CEE90962F2}" dt="2025-06-05T03:49:39.685" v="2097"/>
          <ac:spMkLst>
            <pc:docMk/>
            <pc:sldMk cId="1272817324" sldId="275"/>
            <ac:spMk id="3" creationId="{30BA5519-D08A-9E23-81EF-4A810A1EC74B}"/>
          </ac:spMkLst>
        </pc:spChg>
        <pc:picChg chg="add mod modCrop">
          <ac:chgData name="Syed Emad Uddin Shubha" userId="5002043c-7220-4229-81cf-9b7e98183f7f" providerId="ADAL" clId="{D8CB5106-29C4-AC45-A7CB-D1CEE90962F2}" dt="2025-06-05T03:50:28.681" v="2104" actId="1076"/>
          <ac:picMkLst>
            <pc:docMk/>
            <pc:sldMk cId="1272817324" sldId="275"/>
            <ac:picMk id="5" creationId="{9085DDFA-AE02-1939-872B-8D3951EDC64B}"/>
          </ac:picMkLst>
        </pc:picChg>
      </pc:sldChg>
    </pc:docChg>
  </pc:docChgLst>
  <pc:docChgLst>
    <pc:chgData name="Syed E Shubha" userId="S::sshubh1@lsu.edu::5002043c-7220-4229-81cf-9b7e98183f7f" providerId="AD" clId="Web-{ADE9D6A9-51B7-9DDB-9557-F987DD739B94}"/>
    <pc:docChg chg="addSld modSld">
      <pc:chgData name="Syed E Shubha" userId="S::sshubh1@lsu.edu::5002043c-7220-4229-81cf-9b7e98183f7f" providerId="AD" clId="Web-{ADE9D6A9-51B7-9DDB-9557-F987DD739B94}" dt="2025-01-15T03:19:29.166" v="1494" actId="1076"/>
      <pc:docMkLst>
        <pc:docMk/>
      </pc:docMkLst>
      <pc:sldChg chg="modSp">
        <pc:chgData name="Syed E Shubha" userId="S::sshubh1@lsu.edu::5002043c-7220-4229-81cf-9b7e98183f7f" providerId="AD" clId="Web-{ADE9D6A9-51B7-9DDB-9557-F987DD739B94}" dt="2025-01-15T02:12:13.828" v="34" actId="20577"/>
        <pc:sldMkLst>
          <pc:docMk/>
          <pc:sldMk cId="2160093586" sldId="256"/>
        </pc:sldMkLst>
      </pc:sldChg>
      <pc:sldChg chg="modSp">
        <pc:chgData name="Syed E Shubha" userId="S::sshubh1@lsu.edu::5002043c-7220-4229-81cf-9b7e98183f7f" providerId="AD" clId="Web-{ADE9D6A9-51B7-9DDB-9557-F987DD739B94}" dt="2025-01-15T02:28:24.550" v="248" actId="20577"/>
        <pc:sldMkLst>
          <pc:docMk/>
          <pc:sldMk cId="2569046798" sldId="262"/>
        </pc:sldMkLst>
      </pc:sldChg>
      <pc:sldChg chg="modSp new">
        <pc:chgData name="Syed E Shubha" userId="S::sshubh1@lsu.edu::5002043c-7220-4229-81cf-9b7e98183f7f" providerId="AD" clId="Web-{ADE9D6A9-51B7-9DDB-9557-F987DD739B94}" dt="2025-01-15T02:36:48.054" v="529" actId="20577"/>
        <pc:sldMkLst>
          <pc:docMk/>
          <pc:sldMk cId="1007744351" sldId="263"/>
        </pc:sldMkLst>
      </pc:sldChg>
      <pc:sldChg chg="modSp new">
        <pc:chgData name="Syed E Shubha" userId="S::sshubh1@lsu.edu::5002043c-7220-4229-81cf-9b7e98183f7f" providerId="AD" clId="Web-{ADE9D6A9-51B7-9DDB-9557-F987DD739B94}" dt="2025-01-15T02:53:16.920" v="922" actId="20577"/>
        <pc:sldMkLst>
          <pc:docMk/>
          <pc:sldMk cId="3563532102" sldId="264"/>
        </pc:sldMkLst>
      </pc:sldChg>
      <pc:sldChg chg="modSp new">
        <pc:chgData name="Syed E Shubha" userId="S::sshubh1@lsu.edu::5002043c-7220-4229-81cf-9b7e98183f7f" providerId="AD" clId="Web-{ADE9D6A9-51B7-9DDB-9557-F987DD739B94}" dt="2025-01-15T03:00:27.484" v="1151" actId="20577"/>
        <pc:sldMkLst>
          <pc:docMk/>
          <pc:sldMk cId="2311586487" sldId="265"/>
        </pc:sldMkLst>
      </pc:sldChg>
      <pc:sldChg chg="addSp delSp modSp new">
        <pc:chgData name="Syed E Shubha" userId="S::sshubh1@lsu.edu::5002043c-7220-4229-81cf-9b7e98183f7f" providerId="AD" clId="Web-{ADE9D6A9-51B7-9DDB-9557-F987DD739B94}" dt="2025-01-15T03:04:52.868" v="1209" actId="1076"/>
        <pc:sldMkLst>
          <pc:docMk/>
          <pc:sldMk cId="1391938092" sldId="266"/>
        </pc:sldMkLst>
      </pc:sldChg>
      <pc:sldChg chg="addSp delSp modSp new">
        <pc:chgData name="Syed E Shubha" userId="S::sshubh1@lsu.edu::5002043c-7220-4229-81cf-9b7e98183f7f" providerId="AD" clId="Web-{ADE9D6A9-51B7-9DDB-9557-F987DD739B94}" dt="2025-01-15T03:12:55.901" v="1363" actId="20577"/>
        <pc:sldMkLst>
          <pc:docMk/>
          <pc:sldMk cId="3749202685" sldId="267"/>
        </pc:sldMkLst>
      </pc:sldChg>
      <pc:sldChg chg="addSp delSp modSp new">
        <pc:chgData name="Syed E Shubha" userId="S::sshubh1@lsu.edu::5002043c-7220-4229-81cf-9b7e98183f7f" providerId="AD" clId="Web-{ADE9D6A9-51B7-9DDB-9557-F987DD739B94}" dt="2025-01-15T03:14:21.389" v="1379" actId="20577"/>
        <pc:sldMkLst>
          <pc:docMk/>
          <pc:sldMk cId="582040030" sldId="268"/>
        </pc:sldMkLst>
      </pc:sldChg>
      <pc:sldChg chg="addSp modSp new">
        <pc:chgData name="Syed E Shubha" userId="S::sshubh1@lsu.edu::5002043c-7220-4229-81cf-9b7e98183f7f" providerId="AD" clId="Web-{ADE9D6A9-51B7-9DDB-9557-F987DD739B94}" dt="2025-01-15T03:19:29.166" v="1494" actId="1076"/>
        <pc:sldMkLst>
          <pc:docMk/>
          <pc:sldMk cId="1044598333" sldId="269"/>
        </pc:sldMkLst>
      </pc:sldChg>
    </pc:docChg>
  </pc:docChgLst>
  <pc:docChgLst>
    <pc:chgData name="Farheen,Tasnuva" userId="7dc49d10-c68a-4bae-b67c-876a76c6aa57" providerId="ADAL" clId="{6D4F3901-373C-4E05-BEE4-935E3311D3E3}"/>
    <pc:docChg chg="addSld delSld modSld">
      <pc:chgData name="Farheen,Tasnuva" userId="7dc49d10-c68a-4bae-b67c-876a76c6aa57" providerId="ADAL" clId="{6D4F3901-373C-4E05-BEE4-935E3311D3E3}" dt="2024-12-01T15:13:46.890" v="50" actId="20577"/>
      <pc:docMkLst>
        <pc:docMk/>
      </pc:docMkLst>
      <pc:sldChg chg="modSp mod modNotesTx">
        <pc:chgData name="Farheen,Tasnuva" userId="7dc49d10-c68a-4bae-b67c-876a76c6aa57" providerId="ADAL" clId="{6D4F3901-373C-4E05-BEE4-935E3311D3E3}" dt="2024-12-01T15:13:46.890" v="50" actId="20577"/>
        <pc:sldMkLst>
          <pc:docMk/>
          <pc:sldMk cId="2160093586" sldId="256"/>
        </pc:sldMkLst>
      </pc:sldChg>
      <pc:sldChg chg="del">
        <pc:chgData name="Farheen,Tasnuva" userId="7dc49d10-c68a-4bae-b67c-876a76c6aa57" providerId="ADAL" clId="{6D4F3901-373C-4E05-BEE4-935E3311D3E3}" dt="2024-11-26T15:36:45.049" v="2" actId="47"/>
        <pc:sldMkLst>
          <pc:docMk/>
          <pc:sldMk cId="3596850275" sldId="260"/>
        </pc:sldMkLst>
      </pc:sldChg>
      <pc:sldChg chg="del">
        <pc:chgData name="Farheen,Tasnuva" userId="7dc49d10-c68a-4bae-b67c-876a76c6aa57" providerId="ADAL" clId="{6D4F3901-373C-4E05-BEE4-935E3311D3E3}" dt="2024-11-26T15:36:39.833" v="0" actId="47"/>
        <pc:sldMkLst>
          <pc:docMk/>
          <pc:sldMk cId="2820414927" sldId="261"/>
        </pc:sldMkLst>
      </pc:sldChg>
      <pc:sldChg chg="addSp delSp modSp new del mod">
        <pc:chgData name="Farheen,Tasnuva" userId="7dc49d10-c68a-4bae-b67c-876a76c6aa57" providerId="ADAL" clId="{6D4F3901-373C-4E05-BEE4-935E3311D3E3}" dt="2024-12-01T15:13:38.571" v="49" actId="47"/>
        <pc:sldMkLst>
          <pc:docMk/>
          <pc:sldMk cId="3602265158" sldId="261"/>
        </pc:sldMkLst>
      </pc:sldChg>
      <pc:sldChg chg="new">
        <pc:chgData name="Farheen,Tasnuva" userId="7dc49d10-c68a-4bae-b67c-876a76c6aa57" providerId="ADAL" clId="{6D4F3901-373C-4E05-BEE4-935E3311D3E3}" dt="2024-11-26T15:47:58.683" v="48" actId="680"/>
        <pc:sldMkLst>
          <pc:docMk/>
          <pc:sldMk cId="2569046798" sldId="262"/>
        </pc:sldMkLst>
      </pc:sldChg>
      <pc:sldChg chg="del">
        <pc:chgData name="Farheen,Tasnuva" userId="7dc49d10-c68a-4bae-b67c-876a76c6aa57" providerId="ADAL" clId="{6D4F3901-373C-4E05-BEE4-935E3311D3E3}" dt="2024-11-26T15:36:39.833" v="0" actId="47"/>
        <pc:sldMkLst>
          <pc:docMk/>
          <pc:sldMk cId="3439411377" sldId="585"/>
        </pc:sldMkLst>
      </pc:sldChg>
      <pc:sldChg chg="del">
        <pc:chgData name="Farheen,Tasnuva" userId="7dc49d10-c68a-4bae-b67c-876a76c6aa57" providerId="ADAL" clId="{6D4F3901-373C-4E05-BEE4-935E3311D3E3}" dt="2024-11-26T15:36:39.833" v="0" actId="47"/>
        <pc:sldMkLst>
          <pc:docMk/>
          <pc:sldMk cId="3085307268" sldId="587"/>
        </pc:sldMkLst>
      </pc:sldChg>
      <pc:sldChg chg="del">
        <pc:chgData name="Farheen,Tasnuva" userId="7dc49d10-c68a-4bae-b67c-876a76c6aa57" providerId="ADAL" clId="{6D4F3901-373C-4E05-BEE4-935E3311D3E3}" dt="2024-11-26T15:36:39.833" v="0" actId="47"/>
        <pc:sldMkLst>
          <pc:docMk/>
          <pc:sldMk cId="923773147" sldId="588"/>
        </pc:sldMkLst>
      </pc:sldChg>
      <pc:sldChg chg="del">
        <pc:chgData name="Farheen,Tasnuva" userId="7dc49d10-c68a-4bae-b67c-876a76c6aa57" providerId="ADAL" clId="{6D4F3901-373C-4E05-BEE4-935E3311D3E3}" dt="2024-11-26T15:36:39.833" v="0" actId="47"/>
        <pc:sldMkLst>
          <pc:docMk/>
          <pc:sldMk cId="1399347053" sldId="589"/>
        </pc:sldMkLst>
      </pc:sldChg>
      <pc:sldChg chg="del">
        <pc:chgData name="Farheen,Tasnuva" userId="7dc49d10-c68a-4bae-b67c-876a76c6aa57" providerId="ADAL" clId="{6D4F3901-373C-4E05-BEE4-935E3311D3E3}" dt="2024-11-26T15:36:39.833" v="0" actId="47"/>
        <pc:sldMkLst>
          <pc:docMk/>
          <pc:sldMk cId="2265669997" sldId="590"/>
        </pc:sldMkLst>
      </pc:sldChg>
      <pc:sldChg chg="del">
        <pc:chgData name="Farheen,Tasnuva" userId="7dc49d10-c68a-4bae-b67c-876a76c6aa57" providerId="ADAL" clId="{6D4F3901-373C-4E05-BEE4-935E3311D3E3}" dt="2024-11-26T15:36:39.833" v="0" actId="47"/>
        <pc:sldMkLst>
          <pc:docMk/>
          <pc:sldMk cId="1605511863" sldId="1868"/>
        </pc:sldMkLst>
      </pc:sldChg>
      <pc:sldChg chg="del">
        <pc:chgData name="Farheen,Tasnuva" userId="7dc49d10-c68a-4bae-b67c-876a76c6aa57" providerId="ADAL" clId="{6D4F3901-373C-4E05-BEE4-935E3311D3E3}" dt="2024-11-26T15:36:39.833" v="0" actId="47"/>
        <pc:sldMkLst>
          <pc:docMk/>
          <pc:sldMk cId="1765992700" sldId="1869"/>
        </pc:sldMkLst>
      </pc:sldChg>
      <pc:sldChg chg="del">
        <pc:chgData name="Farheen,Tasnuva" userId="7dc49d10-c68a-4bae-b67c-876a76c6aa57" providerId="ADAL" clId="{6D4F3901-373C-4E05-BEE4-935E3311D3E3}" dt="2024-11-26T15:36:39.833" v="0" actId="47"/>
        <pc:sldMkLst>
          <pc:docMk/>
          <pc:sldMk cId="3723991196" sldId="1870"/>
        </pc:sldMkLst>
      </pc:sldChg>
      <pc:sldChg chg="del">
        <pc:chgData name="Farheen,Tasnuva" userId="7dc49d10-c68a-4bae-b67c-876a76c6aa57" providerId="ADAL" clId="{6D4F3901-373C-4E05-BEE4-935E3311D3E3}" dt="2024-11-26T15:36:39.833" v="0" actId="47"/>
        <pc:sldMkLst>
          <pc:docMk/>
          <pc:sldMk cId="4004195357" sldId="1871"/>
        </pc:sldMkLst>
      </pc:sldChg>
      <pc:sldChg chg="del">
        <pc:chgData name="Farheen,Tasnuva" userId="7dc49d10-c68a-4bae-b67c-876a76c6aa57" providerId="ADAL" clId="{6D4F3901-373C-4E05-BEE4-935E3311D3E3}" dt="2024-11-26T15:36:39.833" v="0" actId="47"/>
        <pc:sldMkLst>
          <pc:docMk/>
          <pc:sldMk cId="1130952317" sldId="1872"/>
        </pc:sldMkLst>
      </pc:sldChg>
      <pc:sldChg chg="del">
        <pc:chgData name="Farheen,Tasnuva" userId="7dc49d10-c68a-4bae-b67c-876a76c6aa57" providerId="ADAL" clId="{6D4F3901-373C-4E05-BEE4-935E3311D3E3}" dt="2024-11-26T15:36:39.833" v="0" actId="47"/>
        <pc:sldMkLst>
          <pc:docMk/>
          <pc:sldMk cId="891244614" sldId="1873"/>
        </pc:sldMkLst>
      </pc:sldChg>
      <pc:sldMasterChg chg="delSldLayout">
        <pc:chgData name="Farheen,Tasnuva" userId="7dc49d10-c68a-4bae-b67c-876a76c6aa57" providerId="ADAL" clId="{6D4F3901-373C-4E05-BEE4-935E3311D3E3}" dt="2024-11-26T15:36:39.833" v="0" actId="47"/>
        <pc:sldMasterMkLst>
          <pc:docMk/>
          <pc:sldMasterMk cId="2856688581" sldId="2147483661"/>
        </pc:sldMasterMkLst>
        <pc:sldLayoutChg chg="del">
          <pc:chgData name="Farheen,Tasnuva" userId="7dc49d10-c68a-4bae-b67c-876a76c6aa57" providerId="ADAL" clId="{6D4F3901-373C-4E05-BEE4-935E3311D3E3}" dt="2024-11-26T15:36:39.833" v="0" actId="47"/>
          <pc:sldLayoutMkLst>
            <pc:docMk/>
            <pc:sldMasterMk cId="2856688581" sldId="2147483661"/>
            <pc:sldLayoutMk cId="1212323466" sldId="214748366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775B3-ED76-476A-9905-090772E98060}" type="datetimeFigureOut">
              <a:rPr lang="en-US" smtClean="0"/>
              <a:t>6/4/25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A9620-00C7-4630-BD73-1BA7B7516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4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A9620-00C7-4630-BD73-1BA7B75168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0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E7A4-46AA-57B0-B602-F06F37A51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C4313-D19D-0861-EBA3-531C5DC82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5D5EF1-1374-7DC7-9225-2AF1A3F09A2D}"/>
              </a:ext>
            </a:extLst>
          </p:cNvPr>
          <p:cNvSpPr/>
          <p:nvPr userDrawn="1"/>
        </p:nvSpPr>
        <p:spPr>
          <a:xfrm>
            <a:off x="51515" y="51515"/>
            <a:ext cx="12076091" cy="673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D8D3FD-3D40-2678-A90A-B73DEFFF3B7A}"/>
              </a:ext>
            </a:extLst>
          </p:cNvPr>
          <p:cNvSpPr/>
          <p:nvPr userDrawn="1"/>
        </p:nvSpPr>
        <p:spPr>
          <a:xfrm>
            <a:off x="115909" y="122348"/>
            <a:ext cx="11934423" cy="6566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9" name="Picture 8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15FC1F8-8E40-9F5E-C50B-6A3C93E97D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4741"/>
            <a:ext cx="2454312" cy="1655762"/>
          </a:xfrm>
          <a:prstGeom prst="rect">
            <a:avLst/>
          </a:prstGeom>
        </p:spPr>
      </p:pic>
      <p:pic>
        <p:nvPicPr>
          <p:cNvPr id="10" name="Picture 9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4A7EB282-E817-EED6-D113-27711C36CB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3" y="30273"/>
            <a:ext cx="3846490" cy="1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1127-BBA8-53A2-5818-35CE2774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C5C3E-4C56-D41D-8C18-253609774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ADE0F-E402-50EE-65CD-E4C87F7CF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91D4C-E686-F079-752D-D1C365AB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10C9-5166-73A6-4326-9232D7D7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03646-DEBE-803C-B21A-7647C9D2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9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A13F-3405-69E3-0F9E-90DFEB8B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76548-AB6E-C220-B6A7-33528E105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3E095-8AD4-ADC8-E3FA-23688097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CC54F-1EAE-B699-20D0-76738AC7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4EBEA-8CAF-C8F9-28D2-721474DE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88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9AE36-8161-49DF-1C0A-3E08C2FD9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4D036-24F8-2BFE-B4D7-54294A91D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CBAB4-070C-95C7-A957-9EBA942C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224A3-F986-6ED8-0B36-95A2F54E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A2565-33B5-454C-DC22-CAB5D141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35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1FF3-745F-5466-A3DA-2F2D0FEDB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98" y="1101007"/>
            <a:ext cx="11431004" cy="5120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C2F9B-1F1F-E3E7-E651-E24420997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40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Google Shape;29;p29">
            <a:extLst>
              <a:ext uri="{FF2B5EF4-FFF2-40B4-BE49-F238E27FC236}">
                <a16:creationId xmlns:a16="http://schemas.microsoft.com/office/drawing/2014/main" id="{3844B85C-E26E-7201-BFC6-B3B76A6BBE3F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C11CB5-4935-4921-19A6-80ED3C5646C2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Google Shape;29;p29">
            <a:extLst>
              <a:ext uri="{FF2B5EF4-FFF2-40B4-BE49-F238E27FC236}">
                <a16:creationId xmlns:a16="http://schemas.microsoft.com/office/drawing/2014/main" id="{EE64C932-26F6-B721-927C-3FFC58E654D7}"/>
              </a:ext>
            </a:extLst>
          </p:cNvPr>
          <p:cNvSpPr txBox="1">
            <a:spLocks/>
          </p:cNvSpPr>
          <p:nvPr userDrawn="1"/>
        </p:nvSpPr>
        <p:spPr>
          <a:xfrm>
            <a:off x="4653899" y="6567393"/>
            <a:ext cx="2804009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Louisiana State University | Jan 19, 2024 </a:t>
            </a:r>
          </a:p>
        </p:txBody>
      </p:sp>
    </p:spTree>
    <p:extLst>
      <p:ext uri="{BB962C8B-B14F-4D97-AF65-F5344CB8AC3E}">
        <p14:creationId xmlns:p14="http://schemas.microsoft.com/office/powerpoint/2010/main" val="274313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29">
            <a:extLst>
              <a:ext uri="{FF2B5EF4-FFF2-40B4-BE49-F238E27FC236}">
                <a16:creationId xmlns:a16="http://schemas.microsoft.com/office/drawing/2014/main" id="{13AB7310-6CAC-DF58-6CCA-CBD63557DFA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86398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6BA414E-5C8E-05A4-ECAC-987D099EE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98" y="1101007"/>
            <a:ext cx="11431004" cy="51131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208DA2E-9C4E-5333-02AD-C12F238927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36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F7A9E4-655F-6A6D-8886-52F286BED963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Google Shape;29;p29">
            <a:extLst>
              <a:ext uri="{FF2B5EF4-FFF2-40B4-BE49-F238E27FC236}">
                <a16:creationId xmlns:a16="http://schemas.microsoft.com/office/drawing/2014/main" id="{3BD6DAC8-E708-644B-8429-59ADC2B65C62}"/>
              </a:ext>
            </a:extLst>
          </p:cNvPr>
          <p:cNvSpPr txBox="1">
            <a:spLocks/>
          </p:cNvSpPr>
          <p:nvPr userDrawn="1"/>
        </p:nvSpPr>
        <p:spPr>
          <a:xfrm>
            <a:off x="4693995" y="6586397"/>
            <a:ext cx="2804009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Louisiana State University | Jan 19, 2024 </a:t>
            </a:r>
          </a:p>
        </p:txBody>
      </p:sp>
    </p:spTree>
    <p:extLst>
      <p:ext uri="{BB962C8B-B14F-4D97-AF65-F5344CB8AC3E}">
        <p14:creationId xmlns:p14="http://schemas.microsoft.com/office/powerpoint/2010/main" val="2100476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29">
            <a:extLst>
              <a:ext uri="{FF2B5EF4-FFF2-40B4-BE49-F238E27FC236}">
                <a16:creationId xmlns:a16="http://schemas.microsoft.com/office/drawing/2014/main" id="{13AB7310-6CAC-DF58-6CCA-CBD63557DFA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0445C-068B-1C32-C5CB-7E4CE33FBF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40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5308C1-9876-6C0E-31FA-C4DEB03BC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5506" y="1098055"/>
            <a:ext cx="54864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1pPr>
            <a:lvl2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2pPr>
            <a:lvl3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3pPr>
            <a:lvl4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4pPr>
            <a:lvl5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BD1B237-7993-4B6B-32A2-87F08CE31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437" y="1098055"/>
            <a:ext cx="54864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4FE01C-6E3E-7B08-EE66-B90EA1A1E649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31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EB93-4E3A-4B74-D818-FA1E9854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0" y="136525"/>
            <a:ext cx="11106319" cy="776287"/>
          </a:xfrm>
        </p:spPr>
        <p:txBody>
          <a:bodyPr/>
          <a:lstStyle>
            <a:lvl1pPr>
              <a:defRPr sz="40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83C3D-BEA5-B523-43AB-6E183A36B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40" y="1120747"/>
            <a:ext cx="11106318" cy="5056216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3825-8189-F020-841E-2938C0B9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990" y="6353476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E04B-4DCC-31AB-BFE3-F9A7D9B3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5958" y="6353477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4F9F4FA5-2D54-4A0F-8406-A32420A3A3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872EAF6-74DB-4F90-BE89-4A22A92B8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5" y="6150845"/>
            <a:ext cx="1072195" cy="7233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2936A1-F240-1037-2B31-AA3908179529}"/>
              </a:ext>
            </a:extLst>
          </p:cNvPr>
          <p:cNvCxnSpPr/>
          <p:nvPr userDrawn="1"/>
        </p:nvCxnSpPr>
        <p:spPr>
          <a:xfrm>
            <a:off x="546886" y="886078"/>
            <a:ext cx="111063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87106-16F8-72E8-771F-7ECB8B86875F}"/>
              </a:ext>
            </a:extLst>
          </p:cNvPr>
          <p:cNvCxnSpPr>
            <a:cxnSpLocks/>
          </p:cNvCxnSpPr>
          <p:nvPr userDrawn="1"/>
        </p:nvCxnSpPr>
        <p:spPr>
          <a:xfrm flipV="1">
            <a:off x="542840" y="6150845"/>
            <a:ext cx="11106318" cy="1263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28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EB93-4E3A-4B74-D818-FA1E9854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0" y="136525"/>
            <a:ext cx="11106319" cy="776287"/>
          </a:xfrm>
        </p:spPr>
        <p:txBody>
          <a:bodyPr/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3825-8189-F020-841E-2938C0B9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990" y="6353476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E04B-4DCC-31AB-BFE3-F9A7D9B3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5958" y="6353477"/>
            <a:ext cx="2743200" cy="365125"/>
          </a:xfrm>
        </p:spPr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872EAF6-74DB-4F90-BE89-4A22A92B8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5" y="6150845"/>
            <a:ext cx="1072195" cy="7233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2936A1-F240-1037-2B31-AA3908179529}"/>
              </a:ext>
            </a:extLst>
          </p:cNvPr>
          <p:cNvCxnSpPr/>
          <p:nvPr userDrawn="1"/>
        </p:nvCxnSpPr>
        <p:spPr>
          <a:xfrm>
            <a:off x="546886" y="886078"/>
            <a:ext cx="111063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87106-16F8-72E8-771F-7ECB8B86875F}"/>
              </a:ext>
            </a:extLst>
          </p:cNvPr>
          <p:cNvCxnSpPr>
            <a:cxnSpLocks/>
          </p:cNvCxnSpPr>
          <p:nvPr userDrawn="1"/>
        </p:nvCxnSpPr>
        <p:spPr>
          <a:xfrm flipV="1">
            <a:off x="542840" y="6150845"/>
            <a:ext cx="11106318" cy="1263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48C241A-1C68-578C-4157-D0B1C0AD2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840" y="1020467"/>
            <a:ext cx="5446612" cy="4987375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76B5A53-DC19-A6A4-E072-54A3D90B8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544" y="1020468"/>
            <a:ext cx="5446613" cy="4987374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510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28DB-C7CA-66D2-2557-A9408239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5C5CE-4390-A873-461A-928F93B71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AE029-40CA-E227-84FA-760503AB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67FEF-C245-1470-2FDF-9C411644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FE76E-6DC2-DD8A-CBB8-8A838DCF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1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39A6-AEC8-1BF2-7F30-F7757087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08C23-2DF3-8C30-E53D-82344B080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26C27-E935-85AC-39DD-E9EE0FC55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98662-1169-CDED-47E2-76DE191D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71D0E-3155-31D4-4F3E-18BDF886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18842-80B6-FABF-D89D-F410C807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9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225A-07FB-860D-3EAE-275FDB68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97E97-C618-27EB-11EB-9CF5C9FA9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033C3-AFAC-DF01-A5F6-BD8FEFEC6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C853C-D908-4E47-D79B-BB1A3C07E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3B787-19F5-01EC-6B8C-699BA2581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2F860-87B7-DEA2-3954-105A776A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4C269-E849-04A0-EF13-1BB2328E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8BA50-BA63-41CD-86A9-C495E6C8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1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BB51-AB42-5CCB-F1C6-6201F878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B2CFB-3F36-E200-A15F-B214BD01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F3AA7-36B7-FB33-CC88-C3425AEB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17EDF-4858-1E39-0424-9E2438BC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9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F7915-9DEC-C828-1E7C-7FD5CF9E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AF827C-8CD1-B1EA-2ED8-3244A058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EC4AA-4014-4297-820C-AE931427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2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AF74-5D11-166D-4355-74A4C3E7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96B5-BCB2-58F7-F31F-DFB07C67E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1BD09-1219-AFFC-1F56-E387A0051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3F5B1-4653-01FC-5335-78E7A7EC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8A0D7-37A2-9146-1133-0370F5FA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3FF7B-BCE1-3AB8-DD98-9D053DB4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CF54A-0763-A783-673F-5AE69A57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39BC1-26A3-63CF-6189-85A5E1A6C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EDD2A-DC0E-8D67-7D24-A3342E8E7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FB1CA-3559-054D-7019-7213E9BA5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FEA04-9F89-5D40-E37F-094451ED9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5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0598A-E408-B122-D280-68E6147AD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498" y="1101007"/>
            <a:ext cx="11431004" cy="477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641E918-C0C1-6590-F578-D06FA2B5A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72" y="6168525"/>
            <a:ext cx="2237845" cy="6363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E8FB05-8B69-6847-B428-360DBD486A77}"/>
              </a:ext>
            </a:extLst>
          </p:cNvPr>
          <p:cNvSpPr txBox="1"/>
          <p:nvPr/>
        </p:nvSpPr>
        <p:spPr>
          <a:xfrm>
            <a:off x="3048000" y="6486677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chemeClr val="accent1">
                    <a:lumMod val="50000"/>
                  </a:schemeClr>
                </a:solidFill>
                <a:latin typeface="Georgia Pro" panose="02040502050405020303" pitchFamily="18" charset="0"/>
              </a:rPr>
              <a:t>ALL RIGHTS RESERVED </a:t>
            </a:r>
            <a:endParaRPr lang="en-US" sz="10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908704-14B3-9439-3265-709FF9427F8F}"/>
              </a:ext>
            </a:extLst>
          </p:cNvPr>
          <p:cNvCxnSpPr>
            <a:cxnSpLocks/>
          </p:cNvCxnSpPr>
          <p:nvPr/>
        </p:nvCxnSpPr>
        <p:spPr>
          <a:xfrm>
            <a:off x="380498" y="817207"/>
            <a:ext cx="11431004" cy="0"/>
          </a:xfrm>
          <a:prstGeom prst="line">
            <a:avLst/>
          </a:prstGeom>
          <a:ln w="7620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1CE957-AAE7-D64E-F581-1F886FCA66FB}"/>
              </a:ext>
            </a:extLst>
          </p:cNvPr>
          <p:cNvCxnSpPr>
            <a:cxnSpLocks/>
          </p:cNvCxnSpPr>
          <p:nvPr/>
        </p:nvCxnSpPr>
        <p:spPr>
          <a:xfrm>
            <a:off x="381000" y="6047767"/>
            <a:ext cx="11430000" cy="0"/>
          </a:xfrm>
          <a:prstGeom prst="line">
            <a:avLst/>
          </a:prstGeom>
          <a:ln w="762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3BE680C-33E5-84DD-5C01-795CB5102E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202" y="6134332"/>
            <a:ext cx="791567" cy="704688"/>
          </a:xfrm>
          <a:prstGeom prst="rect">
            <a:avLst/>
          </a:prstGeom>
        </p:spPr>
      </p:pic>
      <p:sp>
        <p:nvSpPr>
          <p:cNvPr id="5" name="Google Shape;29;p29">
            <a:extLst>
              <a:ext uri="{FF2B5EF4-FFF2-40B4-BE49-F238E27FC236}">
                <a16:creationId xmlns:a16="http://schemas.microsoft.com/office/drawing/2014/main" id="{85B7E80C-BC9E-B0EB-77E1-232892EC3639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668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edshubha/PulseSCQ/blob/main/QPT_attack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251B-D1A4-CFB9-DFE4-A0A754DA0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1612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Arial"/>
                <a:cs typeface="Arial"/>
              </a:rPr>
              <a:t>Quantum Crosstalk as Side Channel to Deploy Pulse Level Attack in Quantum MTC 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DEDD0-CE9E-0220-39CD-8FFFD85F5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6"/>
            <a:ext cx="9144000" cy="2682853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D6A300"/>
                </a:solidFill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201A1-6C69-A3DB-BF64-2C31EB64C373}"/>
              </a:ext>
            </a:extLst>
          </p:cNvPr>
          <p:cNvSpPr/>
          <p:nvPr/>
        </p:nvSpPr>
        <p:spPr>
          <a:xfrm>
            <a:off x="51515" y="51515"/>
            <a:ext cx="12076091" cy="673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4B5AAD-40B7-AE4F-52B1-E51986A0C098}"/>
              </a:ext>
            </a:extLst>
          </p:cNvPr>
          <p:cNvSpPr/>
          <p:nvPr/>
        </p:nvSpPr>
        <p:spPr>
          <a:xfrm>
            <a:off x="115909" y="122348"/>
            <a:ext cx="11934423" cy="6566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25E012AE-7F55-E858-BADA-E4B290254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4741"/>
            <a:ext cx="2454312" cy="1655762"/>
          </a:xfrm>
          <a:prstGeom prst="rect">
            <a:avLst/>
          </a:prstGeom>
        </p:spPr>
      </p:pic>
      <p:pic>
        <p:nvPicPr>
          <p:cNvPr id="9" name="Picture 8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BBCD2A8A-A824-AB25-0C58-1B286E7CB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3" y="30273"/>
            <a:ext cx="3846490" cy="13583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85E8AE-74ED-998C-0C47-497C4E98B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60414" y="5688107"/>
            <a:ext cx="2454312" cy="9748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7FFBE4-DEDF-38C3-1576-4DD47B906AF5}"/>
              </a:ext>
            </a:extLst>
          </p:cNvPr>
          <p:cNvSpPr txBox="1"/>
          <p:nvPr/>
        </p:nvSpPr>
        <p:spPr>
          <a:xfrm>
            <a:off x="3230136" y="4481797"/>
            <a:ext cx="64302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Syed Emad Uddin Shubha</a:t>
            </a:r>
          </a:p>
          <a:p>
            <a:pPr algn="ctr"/>
            <a:r>
              <a:rPr lang="en-US" sz="2800" dirty="0"/>
              <a:t>Graduate Student, CS LSU</a:t>
            </a:r>
          </a:p>
          <a:p>
            <a:pPr algn="ctr"/>
            <a:r>
              <a:rPr lang="en-US" sz="2800" dirty="0"/>
              <a:t>Date: 4 June 2025</a:t>
            </a:r>
          </a:p>
        </p:txBody>
      </p:sp>
    </p:spTree>
    <p:extLst>
      <p:ext uri="{BB962C8B-B14F-4D97-AF65-F5344CB8AC3E}">
        <p14:creationId xmlns:p14="http://schemas.microsoft.com/office/powerpoint/2010/main" val="216009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3E83-44C3-9195-E509-044D7534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Attack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EC98F0-A6AB-8BC2-927B-B024060345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sz="3000" dirty="0">
                    <a:latin typeface="Arial"/>
                    <a:cs typeface="Arial"/>
                  </a:rPr>
                  <a:t>q0-q1-q2 linear qubit connection</a:t>
                </a:r>
              </a:p>
              <a:p>
                <a:r>
                  <a:rPr lang="en-US" sz="3000" dirty="0">
                    <a:latin typeface="Arial"/>
                    <a:cs typeface="Arial"/>
                  </a:rPr>
                  <a:t>Eve has access to q0, q1, can send pulses.</a:t>
                </a:r>
              </a:p>
              <a:p>
                <a:r>
                  <a:rPr lang="en-US" sz="3000" dirty="0">
                    <a:latin typeface="Arial"/>
                    <a:cs typeface="Arial"/>
                  </a:rPr>
                  <a:t>Adam is using qubit q2</a:t>
                </a:r>
              </a:p>
              <a:p>
                <a:r>
                  <a:rPr lang="en-US" sz="3000" dirty="0"/>
                  <a:t>Due to coupling, Eve can degrade Adam’s result.</a:t>
                </a:r>
              </a:p>
              <a:p>
                <a:r>
                  <a:rPr lang="en-US" sz="3000" dirty="0"/>
                  <a:t>We are trying model Eve’s attack from Adam’s point of view.</a:t>
                </a:r>
              </a:p>
              <a:p>
                <a:r>
                  <a:rPr lang="en-US" sz="3000" dirty="0"/>
                  <a:t>Adam initializes q2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d>
                            <m:dPr>
                              <m:begChr m:val="|"/>
                              <m:endChr m:val="⟩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|1⟩</m:t>
                          </m:r>
                        </m:e>
                      </m:func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EC98F0-A6AB-8BC2-927B-B024060345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2" t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7E907-6017-7D4E-14F1-656F896C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4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5E6C-A5D7-4656-8208-9B719082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Pulse Attack Degradation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A5519-D08A-9E23-81EF-4A810A1EC7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Adam (q2) measures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Eve can only send pulses to q0,q1 but still affect q2: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A5519-D08A-9E23-81EF-4A810A1EC7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E1C1E-279C-BAB5-DFEC-9CEB537C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5DDFA-AE02-1939-872B-8D3951EDC6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842"/>
          <a:stretch>
            <a:fillRect/>
          </a:stretch>
        </p:blipFill>
        <p:spPr>
          <a:xfrm>
            <a:off x="2818391" y="2077436"/>
            <a:ext cx="6271998" cy="365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1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8A2F5-89E9-76B6-7076-68192F36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Shape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484E54-4AA2-0F82-BB61-20D4E03CF1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detuning,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amplitude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Eve can send these pulses to </a:t>
                </a:r>
                <a:r>
                  <a:rPr lang="en-US"/>
                  <a:t>her qubits:</a:t>
                </a:r>
                <a:endParaRPr lang="en-US" dirty="0"/>
              </a:p>
              <a:p>
                <a:pPr>
                  <a:buFontTx/>
                  <a:buChar char="-"/>
                </a:pPr>
                <a:r>
                  <a:rPr lang="en-US" dirty="0"/>
                  <a:t>Cosine pulse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FontTx/>
                  <a:buChar char="-"/>
                </a:pPr>
                <a:r>
                  <a:rPr lang="en-US" dirty="0"/>
                  <a:t>Gaussian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>
                  <a:buFontTx/>
                  <a:buChar char="-"/>
                </a:pPr>
                <a:r>
                  <a:rPr lang="en-US" dirty="0"/>
                  <a:t>Square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elsewhere</a:t>
                </a:r>
              </a:p>
              <a:p>
                <a:pPr>
                  <a:buFontTx/>
                  <a:buChar char="-"/>
                </a:pPr>
                <a:r>
                  <a:rPr lang="en-US" dirty="0"/>
                  <a:t>Chirp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FontTx/>
                  <a:buChar char="-"/>
                </a:pPr>
                <a:r>
                  <a:rPr lang="en-US" dirty="0"/>
                  <a:t>Drag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G(t) is Gaussian</a:t>
                </a:r>
              </a:p>
              <a:p>
                <a:pPr>
                  <a:buFontTx/>
                  <a:buChar char="-"/>
                </a:pPr>
                <a:endParaRPr lang="en-US" dirty="0"/>
              </a:p>
              <a:p>
                <a:pPr>
                  <a:buFontTx/>
                  <a:buChar char="-"/>
                </a:pPr>
                <a:endParaRPr lang="en-US" dirty="0"/>
              </a:p>
              <a:p>
                <a:pPr>
                  <a:buFontTx/>
                  <a:buChar char="-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484E54-4AA2-0F82-BB61-20D4E03CF1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2AE65-7A91-D5D3-DEF0-7B789AFD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7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FBF5-7A23-1990-70A8-3694FE93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q0 on q2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DE12693-327C-147F-1CAE-6717F3B2B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919" y="1193774"/>
            <a:ext cx="9802159" cy="352958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01E28-3F69-3C55-F437-86564566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417621-461C-1F6F-2C2E-1C0DEBD4FA6D}"/>
              </a:ext>
            </a:extLst>
          </p:cNvPr>
          <p:cNvSpPr txBox="1"/>
          <p:nvPr/>
        </p:nvSpPr>
        <p:spPr>
          <a:xfrm>
            <a:off x="1194919" y="5188688"/>
            <a:ext cx="9246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We can see dominant crosstalk terms are YX and ZX </a:t>
            </a:r>
          </a:p>
        </p:txBody>
      </p:sp>
    </p:spTree>
    <p:extLst>
      <p:ext uri="{BB962C8B-B14F-4D97-AF65-F5344CB8AC3E}">
        <p14:creationId xmlns:p14="http://schemas.microsoft.com/office/powerpoint/2010/main" val="2783722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979C-7DF4-740E-605F-DF886CE5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FA1E8-F867-EEC2-CD39-4153F0F15D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ℰ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/>
                  <a:t> Hermitian (single qubit, q2).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can calculate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/>
                  <a:t> as,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=0,1,2,3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FA1E8-F867-EEC2-CD39-4153F0F15D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9" t="-31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CB380-4D36-B195-6485-FE4A032E4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4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AEDA-9664-A5CC-5329-EE8D7D89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for a specific input pulse sequence</a:t>
            </a:r>
          </a:p>
        </p:txBody>
      </p:sp>
      <p:pic>
        <p:nvPicPr>
          <p:cNvPr id="6" name="Content Placeholder 5" descr="A computer code with text&#10;&#10;AI-generated content may be incorrect.">
            <a:extLst>
              <a:ext uri="{FF2B5EF4-FFF2-40B4-BE49-F238E27FC236}">
                <a16:creationId xmlns:a16="http://schemas.microsoft.com/office/drawing/2014/main" id="{792E950D-2F1A-0AB5-64B2-E3C06087E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40" y="1120644"/>
            <a:ext cx="4749800" cy="27813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EE885-069E-4781-F7C4-909D5FA7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pic>
        <p:nvPicPr>
          <p:cNvPr id="8" name="Picture 7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54BD4EDF-02C8-7CAA-3B09-A393F6257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456" y="4252460"/>
            <a:ext cx="9389045" cy="1750500"/>
          </a:xfrm>
          <a:prstGeom prst="rect">
            <a:avLst/>
          </a:prstGeom>
        </p:spPr>
      </p:pic>
      <p:sp>
        <p:nvSpPr>
          <p:cNvPr id="9" name="Left Arrow 8">
            <a:extLst>
              <a:ext uri="{FF2B5EF4-FFF2-40B4-BE49-F238E27FC236}">
                <a16:creationId xmlns:a16="http://schemas.microsoft.com/office/drawing/2014/main" id="{9B5526D2-D2E2-5D1F-AA2A-103965A6AB9A}"/>
              </a:ext>
            </a:extLst>
          </p:cNvPr>
          <p:cNvSpPr/>
          <p:nvPr/>
        </p:nvSpPr>
        <p:spPr>
          <a:xfrm>
            <a:off x="5292640" y="1373576"/>
            <a:ext cx="1144019" cy="77096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9BD17E59-3689-F7B9-E697-26EC1BA2C835}"/>
              </a:ext>
            </a:extLst>
          </p:cNvPr>
          <p:cNvSpPr/>
          <p:nvPr/>
        </p:nvSpPr>
        <p:spPr>
          <a:xfrm>
            <a:off x="6992471" y="3217036"/>
            <a:ext cx="1019319" cy="9323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E8498A-3815-B25C-7676-C9CC7165C77A}"/>
              </a:ext>
            </a:extLst>
          </p:cNvPr>
          <p:cNvSpPr txBox="1"/>
          <p:nvPr/>
        </p:nvSpPr>
        <p:spPr>
          <a:xfrm>
            <a:off x="6613978" y="1548302"/>
            <a:ext cx="209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Input Pulse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7FCD9C-E17F-E7FA-C70B-D47A9EA2E748}"/>
                  </a:ext>
                </a:extLst>
              </p:cNvPr>
              <p:cNvSpPr txBox="1"/>
              <p:nvPr/>
            </p:nvSpPr>
            <p:spPr>
              <a:xfrm>
                <a:off x="6372577" y="2669548"/>
                <a:ext cx="22591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Computed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𝝌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7FCD9C-E17F-E7FA-C70B-D47A9EA2E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577" y="2669548"/>
                <a:ext cx="2259105" cy="461665"/>
              </a:xfrm>
              <a:prstGeom prst="rect">
                <a:avLst/>
              </a:prstGeom>
              <a:blipFill>
                <a:blip r:embed="rId4"/>
                <a:stretch>
                  <a:fillRect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193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51E6-341E-6F88-11F1-0A9E74BC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2D9D7-5E95-1B62-C4D2-CFDAAC875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3200" dirty="0"/>
              <a:t>Finding gate sequence equivalence to properly model the process tomography.</a:t>
            </a:r>
          </a:p>
          <a:p>
            <a:pPr marL="457200" indent="-457200">
              <a:buAutoNum type="arabicPeriod"/>
            </a:pPr>
            <a:r>
              <a:rPr lang="en-US" sz="3200" dirty="0"/>
              <a:t>Finding a smart way to vary input pulse in order to achieve desired gate level effect.</a:t>
            </a:r>
          </a:p>
          <a:p>
            <a:pPr marL="457200" indent="-457200">
              <a:buAutoNum type="arabicPeriod"/>
            </a:pPr>
            <a:endParaRPr lang="en-US" sz="3200" dirty="0"/>
          </a:p>
          <a:p>
            <a:pPr marL="0" indent="0" algn="ctr">
              <a:buNone/>
            </a:pPr>
            <a:r>
              <a:rPr lang="en-US" dirty="0"/>
              <a:t>Code link:</a:t>
            </a:r>
            <a:br>
              <a:rPr lang="en-US" sz="3200" dirty="0"/>
            </a:br>
            <a:r>
              <a:rPr lang="en-US" dirty="0">
                <a:hlinkClick r:id="rId2"/>
              </a:rPr>
              <a:t>https://github.com/syedshubha/PulseSCQ/blob/main/QPT_attack.ipynb</a:t>
            </a:r>
            <a:endParaRPr lang="en-US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5049D-CA95-6E33-8F6E-B1E6756A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39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snuva_Farheen_Seminar_Talk_LSU" id="{753F910D-6C8A-4ED2-B678-875ED1AC2AFE}" vid="{37831616-4849-475E-9E71-E74EE063D0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372</Words>
  <Application>Microsoft Macintosh PowerPoint</Application>
  <PresentationFormat>Widescreen</PresentationFormat>
  <Paragraphs>52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Cambria Math</vt:lpstr>
      <vt:lpstr>Georgia</vt:lpstr>
      <vt:lpstr>Georgia Pro</vt:lpstr>
      <vt:lpstr>Gill Sans</vt:lpstr>
      <vt:lpstr>Office Theme</vt:lpstr>
      <vt:lpstr>1_Custom Design</vt:lpstr>
      <vt:lpstr>Quantum Crosstalk as Side Channel to Deploy Pulse Level Attack in Quantum MTC </vt:lpstr>
      <vt:lpstr>Attack Model</vt:lpstr>
      <vt:lpstr>Example of Pulse Attack Degradation</vt:lpstr>
      <vt:lpstr>Pulse Shape</vt:lpstr>
      <vt:lpstr>Effect of q0 on q2</vt:lpstr>
      <vt:lpstr>Chi Matrix</vt:lpstr>
      <vt:lpstr>Result for a specific input pulse sequence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Farheen,Tasnuva</dc:creator>
  <cp:lastModifiedBy>Syed Emad Uddin Shubha</cp:lastModifiedBy>
  <cp:revision>392</cp:revision>
  <dcterms:created xsi:type="dcterms:W3CDTF">2024-11-20T04:21:08Z</dcterms:created>
  <dcterms:modified xsi:type="dcterms:W3CDTF">2025-06-05T03:51:22Z</dcterms:modified>
</cp:coreProperties>
</file>