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1874" r:id="rId4"/>
    <p:sldId id="1889" r:id="rId5"/>
    <p:sldId id="1870" r:id="rId6"/>
    <p:sldId id="1888" r:id="rId7"/>
    <p:sldId id="1879" r:id="rId8"/>
    <p:sldId id="1878" r:id="rId9"/>
    <p:sldId id="267" r:id="rId10"/>
    <p:sldId id="1886" r:id="rId11"/>
    <p:sldId id="1887" r:id="rId12"/>
    <p:sldId id="268" r:id="rId13"/>
    <p:sldId id="1880" r:id="rId14"/>
    <p:sldId id="1881" r:id="rId15"/>
    <p:sldId id="1882" r:id="rId16"/>
    <p:sldId id="1883" r:id="rId17"/>
    <p:sldId id="1885" r:id="rId18"/>
    <p:sldId id="18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0462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rep06956" TargetMode="External"/><Relationship Id="rId2" Type="http://schemas.openxmlformats.org/officeDocument/2006/relationships/hyperlink" Target="https://doi.org/10.1103/PhysRevLett.69.28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3/PhysRevLett.86.5811" TargetMode="External"/><Relationship Id="rId5" Type="http://schemas.openxmlformats.org/officeDocument/2006/relationships/hyperlink" Target="https://doi.org/10.1103/PhysRevLett.77.2818" TargetMode="External"/><Relationship Id="rId4" Type="http://schemas.openxmlformats.org/officeDocument/2006/relationships/hyperlink" Target="https://doi.org/10.1103/PhysRevA.83.0541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/>
                <a:cs typeface="Arial"/>
              </a:rPr>
              <a:t>Enhanced Quantum Internet Using Metrics Based on Information Entropy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289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  <a:r>
              <a:rPr lang="en-US" sz="2800" b="1" dirty="0">
                <a:solidFill>
                  <a:srgbClr val="D6A300"/>
                </a:solidFill>
              </a:rPr>
              <a:t>Syed Emad Uddin Shubha, Tasnuva Farheen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Division of Computer Science And Engineering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9609-6F08-C384-6ADB-C1C661C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could be PVM or POVM elements. I have found: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So, we will use POVM one!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we can purify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Then I have found,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2BC6-4D6A-0D7F-D093-F09753B1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4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F23-8483-E7C1-B222-83AA9A8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Entanglement of Formation (</a:t>
            </a:r>
            <a:r>
              <a:rPr lang="en-US" err="1"/>
              <a:t>EoF</a:t>
            </a:r>
            <a:r>
              <a:rPr lang="en-US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Determines amount of Entanglement [3]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a density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, we can define </a:t>
                </a:r>
                <a:r>
                  <a:rPr lang="en-US" dirty="0" err="1"/>
                  <a:t>EoF</a:t>
                </a:r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Von Neumann Entropy.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separable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pure states, It equals to Entanglement Entropy.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blipFill>
                <a:blip r:embed="rId2"/>
                <a:stretch>
                  <a:fillRect l="-658" t="-14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E5A1-2A0E-E483-022C-9C8DF8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9667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AC91-4A6E-4689-9716-767543B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60B8-BA42-F1AB-4F22-5D9D952C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higher, fidelity is also higher. So, 5 Qubit Code is enough.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6F57B-AD76-9118-FDCD-4D2C40C5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B2B0A-0EAB-8611-7986-E51E6286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89" y="1790694"/>
            <a:ext cx="5654605" cy="43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323-5798-D9D5-92B8-A043ADD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B6D2-771B-2057-5130-C1A2FC3C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lower, there is still some QD.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9B9A-3124-489B-DAAE-CBA9E6E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DD9C-6D78-E095-2874-6380DC5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1" y="1428827"/>
            <a:ext cx="6051792" cy="46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9A7C-D226-6BD0-80BC-8F2F389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When </a:t>
                </a:r>
                <a:r>
                  <a:rPr lang="en-US" dirty="0" err="1"/>
                  <a:t>EoF</a:t>
                </a:r>
                <a:r>
                  <a:rPr lang="en-US" dirty="0"/>
                  <a:t> is lower, 5 qubit code may not be enough.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Using QD, we can implement extra layer of purification using LOCC.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How to use QD, </a:t>
                </a:r>
                <a:r>
                  <a:rPr lang="en-US" dirty="0" err="1"/>
                  <a:t>EoF</a:t>
                </a:r>
                <a:r>
                  <a:rPr lang="en-US" dirty="0"/>
                  <a:t> as parameter? We need </a:t>
                </a:r>
                <a:r>
                  <a:rPr lang="en-US" b="1" dirty="0"/>
                  <a:t>DEJMPS</a:t>
                </a:r>
                <a:r>
                  <a:rPr lang="en-US" dirty="0"/>
                  <a:t> protocol [4]!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𝑬𝒐𝑭</m:t>
                    </m:r>
                  </m:oMath>
                </a14:m>
                <a:r>
                  <a:rPr lang="en-US" b="1" dirty="0"/>
                  <a:t>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such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𝑬𝒐𝑭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E1297-4881-FD9A-2BFB-5829B01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2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A1-D377-90B5-56BD-D3BA21D5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DEJMPS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1637A-C66C-C43A-35E6-DDBC195C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88BA-493F-242F-F713-82277377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5" b="7995"/>
          <a:stretch/>
        </p:blipFill>
        <p:spPr>
          <a:xfrm>
            <a:off x="2678105" y="2366682"/>
            <a:ext cx="683578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99C7-A0F6-32DA-8A96-40182D4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Starting with fidelity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We need to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sub>
                    </m:sSub>
                  </m:oMath>
                </a14:m>
                <a:r>
                  <a:rPr lang="en-US" dirty="0"/>
                  <a:t> and find necessary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/>
                  <a:t>Then we have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we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𝑬𝒐𝑭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our target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𝑬𝒐𝑭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A62F-9596-9052-BBFF-9F2FE0B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107-AB51-4447-B917-291964DB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2623-EC42-984A-E592-3D8717E7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https://doi.org/10.1103/PhysRevLett.69.2881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https://doi.org/10.1038/srep06956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https://doi.org/10.1103/PhysRevA.83.054101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https://doi.org/10.1103/PhysRevLett.77.2818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https://doi.org/10.1103/PhysRevLett.86.5811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5844-5850-DAED-A124-DC7015F1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0D0-780D-4E50-EBFD-9057666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Internet: Dense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and Bob Share a Bell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encodes her qubit by applying either of I,X,Z,ZX to represent 00,01,10,11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sends the qubit to Bob, he performs a Bell Basis measurement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1 qubit carries 2 bits of information [1].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362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054D-0F6C-B49C-87D5-B914EEB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0F017-F90F-C85C-B112-C3FC9DD2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4"/>
          <a:stretch/>
        </p:blipFill>
        <p:spPr>
          <a:xfrm>
            <a:off x="1877072" y="3648855"/>
            <a:ext cx="8154636" cy="18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A28D-46AD-F92C-1D35-6E495F2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06AF-E727-0F23-4D96-F2EDBF1F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pt-BR" dirty="0"/>
              <a:t>Quantum discord can be used as a resource for quantum cryptography [2].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Superdense Coding is the basis for quantum internet.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When Alice sends her qubit, it can be affected by noise.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This noise model is easier to simulate since it is just one qubit.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Alice can use 5 qubit perfect code to encode her qubit.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However it may not enough depending on the noise.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Fidelity alone isn’t enough to learn about the noise channel.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We can use another layer of entanglement purification based on Quantum Discord and Entanglement of Formation: </a:t>
            </a:r>
            <a:r>
              <a:rPr lang="en-US" dirty="0"/>
              <a:t>DEJMPS protocol.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DEJMPS needs an angle which determines the efficiency of purification.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Why need </a:t>
            </a:r>
            <a:r>
              <a:rPr lang="pt-BR" dirty="0"/>
              <a:t>Entanglement of Formation? To know the quality of Entanglement.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D3894-92C5-42B4-268B-0E828B72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7E7-A1AA-8AAB-FD71-229D824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Noise (for our simulation)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/>
                                <m:t>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Amplitude damping (AD)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==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endParaRPr lang="en-US" sz="9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(PD)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AD parameter,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PD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1139C-0D43-69EB-B4A9-2954159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279BE-B905-5095-24AB-0DD76F91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99" y="2447584"/>
            <a:ext cx="18669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5E935-D166-4C30-7F4B-74988A1EA251}"/>
              </a:ext>
            </a:extLst>
          </p:cNvPr>
          <p:cNvSpPr txBox="1"/>
          <p:nvPr/>
        </p:nvSpPr>
        <p:spPr>
          <a:xfrm>
            <a:off x="5638800" y="28642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0ADB-260C-34D4-36AF-BA869197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Amplitude Damping = Photon Loss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Amplitude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= Decoherence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Phase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Let’s define,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Noise Effect: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AD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21CFE-D90A-D43F-885F-114EFC17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E69D-9C1C-3B5A-DB31-EF7D5B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and Von Neumann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Fidelity = Closeness between two quantum states.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two quantum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fidelity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Note that,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depends on noise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In DEJMPS protocol, we will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initial F.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Von Neumann Entropy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E41F5-5DD9-7AB0-3327-9C3780A0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AB2-1444-F1F1-DC4C-6A484C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Qubit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Smallest QECC to correct any arbitrary single qubit errors.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Stabilizers: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𝑍𝑋𝐼𝑋𝑍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Logical qubits: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7310-F29C-5C61-4AD1-A34766C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231-D865-73FF-D1A0-7A07E8C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Discord (QD)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Difference between quantum and classical mutual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Measures the amount of non-classical correlations in a quantum system.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discord can be non-zero even in separable (non-entangled) states.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Zero discord implies the system is classically correlated.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Discord is asymmetric.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1BA6-716F-0F62-7C44-E8C21D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079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BF4-9F49-4895-1296-148445D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 is Von Neumann Entropy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Classical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’s are measurement elements for 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97C1-4E2E-0610-44DF-79FCF25F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1066</Words>
  <Application>Microsoft Office PowerPoint</Application>
  <PresentationFormat>Widescreen</PresentationFormat>
  <Paragraphs>158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Times New Roman</vt:lpstr>
      <vt:lpstr>Wingdings</vt:lpstr>
      <vt:lpstr>Office Theme</vt:lpstr>
      <vt:lpstr>1_Custom Design</vt:lpstr>
      <vt:lpstr>Enhanced Quantum Internet Using Metrics Based on Information Entropy</vt:lpstr>
      <vt:lpstr>Quantum Internet: Dense Coding</vt:lpstr>
      <vt:lpstr>Motivation</vt:lpstr>
      <vt:lpstr>Quantum Noise (for our simulation)</vt:lpstr>
      <vt:lpstr>Our Model</vt:lpstr>
      <vt:lpstr>Fidelity and Von Neumann Entropy</vt:lpstr>
      <vt:lpstr>5 Qubit Code</vt:lpstr>
      <vt:lpstr>Quantum Discord (QD)</vt:lpstr>
      <vt:lpstr>Finding 1</vt:lpstr>
      <vt:lpstr>Finding 2</vt:lpstr>
      <vt:lpstr>Entanglement of Formation (EoF)</vt:lpstr>
      <vt:lpstr>Research Note 1</vt:lpstr>
      <vt:lpstr>Research Note 2</vt:lpstr>
      <vt:lpstr>Research Note  3</vt:lpstr>
      <vt:lpstr>DEJMPS Protocol</vt:lpstr>
      <vt:lpstr>Research Note 4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20</cp:revision>
  <dcterms:created xsi:type="dcterms:W3CDTF">2024-11-20T04:21:08Z</dcterms:created>
  <dcterms:modified xsi:type="dcterms:W3CDTF">2025-02-15T01:02:48Z</dcterms:modified>
</cp:coreProperties>
</file>