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2" r:id="rId4"/>
    <p:sldId id="265" r:id="rId5"/>
    <p:sldId id="263" r:id="rId6"/>
    <p:sldId id="266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5667" autoAdjust="0"/>
  </p:normalViewPr>
  <p:slideViewPr>
    <p:cSldViewPr snapToGrid="0">
      <p:cViewPr varScale="1">
        <p:scale>
          <a:sx n="94" d="100"/>
          <a:sy n="94" d="100"/>
        </p:scale>
        <p:origin x="2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HdeRz6TczEDkRKhbAneJ2WW5eosVk9w?usp=shar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Increasing Teleportation Fidelity using Stabilizer Code based on Information Entropy Metrics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Graduate Research Assistant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Louisiana State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168E-9DD9-38E4-5926-039D3F0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CA3E-CC99-7EE3-83EB-ECA4BF33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code for Phase Damping.</a:t>
            </a:r>
          </a:p>
          <a:p>
            <a:r>
              <a:rPr lang="en-US" dirty="0"/>
              <a:t>Applying the error in Teleportation Circuit.</a:t>
            </a:r>
          </a:p>
          <a:p>
            <a:r>
              <a:rPr lang="en-US" dirty="0"/>
              <a:t>Testing our hypothesis.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33033-8354-0BFF-8737-618921BF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teleportation is a communication protocol that utilizes Quantum Entanglement to transfer a quantum state from one place to another.</a:t>
                </a:r>
              </a:p>
              <a:p>
                <a:r>
                  <a:rPr lang="en-US" dirty="0"/>
                  <a:t>For a single qubit state, the operation can be described as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LOCC (Local Operation and Classical Communication) is allowed. 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a Bell state.</a:t>
                </a:r>
              </a:p>
              <a:p>
                <a:r>
                  <a:rPr lang="en-US" dirty="0"/>
                  <a:t>However, due to noise, the EPR pair may not stay in pure state form.</a:t>
                </a:r>
              </a:p>
              <a:p>
                <a:r>
                  <a:rPr lang="en-US" dirty="0"/>
                  <a:t>The fidelity of received state depends on the purity of the EPR pair. For example if instead of Bell state,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then the teleported state has fidelity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877-032F-AF76-0622-624D2E7F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Quantum Teleportation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EE72-05EA-C23A-69E6-F7A4E0E4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88EEC-F442-8BA9-CBF5-8CA127411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40" y="1264508"/>
            <a:ext cx="5733299" cy="27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D957F-20C0-2785-3811-53D0E8AA411B}"/>
              </a:ext>
            </a:extLst>
          </p:cNvPr>
          <p:cNvSpPr txBox="1"/>
          <p:nvPr/>
        </p:nvSpPr>
        <p:spPr>
          <a:xfrm>
            <a:off x="4112622" y="4202175"/>
            <a:ext cx="368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used: Qiskit and 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EDA11-2E99-7A41-5892-D4797F3B56E7}"/>
              </a:ext>
            </a:extLst>
          </p:cNvPr>
          <p:cNvSpPr txBox="1"/>
          <p:nvPr/>
        </p:nvSpPr>
        <p:spPr>
          <a:xfrm>
            <a:off x="1058635" y="4947161"/>
            <a:ext cx="10074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link: </a:t>
            </a:r>
            <a:r>
              <a:rPr lang="en-US" dirty="0">
                <a:hlinkClick r:id="rId3"/>
              </a:rPr>
              <a:t>https://colab.research.google.com/drive/1GHdeRz6TczEDkRKhbAneJ2WW5eosVk9w?usp=sharing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Evolution of open quantum systems can be described using Lindblad master equation given by:</a:t>
                </a:r>
              </a:p>
              <a:p>
                <a:r>
                  <a:rPr lang="en-US" dirty="0"/>
                  <a:t>In Kraus form, one can write down the evolution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/>
                              <m:t>†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this work we are interested in amplitude and phase damping.</a:t>
                </a:r>
              </a:p>
              <a:p>
                <a:r>
                  <a:rPr lang="en-US" dirty="0"/>
                  <a:t>Amplitude damping operators can be given by,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900" dirty="0"/>
              </a:p>
              <a:p>
                <a:r>
                  <a:rPr lang="en-US" dirty="0"/>
                  <a:t>Phase damping can be described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where,</a:t>
                </a:r>
              </a:p>
              <a:p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3BC3A-00D7-6AF9-B5DE-9126A42C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43" y="1420585"/>
            <a:ext cx="4163786" cy="58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3749772"/>
            <a:ext cx="1866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8BC-CE6A-DEB4-DA63-227CDD18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Amplitude Damping (p=0.1)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99670-4C22-705E-AB4F-0A98B408C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applying amplitude damping on the first qubit of EPR state:</a:t>
                </a:r>
              </a:p>
              <a:p>
                <a:endParaRPr lang="en-US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99670-4C22-705E-AB4F-0A98B408C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  <a:blipFill>
                <a:blip r:embed="rId2"/>
                <a:stretch>
                  <a:fillRect l="-71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C1843-4951-DC98-F239-C1242CF9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E5F8B95-0ED9-D454-4887-752CC4C5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33" y="2549039"/>
            <a:ext cx="3135188" cy="3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F10A3E0-8058-B187-FCD9-28A25EE9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45" y="2479928"/>
            <a:ext cx="3350588" cy="32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A3BAA-B8DB-92FF-C644-DB5DF8F43A9D}"/>
              </a:ext>
            </a:extLst>
          </p:cNvPr>
          <p:cNvSpPr txBox="1"/>
          <p:nvPr/>
        </p:nvSpPr>
        <p:spPr>
          <a:xfrm>
            <a:off x="4279096" y="5687293"/>
            <a:ext cx="33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working on Phase Damping</a:t>
            </a:r>
          </a:p>
        </p:txBody>
      </p:sp>
    </p:spTree>
    <p:extLst>
      <p:ext uri="{BB962C8B-B14F-4D97-AF65-F5344CB8AC3E}">
        <p14:creationId xmlns:p14="http://schemas.microsoft.com/office/powerpoint/2010/main" val="14258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F47-6711-B85B-B5CD-D0535A8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Stabilizer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081D5F-9773-F192-EE5A-D16CEBE13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0" y="1051232"/>
            <a:ext cx="6011114" cy="4763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F2B73-AEA5-262C-8A91-57C964E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3384-07A4-CB0D-4FC9-0BF548FA54C5}"/>
                  </a:ext>
                </a:extLst>
              </p:cNvPr>
              <p:cNvSpPr txBox="1"/>
              <p:nvPr/>
            </p:nvSpPr>
            <p:spPr>
              <a:xfrm>
                <a:off x="612321" y="1690007"/>
                <a:ext cx="11036838" cy="1563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we encode the qubit into a coding subspace,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which is stabilized by generators, say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, i.e., it is the +1 eigenspace of all stabilizers.</a:t>
                </a:r>
              </a:p>
              <a:p>
                <a:r>
                  <a:rPr lang="en-US" b="0" dirty="0"/>
                  <a:t>Now sa</a:t>
                </a:r>
                <a:r>
                  <a:rPr lang="en-US" dirty="0"/>
                  <a:t>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set of errors that can be corrected by the error correction code. Then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∈{+1, −1}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a specific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} the syndromes. Different errors must have distinct syndromes.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3384-07A4-CB0D-4FC9-0BF548FA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" y="1690007"/>
                <a:ext cx="11036838" cy="1563377"/>
              </a:xfrm>
              <a:prstGeom prst="rect">
                <a:avLst/>
              </a:prstGeom>
              <a:blipFill>
                <a:blip r:embed="rId3"/>
                <a:stretch>
                  <a:fillRect l="-442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6DE2A6-5A47-A03B-3889-A9DC07AED353}"/>
              </a:ext>
            </a:extLst>
          </p:cNvPr>
          <p:cNvSpPr txBox="1"/>
          <p:nvPr/>
        </p:nvSpPr>
        <p:spPr>
          <a:xfrm>
            <a:off x="726621" y="3722914"/>
            <a:ext cx="107605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Quantum Error Correcting Codes can be described using Stabilizer Formalism.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However, the question remains, which code to use?</a:t>
            </a:r>
          </a:p>
        </p:txBody>
      </p:sp>
    </p:spTree>
    <p:extLst>
      <p:ext uri="{BB962C8B-B14F-4D97-AF65-F5344CB8AC3E}">
        <p14:creationId xmlns:p14="http://schemas.microsoft.com/office/powerpoint/2010/main" val="371402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Discord is defined as the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Quantum discord measures the amount of non-classical correlations in a quantum system. It captures quantum correlations arising from the disturbance caused by local measurements on one part of the system.</a:t>
                </a:r>
              </a:p>
              <a:p>
                <a:r>
                  <a:rPr lang="en-US" dirty="0"/>
                  <a:t>Unlike entanglement, quantum discord can be non-zero even in separable (non-entangled) states. Zero discord implies the system is classically correlated.</a:t>
                </a:r>
              </a:p>
              <a:p>
                <a:r>
                  <a:rPr lang="en-US" dirty="0"/>
                  <a:t>Discord is asymmetric.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 of Formation (</a:t>
            </a:r>
            <a:r>
              <a:rPr lang="en-US" dirty="0" err="1"/>
              <a:t>EoF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Entanglement of Formation quantifies the amount of entanglement needed to create a given quantum state using pure entangled states.</a:t>
                </a:r>
              </a:p>
              <a:p>
                <a:r>
                  <a:rPr lang="en-US" dirty="0"/>
                  <a:t>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r>
                  <a:rPr lang="en-US" dirty="0"/>
                  <a:t>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pure states, It equals to Entanglement Entropy.</a:t>
                </a:r>
              </a:p>
              <a:p>
                <a:r>
                  <a:rPr lang="en-US" b="1" dirty="0"/>
                  <a:t>I am trying to complete the calculation part in my code.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38B1-62CB-4961-96F5-378EABE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4E39-BA5B-6B94-B59F-80B0450D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determine which type of Error Correction is required based on QD and </a:t>
            </a:r>
            <a:r>
              <a:rPr lang="en-US" dirty="0" err="1"/>
              <a:t>EoF</a:t>
            </a:r>
            <a:r>
              <a:rPr lang="en-US" dirty="0"/>
              <a:t>. Our hypothesis is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C129-E56D-9134-B2DD-0138062A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DB2E31-BBA1-50BD-57FF-B21584D58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694"/>
              </p:ext>
            </p:extLst>
          </p:nvPr>
        </p:nvGraphicFramePr>
        <p:xfrm>
          <a:off x="1773084" y="2032759"/>
          <a:ext cx="8645832" cy="393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60">
                  <a:extLst>
                    <a:ext uri="{9D8B030D-6E8A-4147-A177-3AD203B41FA5}">
                      <a16:colId xmlns:a16="http://schemas.microsoft.com/office/drawing/2014/main" val="4034360735"/>
                    </a:ext>
                  </a:extLst>
                </a:gridCol>
                <a:gridCol w="4793226">
                  <a:extLst>
                    <a:ext uri="{9D8B030D-6E8A-4147-A177-3AD203B41FA5}">
                      <a16:colId xmlns:a16="http://schemas.microsoft.com/office/drawing/2014/main" val="659102391"/>
                    </a:ext>
                  </a:extLst>
                </a:gridCol>
                <a:gridCol w="1843546">
                  <a:extLst>
                    <a:ext uri="{9D8B030D-6E8A-4147-A177-3AD203B41FA5}">
                      <a16:colId xmlns:a16="http://schemas.microsoft.com/office/drawing/2014/main" val="863664501"/>
                    </a:ext>
                  </a:extLst>
                </a:gridCol>
              </a:tblGrid>
              <a:tr h="701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QEC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559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High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entanglement but strong quantum correlation. So we should focus on preserving residual quantum properties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Qubit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92062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Low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entanglement, but weak correlations. We should protect entanglement for high-fidelity teleportation.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9788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low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entanglement and correlations. Most likely not usable.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our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88452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High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entanglement and correlations.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9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8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751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Increasing Teleportation Fidelity using Stabilizer Code based on Information Entropy Metrics</vt:lpstr>
      <vt:lpstr>Quantum Teleportation</vt:lpstr>
      <vt:lpstr>Circuit for Quantum Teleportation</vt:lpstr>
      <vt:lpstr>Quantum Noise</vt:lpstr>
      <vt:lpstr>Simulation of Amplitude Damping (p=0.1)</vt:lpstr>
      <vt:lpstr>Stabilizer Code</vt:lpstr>
      <vt:lpstr>Quantum Discord (QD)</vt:lpstr>
      <vt:lpstr>Entanglement of Formation (EoF)</vt:lpstr>
      <vt:lpstr>Hypothesis for the Project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7</cp:revision>
  <dcterms:created xsi:type="dcterms:W3CDTF">2024-11-20T04:21:08Z</dcterms:created>
  <dcterms:modified xsi:type="dcterms:W3CDTF">2025-01-23T03:31:55Z</dcterms:modified>
</cp:coreProperties>
</file>