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300525"/>
            <a:ext cx="8520600" cy="102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 Line RateYourProfessor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0992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By: Team BEES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837" y="1243872"/>
            <a:ext cx="3126325" cy="85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3632925" y="3155275"/>
            <a:ext cx="3046500" cy="19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[B]ruce Wu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[E]ric Chung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[E]zra Sheng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[S]yed Tihami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- Project Application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958700" y="1017725"/>
            <a:ext cx="5226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Simulate our version of Rate my Professors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Sorting using similar sort parameters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Name (last)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Average Rating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Average Difficulty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Searching using search parameters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Name (last)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Average Rating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Average Difficulty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Comments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Individual Rating and Difficulty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Comment about the professor/class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Would take again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 Descriptions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Bru</a:t>
            </a:r>
            <a:r>
              <a:rPr lang="en"/>
              <a:t>ce Wu: Team Coordinator/IO/Data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Eric Chung: Database, Professor, ProfessorPointer, Rating, Date Classes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Ezra Sheng: Hash Table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Syed Tihami: Binary Search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Diagram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250" y="0"/>
            <a:ext cx="59698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Flow Chart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575" y="271475"/>
            <a:ext cx="4706175" cy="469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 Function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53125" y="1121925"/>
            <a:ext cx="76965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int hash(D entry)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int value = 0;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for (int i = 0; i &lt; entry.pointer-&gt;lastName.length(); i++)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    	value += entry[i];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return (value * entry.length()) % arraySize;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}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11700" y="3937550"/>
            <a:ext cx="66174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hash(entry)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value = ascii values of each letter in the key(from entry) added up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return (value * length of key) % size of hash table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10174" l="670" r="69149" t="31516"/>
          <a:stretch/>
        </p:blipFill>
        <p:spPr>
          <a:xfrm>
            <a:off x="5031675" y="142375"/>
            <a:ext cx="3997400" cy="398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