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
      <p:font typeface="Palanquin Dark"/>
      <p:regular r:id="rId29"/>
      <p:bold r:id="rId30"/>
    </p:embeddedFont>
    <p:embeddedFont>
      <p:font typeface="Poppins Black"/>
      <p:bold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4FC857-C653-43DE-B3A3-F26C03963241}">
  <a:tblStyle styleId="{2C4FC857-C653-43DE-B3A3-F26C039632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alanquinDark-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lack-bold.fntdata"/><Relationship Id="rId30" Type="http://schemas.openxmlformats.org/officeDocument/2006/relationships/font" Target="fonts/PalanquinDark-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oppinsBlack-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794a74c9d_0_2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794a74c9d_0_2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b928b58a6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b928b58a6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b9cd8bea5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b9cd8bea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b928b58a6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b928b58a6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877b642fd3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877b642fd3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b9cd8bea5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b9cd8bea5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b928b58a6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b928b58a6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877498f77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877498f77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b928b58a65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b928b58a65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a4b3b7ab8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a4b3b7ab8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b928b58a65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b928b58a65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5cf8b5f36_0_6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5cf8b5f36_0_6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794a74c9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794a74c9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877b642fd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77b642fd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877b642fd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877b642fd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b928b58a6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b928b58a6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b928b58a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b928b58a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b928b58a6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b928b58a6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b9cd8bea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b9cd8bea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rafiki/"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1022895"/>
            <a:ext cx="3852000" cy="2021400"/>
          </a:xfrm>
          <a:prstGeom prst="rect">
            <a:avLst/>
          </a:prstGeom>
        </p:spPr>
        <p:txBody>
          <a:bodyPr anchorCtr="0" anchor="b" bIns="91425" lIns="91425" spcFirstLastPara="1" rIns="91425" wrap="square" tIns="91425">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p:txBody>
      </p:sp>
      <p:sp>
        <p:nvSpPr>
          <p:cNvPr id="10" name="Google Shape;10;p2"/>
          <p:cNvSpPr txBox="1"/>
          <p:nvPr>
            <p:ph idx="1" type="subTitle"/>
          </p:nvPr>
        </p:nvSpPr>
        <p:spPr>
          <a:xfrm>
            <a:off x="720000" y="3032950"/>
            <a:ext cx="2962200" cy="68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1" name="Google Shape;11;p2"/>
          <p:cNvSpPr/>
          <p:nvPr/>
        </p:nvSpPr>
        <p:spPr>
          <a:xfrm>
            <a:off x="-1829809" y="-1974831"/>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4754222" y="1653880"/>
            <a:ext cx="3677100" cy="11073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6000"/>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54" name="Google Shape;54;p11"/>
          <p:cNvSpPr txBox="1"/>
          <p:nvPr>
            <p:ph idx="1" type="subTitle"/>
          </p:nvPr>
        </p:nvSpPr>
        <p:spPr>
          <a:xfrm flipH="1">
            <a:off x="4754222" y="2701195"/>
            <a:ext cx="3677100" cy="65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1600"/>
              </a:spcBef>
              <a:spcAft>
                <a:spcPts val="0"/>
              </a:spcAft>
              <a:buNone/>
              <a:defRPr sz="1600"/>
            </a:lvl2pPr>
            <a:lvl3pPr lvl="2" rtl="0" algn="r">
              <a:lnSpc>
                <a:spcPct val="100000"/>
              </a:lnSpc>
              <a:spcBef>
                <a:spcPts val="1600"/>
              </a:spcBef>
              <a:spcAft>
                <a:spcPts val="0"/>
              </a:spcAft>
              <a:buNone/>
              <a:defRPr sz="1600"/>
            </a:lvl3pPr>
            <a:lvl4pPr lvl="3" rtl="0" algn="r">
              <a:lnSpc>
                <a:spcPct val="100000"/>
              </a:lnSpc>
              <a:spcBef>
                <a:spcPts val="1600"/>
              </a:spcBef>
              <a:spcAft>
                <a:spcPts val="0"/>
              </a:spcAft>
              <a:buNone/>
              <a:defRPr sz="1600"/>
            </a:lvl4pPr>
            <a:lvl5pPr lvl="4" rtl="0" algn="r">
              <a:lnSpc>
                <a:spcPct val="100000"/>
              </a:lnSpc>
              <a:spcBef>
                <a:spcPts val="1600"/>
              </a:spcBef>
              <a:spcAft>
                <a:spcPts val="0"/>
              </a:spcAft>
              <a:buNone/>
              <a:defRPr sz="1600"/>
            </a:lvl5pPr>
            <a:lvl6pPr lvl="5" rtl="0" algn="r">
              <a:lnSpc>
                <a:spcPct val="100000"/>
              </a:lnSpc>
              <a:spcBef>
                <a:spcPts val="1600"/>
              </a:spcBef>
              <a:spcAft>
                <a:spcPts val="0"/>
              </a:spcAft>
              <a:buNone/>
              <a:defRPr sz="1600"/>
            </a:lvl6pPr>
            <a:lvl7pPr lvl="6" rtl="0" algn="r">
              <a:lnSpc>
                <a:spcPct val="100000"/>
              </a:lnSpc>
              <a:spcBef>
                <a:spcPts val="1600"/>
              </a:spcBef>
              <a:spcAft>
                <a:spcPts val="0"/>
              </a:spcAft>
              <a:buNone/>
              <a:defRPr sz="1600"/>
            </a:lvl7pPr>
            <a:lvl8pPr lvl="7" rtl="0" algn="r">
              <a:lnSpc>
                <a:spcPct val="100000"/>
              </a:lnSpc>
              <a:spcBef>
                <a:spcPts val="1600"/>
              </a:spcBef>
              <a:spcAft>
                <a:spcPts val="0"/>
              </a:spcAft>
              <a:buNone/>
              <a:defRPr sz="1600"/>
            </a:lvl8pPr>
            <a:lvl9pPr lvl="8" rtl="0" algn="r">
              <a:lnSpc>
                <a:spcPct val="100000"/>
              </a:lnSpc>
              <a:spcBef>
                <a:spcPts val="1600"/>
              </a:spcBef>
              <a:spcAft>
                <a:spcPts val="1600"/>
              </a:spcAft>
              <a:buNone/>
              <a:defRPr sz="1600"/>
            </a:lvl9pPr>
          </a:lstStyle>
          <a:p/>
        </p:txBody>
      </p:sp>
      <p:sp>
        <p:nvSpPr>
          <p:cNvPr id="55" name="Google Shape;55;p11"/>
          <p:cNvSpPr/>
          <p:nvPr/>
        </p:nvSpPr>
        <p:spPr>
          <a:xfrm>
            <a:off x="6169150" y="3675629"/>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57" name="Shape 57"/>
        <p:cNvGrpSpPr/>
        <p:nvPr/>
      </p:nvGrpSpPr>
      <p:grpSpPr>
        <a:xfrm>
          <a:off x="0" y="0"/>
          <a:ext cx="0" cy="0"/>
          <a:chOff x="0" y="0"/>
          <a:chExt cx="0" cy="0"/>
        </a:xfrm>
      </p:grpSpPr>
      <p:sp>
        <p:nvSpPr>
          <p:cNvPr id="58" name="Google Shape;58;p13"/>
          <p:cNvSpPr txBox="1"/>
          <p:nvPr>
            <p:ph hasCustomPrompt="1" type="title"/>
          </p:nvPr>
        </p:nvSpPr>
        <p:spPr>
          <a:xfrm>
            <a:off x="869627" y="2130720"/>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59" name="Google Shape;59;p13"/>
          <p:cNvSpPr txBox="1"/>
          <p:nvPr>
            <p:ph idx="1" type="subTitle"/>
          </p:nvPr>
        </p:nvSpPr>
        <p:spPr>
          <a:xfrm>
            <a:off x="723900" y="2995276"/>
            <a:ext cx="2205600" cy="3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a:latin typeface="Poppins Black"/>
                <a:ea typeface="Poppins Black"/>
                <a:cs typeface="Poppins Black"/>
                <a:sym typeface="Poppins Black"/>
              </a:defRPr>
            </a:lvl1pPr>
            <a:lvl2pPr lvl="1">
              <a:lnSpc>
                <a:spcPct val="100000"/>
              </a:lnSpc>
              <a:spcBef>
                <a:spcPts val="1600"/>
              </a:spcBef>
              <a:spcAft>
                <a:spcPts val="0"/>
              </a:spcAft>
              <a:buNone/>
              <a:defRPr>
                <a:latin typeface="Poppins Black"/>
                <a:ea typeface="Poppins Black"/>
                <a:cs typeface="Poppins Black"/>
                <a:sym typeface="Poppins Black"/>
              </a:defRPr>
            </a:lvl2pPr>
            <a:lvl3pPr lvl="2">
              <a:lnSpc>
                <a:spcPct val="100000"/>
              </a:lnSpc>
              <a:spcBef>
                <a:spcPts val="1600"/>
              </a:spcBef>
              <a:spcAft>
                <a:spcPts val="0"/>
              </a:spcAft>
              <a:buNone/>
              <a:defRPr>
                <a:latin typeface="Poppins Black"/>
                <a:ea typeface="Poppins Black"/>
                <a:cs typeface="Poppins Black"/>
                <a:sym typeface="Poppins Black"/>
              </a:defRPr>
            </a:lvl3pPr>
            <a:lvl4pPr lvl="3">
              <a:lnSpc>
                <a:spcPct val="100000"/>
              </a:lnSpc>
              <a:spcBef>
                <a:spcPts val="1600"/>
              </a:spcBef>
              <a:spcAft>
                <a:spcPts val="0"/>
              </a:spcAft>
              <a:buNone/>
              <a:defRPr>
                <a:latin typeface="Poppins Black"/>
                <a:ea typeface="Poppins Black"/>
                <a:cs typeface="Poppins Black"/>
                <a:sym typeface="Poppins Black"/>
              </a:defRPr>
            </a:lvl4pPr>
            <a:lvl5pPr lvl="4">
              <a:lnSpc>
                <a:spcPct val="100000"/>
              </a:lnSpc>
              <a:spcBef>
                <a:spcPts val="1600"/>
              </a:spcBef>
              <a:spcAft>
                <a:spcPts val="0"/>
              </a:spcAft>
              <a:buNone/>
              <a:defRPr>
                <a:latin typeface="Poppins Black"/>
                <a:ea typeface="Poppins Black"/>
                <a:cs typeface="Poppins Black"/>
                <a:sym typeface="Poppins Black"/>
              </a:defRPr>
            </a:lvl5pPr>
            <a:lvl6pPr lvl="5">
              <a:lnSpc>
                <a:spcPct val="100000"/>
              </a:lnSpc>
              <a:spcBef>
                <a:spcPts val="1600"/>
              </a:spcBef>
              <a:spcAft>
                <a:spcPts val="0"/>
              </a:spcAft>
              <a:buNone/>
              <a:defRPr>
                <a:latin typeface="Poppins Black"/>
                <a:ea typeface="Poppins Black"/>
                <a:cs typeface="Poppins Black"/>
                <a:sym typeface="Poppins Black"/>
              </a:defRPr>
            </a:lvl6pPr>
            <a:lvl7pPr lvl="6">
              <a:lnSpc>
                <a:spcPct val="100000"/>
              </a:lnSpc>
              <a:spcBef>
                <a:spcPts val="1600"/>
              </a:spcBef>
              <a:spcAft>
                <a:spcPts val="0"/>
              </a:spcAft>
              <a:buNone/>
              <a:defRPr>
                <a:latin typeface="Poppins Black"/>
                <a:ea typeface="Poppins Black"/>
                <a:cs typeface="Poppins Black"/>
                <a:sym typeface="Poppins Black"/>
              </a:defRPr>
            </a:lvl7pPr>
            <a:lvl8pPr lvl="7">
              <a:lnSpc>
                <a:spcPct val="100000"/>
              </a:lnSpc>
              <a:spcBef>
                <a:spcPts val="1600"/>
              </a:spcBef>
              <a:spcAft>
                <a:spcPts val="0"/>
              </a:spcAft>
              <a:buNone/>
              <a:defRPr>
                <a:latin typeface="Poppins Black"/>
                <a:ea typeface="Poppins Black"/>
                <a:cs typeface="Poppins Black"/>
                <a:sym typeface="Poppins Black"/>
              </a:defRPr>
            </a:lvl8pPr>
            <a:lvl9pPr lvl="8">
              <a:lnSpc>
                <a:spcPct val="100000"/>
              </a:lnSpc>
              <a:spcBef>
                <a:spcPts val="1600"/>
              </a:spcBef>
              <a:spcAft>
                <a:spcPts val="1600"/>
              </a:spcAft>
              <a:buNone/>
              <a:defRPr>
                <a:latin typeface="Poppins Black"/>
                <a:ea typeface="Poppins Black"/>
                <a:cs typeface="Poppins Black"/>
                <a:sym typeface="Poppins Black"/>
              </a:defRPr>
            </a:lvl9pPr>
          </a:lstStyle>
          <a:p/>
        </p:txBody>
      </p:sp>
      <p:sp>
        <p:nvSpPr>
          <p:cNvPr id="60" name="Google Shape;60;p13"/>
          <p:cNvSpPr txBox="1"/>
          <p:nvPr>
            <p:ph idx="2" type="subTitle"/>
          </p:nvPr>
        </p:nvSpPr>
        <p:spPr>
          <a:xfrm>
            <a:off x="723900" y="3346802"/>
            <a:ext cx="220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61" name="Google Shape;61;p13"/>
          <p:cNvSpPr txBox="1"/>
          <p:nvPr>
            <p:ph hasCustomPrompt="1" idx="3" type="title"/>
          </p:nvPr>
        </p:nvSpPr>
        <p:spPr>
          <a:xfrm>
            <a:off x="3616601" y="2130720"/>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62" name="Google Shape;62;p13"/>
          <p:cNvSpPr txBox="1"/>
          <p:nvPr>
            <p:ph idx="4" type="subTitle"/>
          </p:nvPr>
        </p:nvSpPr>
        <p:spPr>
          <a:xfrm>
            <a:off x="3470874" y="2995276"/>
            <a:ext cx="2205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p:txBody>
      </p:sp>
      <p:sp>
        <p:nvSpPr>
          <p:cNvPr id="63" name="Google Shape;63;p13"/>
          <p:cNvSpPr txBox="1"/>
          <p:nvPr>
            <p:ph idx="5" type="subTitle"/>
          </p:nvPr>
        </p:nvSpPr>
        <p:spPr>
          <a:xfrm>
            <a:off x="3470875" y="3346802"/>
            <a:ext cx="220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64" name="Google Shape;64;p13"/>
          <p:cNvSpPr txBox="1"/>
          <p:nvPr>
            <p:ph hasCustomPrompt="1" idx="6" type="title"/>
          </p:nvPr>
        </p:nvSpPr>
        <p:spPr>
          <a:xfrm>
            <a:off x="6363576" y="2130720"/>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65" name="Google Shape;65;p13"/>
          <p:cNvSpPr txBox="1"/>
          <p:nvPr>
            <p:ph idx="7" type="subTitle"/>
          </p:nvPr>
        </p:nvSpPr>
        <p:spPr>
          <a:xfrm>
            <a:off x="6217849" y="2995276"/>
            <a:ext cx="2205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p:txBody>
      </p:sp>
      <p:sp>
        <p:nvSpPr>
          <p:cNvPr id="66" name="Google Shape;66;p13"/>
          <p:cNvSpPr txBox="1"/>
          <p:nvPr>
            <p:ph idx="8" type="subTitle"/>
          </p:nvPr>
        </p:nvSpPr>
        <p:spPr>
          <a:xfrm>
            <a:off x="6217850" y="3346802"/>
            <a:ext cx="220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67" name="Google Shape;67;p13"/>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ph idx="9"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69" name="Google Shape;69;p13"/>
          <p:cNvSpPr/>
          <p:nvPr/>
        </p:nvSpPr>
        <p:spPr>
          <a:xfrm rot="-7205113">
            <a:off x="7466444" y="-1156119"/>
            <a:ext cx="4039941" cy="2967686"/>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70" name="Shape 70"/>
        <p:cNvGrpSpPr/>
        <p:nvPr/>
      </p:nvGrpSpPr>
      <p:grpSpPr>
        <a:xfrm>
          <a:off x="0" y="0"/>
          <a:ext cx="0" cy="0"/>
          <a:chOff x="0" y="0"/>
          <a:chExt cx="0" cy="0"/>
        </a:xfrm>
      </p:grpSpPr>
      <p:sp>
        <p:nvSpPr>
          <p:cNvPr id="71" name="Google Shape;71;p14"/>
          <p:cNvSpPr txBox="1"/>
          <p:nvPr>
            <p:ph idx="1" type="subTitle"/>
          </p:nvPr>
        </p:nvSpPr>
        <p:spPr>
          <a:xfrm>
            <a:off x="1759875" y="1833925"/>
            <a:ext cx="24372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p:txBody>
      </p:sp>
      <p:sp>
        <p:nvSpPr>
          <p:cNvPr id="72" name="Google Shape;72;p14"/>
          <p:cNvSpPr txBox="1"/>
          <p:nvPr>
            <p:ph idx="2" type="subTitle"/>
          </p:nvPr>
        </p:nvSpPr>
        <p:spPr>
          <a:xfrm>
            <a:off x="1759875" y="2185449"/>
            <a:ext cx="24372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73" name="Google Shape;73;p14"/>
          <p:cNvSpPr txBox="1"/>
          <p:nvPr>
            <p:ph idx="3" type="subTitle"/>
          </p:nvPr>
        </p:nvSpPr>
        <p:spPr>
          <a:xfrm>
            <a:off x="1759875" y="3213476"/>
            <a:ext cx="24372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74" name="Google Shape;74;p14"/>
          <p:cNvSpPr txBox="1"/>
          <p:nvPr>
            <p:ph idx="4" type="subTitle"/>
          </p:nvPr>
        </p:nvSpPr>
        <p:spPr>
          <a:xfrm>
            <a:off x="1759875" y="3565000"/>
            <a:ext cx="24372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75" name="Google Shape;75;p14"/>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77" name="Google Shape;77;p14"/>
          <p:cNvSpPr/>
          <p:nvPr/>
        </p:nvSpPr>
        <p:spPr>
          <a:xfrm rot="-1511913">
            <a:off x="6565550" y="3932284"/>
            <a:ext cx="4039901" cy="2967657"/>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ph idx="5" type="subTitle"/>
          </p:nvPr>
        </p:nvSpPr>
        <p:spPr>
          <a:xfrm>
            <a:off x="5742675" y="1833925"/>
            <a:ext cx="24372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79" name="Google Shape;79;p14"/>
          <p:cNvSpPr txBox="1"/>
          <p:nvPr>
            <p:ph idx="6" type="subTitle"/>
          </p:nvPr>
        </p:nvSpPr>
        <p:spPr>
          <a:xfrm>
            <a:off x="5742675" y="2185449"/>
            <a:ext cx="24372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80" name="Google Shape;80;p14"/>
          <p:cNvSpPr txBox="1"/>
          <p:nvPr>
            <p:ph idx="7" type="subTitle"/>
          </p:nvPr>
        </p:nvSpPr>
        <p:spPr>
          <a:xfrm>
            <a:off x="5742675" y="3213476"/>
            <a:ext cx="24372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81" name="Google Shape;81;p14"/>
          <p:cNvSpPr txBox="1"/>
          <p:nvPr>
            <p:ph idx="8" type="subTitle"/>
          </p:nvPr>
        </p:nvSpPr>
        <p:spPr>
          <a:xfrm>
            <a:off x="5742675" y="3565000"/>
            <a:ext cx="24372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
    <p:spTree>
      <p:nvGrpSpPr>
        <p:cNvPr id="82" name="Shape 82"/>
        <p:cNvGrpSpPr/>
        <p:nvPr/>
      </p:nvGrpSpPr>
      <p:grpSpPr>
        <a:xfrm>
          <a:off x="0" y="0"/>
          <a:ext cx="0" cy="0"/>
          <a:chOff x="0" y="0"/>
          <a:chExt cx="0" cy="0"/>
        </a:xfrm>
      </p:grpSpPr>
      <p:sp>
        <p:nvSpPr>
          <p:cNvPr id="83" name="Google Shape;83;p15"/>
          <p:cNvSpPr txBox="1"/>
          <p:nvPr>
            <p:ph idx="1" type="body"/>
          </p:nvPr>
        </p:nvSpPr>
        <p:spPr>
          <a:xfrm>
            <a:off x="720000" y="1509750"/>
            <a:ext cx="3852000" cy="3019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4" name="Google Shape;84;p15"/>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86" name="Google Shape;86;p15"/>
          <p:cNvSpPr/>
          <p:nvPr/>
        </p:nvSpPr>
        <p:spPr>
          <a:xfrm flipH="1" rot="-8581717">
            <a:off x="6085519" y="-1496329"/>
            <a:ext cx="4402909" cy="323431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ph idx="2" type="body"/>
          </p:nvPr>
        </p:nvSpPr>
        <p:spPr>
          <a:xfrm>
            <a:off x="4572000" y="1509750"/>
            <a:ext cx="3852000" cy="3019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
    <p:spTree>
      <p:nvGrpSpPr>
        <p:cNvPr id="88" name="Shape 88"/>
        <p:cNvGrpSpPr/>
        <p:nvPr/>
      </p:nvGrpSpPr>
      <p:grpSpPr>
        <a:xfrm>
          <a:off x="0" y="0"/>
          <a:ext cx="0" cy="0"/>
          <a:chOff x="0" y="0"/>
          <a:chExt cx="0" cy="0"/>
        </a:xfrm>
      </p:grpSpPr>
      <p:sp>
        <p:nvSpPr>
          <p:cNvPr id="89" name="Google Shape;89;p16"/>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91" name="Google Shape;91;p16"/>
          <p:cNvSpPr/>
          <p:nvPr/>
        </p:nvSpPr>
        <p:spPr>
          <a:xfrm rot="5779024">
            <a:off x="6674180" y="-1814790"/>
            <a:ext cx="4039660" cy="296748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rot="4073489">
            <a:off x="-2214151" y="3333524"/>
            <a:ext cx="4039961" cy="2967701"/>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93" name="Shape 93"/>
        <p:cNvGrpSpPr/>
        <p:nvPr/>
      </p:nvGrpSpPr>
      <p:grpSpPr>
        <a:xfrm>
          <a:off x="0" y="0"/>
          <a:ext cx="0" cy="0"/>
          <a:chOff x="0" y="0"/>
          <a:chExt cx="0" cy="0"/>
        </a:xfrm>
      </p:grpSpPr>
      <p:sp>
        <p:nvSpPr>
          <p:cNvPr id="94" name="Google Shape;94;p17"/>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96" name="Google Shape;96;p17"/>
          <p:cNvSpPr/>
          <p:nvPr/>
        </p:nvSpPr>
        <p:spPr>
          <a:xfrm rot="-5923251">
            <a:off x="7241910" y="-943961"/>
            <a:ext cx="4040262" cy="2967923"/>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idx="1" type="subTitle"/>
          </p:nvPr>
        </p:nvSpPr>
        <p:spPr>
          <a:xfrm>
            <a:off x="723900" y="1833925"/>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98" name="Google Shape;98;p17"/>
          <p:cNvSpPr txBox="1"/>
          <p:nvPr>
            <p:ph idx="2" type="subTitle"/>
          </p:nvPr>
        </p:nvSpPr>
        <p:spPr>
          <a:xfrm>
            <a:off x="723900" y="218545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99" name="Google Shape;99;p17"/>
          <p:cNvSpPr txBox="1"/>
          <p:nvPr>
            <p:ph idx="3" type="subTitle"/>
          </p:nvPr>
        </p:nvSpPr>
        <p:spPr>
          <a:xfrm>
            <a:off x="3470874" y="1833925"/>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00" name="Google Shape;100;p17"/>
          <p:cNvSpPr txBox="1"/>
          <p:nvPr>
            <p:ph idx="4" type="subTitle"/>
          </p:nvPr>
        </p:nvSpPr>
        <p:spPr>
          <a:xfrm>
            <a:off x="3470875" y="218545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1" name="Google Shape;101;p17"/>
          <p:cNvSpPr txBox="1"/>
          <p:nvPr>
            <p:ph idx="5" type="subTitle"/>
          </p:nvPr>
        </p:nvSpPr>
        <p:spPr>
          <a:xfrm>
            <a:off x="6217849" y="1833925"/>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02" name="Google Shape;102;p17"/>
          <p:cNvSpPr txBox="1"/>
          <p:nvPr>
            <p:ph idx="6" type="subTitle"/>
          </p:nvPr>
        </p:nvSpPr>
        <p:spPr>
          <a:xfrm>
            <a:off x="6217850" y="218545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3" name="Google Shape;103;p17"/>
          <p:cNvSpPr txBox="1"/>
          <p:nvPr>
            <p:ph idx="7" type="subTitle"/>
          </p:nvPr>
        </p:nvSpPr>
        <p:spPr>
          <a:xfrm>
            <a:off x="722225" y="3213476"/>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04" name="Google Shape;104;p17"/>
          <p:cNvSpPr txBox="1"/>
          <p:nvPr>
            <p:ph idx="8" type="subTitle"/>
          </p:nvPr>
        </p:nvSpPr>
        <p:spPr>
          <a:xfrm>
            <a:off x="722225" y="356500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5" name="Google Shape;105;p17"/>
          <p:cNvSpPr txBox="1"/>
          <p:nvPr>
            <p:ph idx="9" type="subTitle"/>
          </p:nvPr>
        </p:nvSpPr>
        <p:spPr>
          <a:xfrm>
            <a:off x="3469199" y="3213476"/>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06" name="Google Shape;106;p17"/>
          <p:cNvSpPr txBox="1"/>
          <p:nvPr>
            <p:ph idx="13" type="subTitle"/>
          </p:nvPr>
        </p:nvSpPr>
        <p:spPr>
          <a:xfrm>
            <a:off x="3469200" y="356500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7" name="Google Shape;107;p17"/>
          <p:cNvSpPr txBox="1"/>
          <p:nvPr>
            <p:ph idx="14" type="subTitle"/>
          </p:nvPr>
        </p:nvSpPr>
        <p:spPr>
          <a:xfrm>
            <a:off x="6216174" y="3213476"/>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08" name="Google Shape;108;p17"/>
          <p:cNvSpPr txBox="1"/>
          <p:nvPr>
            <p:ph idx="15" type="subTitle"/>
          </p:nvPr>
        </p:nvSpPr>
        <p:spPr>
          <a:xfrm>
            <a:off x="6216175" y="356500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9" name="Google Shape;109;p17"/>
          <p:cNvSpPr/>
          <p:nvPr/>
        </p:nvSpPr>
        <p:spPr>
          <a:xfrm rot="-8371819">
            <a:off x="-1873976" y="4404423"/>
            <a:ext cx="4040141" cy="296783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3">
    <p:spTree>
      <p:nvGrpSpPr>
        <p:cNvPr id="110" name="Shape 110"/>
        <p:cNvGrpSpPr/>
        <p:nvPr/>
      </p:nvGrpSpPr>
      <p:grpSpPr>
        <a:xfrm>
          <a:off x="0" y="0"/>
          <a:ext cx="0" cy="0"/>
          <a:chOff x="0" y="0"/>
          <a:chExt cx="0" cy="0"/>
        </a:xfrm>
      </p:grpSpPr>
      <p:sp>
        <p:nvSpPr>
          <p:cNvPr id="111" name="Google Shape;111;p18"/>
          <p:cNvSpPr txBox="1"/>
          <p:nvPr>
            <p:ph idx="1" type="subTitle"/>
          </p:nvPr>
        </p:nvSpPr>
        <p:spPr>
          <a:xfrm>
            <a:off x="720000" y="2548727"/>
            <a:ext cx="3261300" cy="122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12" name="Google Shape;112;p18"/>
          <p:cNvSpPr txBox="1"/>
          <p:nvPr>
            <p:ph type="title"/>
          </p:nvPr>
        </p:nvSpPr>
        <p:spPr>
          <a:xfrm>
            <a:off x="720000" y="1360990"/>
            <a:ext cx="32613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13" name="Google Shape;113;p18"/>
          <p:cNvSpPr/>
          <p:nvPr/>
        </p:nvSpPr>
        <p:spPr>
          <a:xfrm rot="-1956016">
            <a:off x="4873532" y="2411499"/>
            <a:ext cx="5697651" cy="418541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8978585">
            <a:off x="-1778153" y="-1236583"/>
            <a:ext cx="4040147" cy="296783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115" name="Shape 115"/>
        <p:cNvGrpSpPr/>
        <p:nvPr/>
      </p:nvGrpSpPr>
      <p:grpSpPr>
        <a:xfrm>
          <a:off x="0" y="0"/>
          <a:ext cx="0" cy="0"/>
          <a:chOff x="0" y="0"/>
          <a:chExt cx="0" cy="0"/>
        </a:xfrm>
      </p:grpSpPr>
      <p:sp>
        <p:nvSpPr>
          <p:cNvPr id="116" name="Google Shape;116;p19"/>
          <p:cNvSpPr txBox="1"/>
          <p:nvPr>
            <p:ph type="title"/>
          </p:nvPr>
        </p:nvSpPr>
        <p:spPr>
          <a:xfrm>
            <a:off x="4769400" y="1432250"/>
            <a:ext cx="3654600" cy="9729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117" name="Google Shape;117;p19"/>
          <p:cNvSpPr txBox="1"/>
          <p:nvPr/>
        </p:nvSpPr>
        <p:spPr>
          <a:xfrm>
            <a:off x="4769400" y="3515998"/>
            <a:ext cx="3654600" cy="90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CREDITS: This presentation template was created by </a:t>
            </a:r>
            <a:r>
              <a:rPr b="1" lang="en" sz="12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including icons by </a:t>
            </a:r>
            <a:r>
              <a:rPr b="1" lang="en" sz="12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infographics &amp; images by </a:t>
            </a:r>
            <a:r>
              <a:rPr b="1" lang="en" sz="12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lang="en" sz="1200">
                <a:solidFill>
                  <a:schemeClr val="dk1"/>
                </a:solidFill>
                <a:latin typeface="Poppins"/>
                <a:ea typeface="Poppins"/>
                <a:cs typeface="Poppins"/>
                <a:sym typeface="Poppins"/>
              </a:rPr>
              <a:t> and illustrations by </a:t>
            </a:r>
            <a:r>
              <a:rPr b="1" lang="en" sz="1200">
                <a:solidFill>
                  <a:schemeClr val="dk1"/>
                </a:solidFill>
                <a:uFill>
                  <a:noFill/>
                </a:uFill>
                <a:latin typeface="Poppins"/>
                <a:ea typeface="Poppins"/>
                <a:cs typeface="Poppins"/>
                <a:sym typeface="Poppins"/>
                <a:hlinkClick r:id="rId5">
                  <a:extLst>
                    <a:ext uri="{A12FA001-AC4F-418D-AE19-62706E023703}">
                      <ahyp:hlinkClr val="tx"/>
                    </a:ext>
                  </a:extLst>
                </a:hlinkClick>
              </a:rPr>
              <a:t>Stories</a:t>
            </a:r>
            <a:endParaRPr b="1" sz="1200">
              <a:solidFill>
                <a:schemeClr val="dk1"/>
              </a:solidFill>
              <a:latin typeface="Poppins"/>
              <a:ea typeface="Poppins"/>
              <a:cs typeface="Poppins"/>
              <a:sym typeface="Poppins"/>
            </a:endParaRPr>
          </a:p>
        </p:txBody>
      </p:sp>
      <p:sp>
        <p:nvSpPr>
          <p:cNvPr id="118" name="Google Shape;118;p19"/>
          <p:cNvSpPr txBox="1"/>
          <p:nvPr>
            <p:ph idx="1" type="subTitle"/>
          </p:nvPr>
        </p:nvSpPr>
        <p:spPr>
          <a:xfrm>
            <a:off x="4769400" y="2380376"/>
            <a:ext cx="3654600" cy="101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9">
    <p:spTree>
      <p:nvGrpSpPr>
        <p:cNvPr id="119" name="Shape 119"/>
        <p:cNvGrpSpPr/>
        <p:nvPr/>
      </p:nvGrpSpPr>
      <p:grpSpPr>
        <a:xfrm>
          <a:off x="0" y="0"/>
          <a:ext cx="0" cy="0"/>
          <a:chOff x="0" y="0"/>
          <a:chExt cx="0" cy="0"/>
        </a:xfrm>
      </p:grpSpPr>
      <p:sp>
        <p:nvSpPr>
          <p:cNvPr id="120" name="Google Shape;120;p20"/>
          <p:cNvSpPr/>
          <p:nvPr/>
        </p:nvSpPr>
        <p:spPr>
          <a:xfrm flipH="1" rot="-9843763">
            <a:off x="1210955" y="167965"/>
            <a:ext cx="7743762" cy="4660210"/>
          </a:xfrm>
          <a:custGeom>
            <a:rect b="b" l="l" r="r" t="t"/>
            <a:pathLst>
              <a:path extrusionOk="0" h="110474" w="159514">
                <a:moveTo>
                  <a:pt x="45147" y="0"/>
                </a:moveTo>
                <a:cubicBezTo>
                  <a:pt x="37611" y="0"/>
                  <a:pt x="30146" y="3378"/>
                  <a:pt x="22816" y="12595"/>
                </a:cubicBezTo>
                <a:cubicBezTo>
                  <a:pt x="0" y="41316"/>
                  <a:pt x="46700" y="90351"/>
                  <a:pt x="69249" y="103327"/>
                </a:cubicBezTo>
                <a:cubicBezTo>
                  <a:pt x="77689" y="108192"/>
                  <a:pt x="87067" y="110473"/>
                  <a:pt x="96471" y="110473"/>
                </a:cubicBezTo>
                <a:cubicBezTo>
                  <a:pt x="119178" y="110473"/>
                  <a:pt x="142032" y="97169"/>
                  <a:pt x="152175" y="74807"/>
                </a:cubicBezTo>
                <a:cubicBezTo>
                  <a:pt x="159147" y="59396"/>
                  <a:pt x="159514" y="43484"/>
                  <a:pt x="150307" y="30075"/>
                </a:cubicBezTo>
                <a:cubicBezTo>
                  <a:pt x="143020" y="19415"/>
                  <a:pt x="138448" y="16065"/>
                  <a:pt x="134265" y="16065"/>
                </a:cubicBezTo>
                <a:cubicBezTo>
                  <a:pt x="128185" y="16065"/>
                  <a:pt x="122926" y="23142"/>
                  <a:pt x="111346" y="25138"/>
                </a:cubicBezTo>
                <a:cubicBezTo>
                  <a:pt x="110039" y="25364"/>
                  <a:pt x="108728" y="25470"/>
                  <a:pt x="107413" y="25470"/>
                </a:cubicBezTo>
                <a:cubicBezTo>
                  <a:pt x="87055" y="25470"/>
                  <a:pt x="65838" y="0"/>
                  <a:pt x="4514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ph type="title"/>
          </p:nvPr>
        </p:nvSpPr>
        <p:spPr>
          <a:xfrm flipH="1">
            <a:off x="4168650" y="1723650"/>
            <a:ext cx="3626700" cy="1696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000"/>
              <a:buNone/>
              <a:defRPr sz="5000"/>
            </a:lvl1pPr>
            <a:lvl2pPr lvl="1" rtl="0" algn="r">
              <a:spcBef>
                <a:spcPts val="0"/>
              </a:spcBef>
              <a:spcAft>
                <a:spcPts val="0"/>
              </a:spcAft>
              <a:buSzPts val="7000"/>
              <a:buNone/>
              <a:defRPr sz="7000"/>
            </a:lvl2pPr>
            <a:lvl3pPr lvl="2" rtl="0" algn="r">
              <a:spcBef>
                <a:spcPts val="0"/>
              </a:spcBef>
              <a:spcAft>
                <a:spcPts val="0"/>
              </a:spcAft>
              <a:buSzPts val="7000"/>
              <a:buNone/>
              <a:defRPr sz="7000"/>
            </a:lvl3pPr>
            <a:lvl4pPr lvl="3" rtl="0" algn="r">
              <a:spcBef>
                <a:spcPts val="0"/>
              </a:spcBef>
              <a:spcAft>
                <a:spcPts val="0"/>
              </a:spcAft>
              <a:buSzPts val="7000"/>
              <a:buNone/>
              <a:defRPr sz="7000"/>
            </a:lvl4pPr>
            <a:lvl5pPr lvl="4" rtl="0" algn="r">
              <a:spcBef>
                <a:spcPts val="0"/>
              </a:spcBef>
              <a:spcAft>
                <a:spcPts val="0"/>
              </a:spcAft>
              <a:buSzPts val="7000"/>
              <a:buNone/>
              <a:defRPr sz="7000"/>
            </a:lvl5pPr>
            <a:lvl6pPr lvl="5" rtl="0" algn="r">
              <a:spcBef>
                <a:spcPts val="0"/>
              </a:spcBef>
              <a:spcAft>
                <a:spcPts val="0"/>
              </a:spcAft>
              <a:buSzPts val="7000"/>
              <a:buNone/>
              <a:defRPr sz="7000"/>
            </a:lvl6pPr>
            <a:lvl7pPr lvl="6" rtl="0" algn="r">
              <a:spcBef>
                <a:spcPts val="0"/>
              </a:spcBef>
              <a:spcAft>
                <a:spcPts val="0"/>
              </a:spcAft>
              <a:buSzPts val="7000"/>
              <a:buNone/>
              <a:defRPr sz="7000"/>
            </a:lvl7pPr>
            <a:lvl8pPr lvl="7" rtl="0" algn="r">
              <a:spcBef>
                <a:spcPts val="0"/>
              </a:spcBef>
              <a:spcAft>
                <a:spcPts val="0"/>
              </a:spcAft>
              <a:buSzPts val="7000"/>
              <a:buNone/>
              <a:defRPr sz="7000"/>
            </a:lvl8pPr>
            <a:lvl9pPr lvl="8" rtl="0" algn="r">
              <a:spcBef>
                <a:spcPts val="0"/>
              </a:spcBef>
              <a:spcAft>
                <a:spcPts val="0"/>
              </a:spcAft>
              <a:buSzPts val="7000"/>
              <a:buNone/>
              <a:defRPr sz="7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rot="1398703">
            <a:off x="1587171" y="641380"/>
            <a:ext cx="5337561" cy="377164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2552700" y="2131350"/>
            <a:ext cx="4242900" cy="841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4000"/>
              <a:buNone/>
              <a:defRPr sz="40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p:txBody>
      </p:sp>
      <p:sp>
        <p:nvSpPr>
          <p:cNvPr id="15" name="Google Shape;15;p3"/>
          <p:cNvSpPr txBox="1"/>
          <p:nvPr>
            <p:ph hasCustomPrompt="1" idx="2" type="title"/>
          </p:nvPr>
        </p:nvSpPr>
        <p:spPr>
          <a:xfrm>
            <a:off x="2552700" y="1383425"/>
            <a:ext cx="923400" cy="69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4800"/>
              <a:buNone/>
              <a:defRPr sz="4800">
                <a:solidFill>
                  <a:schemeClr val="lt2"/>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6" name="Google Shape;16;p3"/>
          <p:cNvSpPr txBox="1"/>
          <p:nvPr>
            <p:ph idx="1" type="subTitle"/>
          </p:nvPr>
        </p:nvSpPr>
        <p:spPr>
          <a:xfrm>
            <a:off x="2552700" y="2957291"/>
            <a:ext cx="2935800" cy="76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600"/>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
    <p:spTree>
      <p:nvGrpSpPr>
        <p:cNvPr id="122" name="Shape 122"/>
        <p:cNvGrpSpPr/>
        <p:nvPr/>
      </p:nvGrpSpPr>
      <p:grpSpPr>
        <a:xfrm>
          <a:off x="0" y="0"/>
          <a:ext cx="0" cy="0"/>
          <a:chOff x="0" y="0"/>
          <a:chExt cx="0" cy="0"/>
        </a:xfrm>
      </p:grpSpPr>
      <p:sp>
        <p:nvSpPr>
          <p:cNvPr id="123" name="Google Shape;123;p21"/>
          <p:cNvSpPr txBox="1"/>
          <p:nvPr>
            <p:ph hasCustomPrompt="1" type="title"/>
          </p:nvPr>
        </p:nvSpPr>
        <p:spPr>
          <a:xfrm>
            <a:off x="764102" y="1967402"/>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4" name="Google Shape;124;p21"/>
          <p:cNvSpPr txBox="1"/>
          <p:nvPr>
            <p:ph idx="1" type="subTitle"/>
          </p:nvPr>
        </p:nvSpPr>
        <p:spPr>
          <a:xfrm>
            <a:off x="1759875" y="1833925"/>
            <a:ext cx="2682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p:txBody>
      </p:sp>
      <p:sp>
        <p:nvSpPr>
          <p:cNvPr id="125" name="Google Shape;125;p21"/>
          <p:cNvSpPr txBox="1"/>
          <p:nvPr>
            <p:ph idx="2" type="subTitle"/>
          </p:nvPr>
        </p:nvSpPr>
        <p:spPr>
          <a:xfrm>
            <a:off x="1759875" y="2185449"/>
            <a:ext cx="2682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26" name="Google Shape;126;p21"/>
          <p:cNvSpPr txBox="1"/>
          <p:nvPr>
            <p:ph hasCustomPrompt="1" idx="3" type="title"/>
          </p:nvPr>
        </p:nvSpPr>
        <p:spPr>
          <a:xfrm>
            <a:off x="764102" y="3346952"/>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7" name="Google Shape;127;p21"/>
          <p:cNvSpPr txBox="1"/>
          <p:nvPr>
            <p:ph idx="4" type="subTitle"/>
          </p:nvPr>
        </p:nvSpPr>
        <p:spPr>
          <a:xfrm>
            <a:off x="1759875" y="3213476"/>
            <a:ext cx="2682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28" name="Google Shape;128;p21"/>
          <p:cNvSpPr txBox="1"/>
          <p:nvPr>
            <p:ph idx="5" type="subTitle"/>
          </p:nvPr>
        </p:nvSpPr>
        <p:spPr>
          <a:xfrm>
            <a:off x="1759875" y="3565000"/>
            <a:ext cx="2682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29" name="Google Shape;129;p21"/>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txBox="1"/>
          <p:nvPr>
            <p:ph idx="6"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31" name="Google Shape;131;p21"/>
          <p:cNvSpPr/>
          <p:nvPr/>
        </p:nvSpPr>
        <p:spPr>
          <a:xfrm rot="-9542052">
            <a:off x="7466404" y="-1156051"/>
            <a:ext cx="4039911" cy="296766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rot="3055103">
            <a:off x="-1997717" y="3749245"/>
            <a:ext cx="4039950" cy="2967693"/>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hasCustomPrompt="1" idx="7" type="title"/>
          </p:nvPr>
        </p:nvSpPr>
        <p:spPr>
          <a:xfrm>
            <a:off x="4746900" y="1967402"/>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4" name="Google Shape;134;p21"/>
          <p:cNvSpPr txBox="1"/>
          <p:nvPr>
            <p:ph idx="8" type="subTitle"/>
          </p:nvPr>
        </p:nvSpPr>
        <p:spPr>
          <a:xfrm>
            <a:off x="5742673" y="1833925"/>
            <a:ext cx="2682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35" name="Google Shape;135;p21"/>
          <p:cNvSpPr txBox="1"/>
          <p:nvPr>
            <p:ph idx="9" type="subTitle"/>
          </p:nvPr>
        </p:nvSpPr>
        <p:spPr>
          <a:xfrm>
            <a:off x="5742673" y="2185449"/>
            <a:ext cx="2682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36" name="Google Shape;136;p21"/>
          <p:cNvSpPr txBox="1"/>
          <p:nvPr>
            <p:ph hasCustomPrompt="1" idx="13" type="title"/>
          </p:nvPr>
        </p:nvSpPr>
        <p:spPr>
          <a:xfrm>
            <a:off x="4746900" y="3346952"/>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7" name="Google Shape;137;p21"/>
          <p:cNvSpPr txBox="1"/>
          <p:nvPr>
            <p:ph idx="14" type="subTitle"/>
          </p:nvPr>
        </p:nvSpPr>
        <p:spPr>
          <a:xfrm>
            <a:off x="5742673" y="3213476"/>
            <a:ext cx="2682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38" name="Google Shape;138;p21"/>
          <p:cNvSpPr txBox="1"/>
          <p:nvPr>
            <p:ph idx="15" type="subTitle"/>
          </p:nvPr>
        </p:nvSpPr>
        <p:spPr>
          <a:xfrm>
            <a:off x="5742673" y="3565000"/>
            <a:ext cx="2682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7">
    <p:spTree>
      <p:nvGrpSpPr>
        <p:cNvPr id="139" name="Shape 139"/>
        <p:cNvGrpSpPr/>
        <p:nvPr/>
      </p:nvGrpSpPr>
      <p:grpSpPr>
        <a:xfrm>
          <a:off x="0" y="0"/>
          <a:ext cx="0" cy="0"/>
          <a:chOff x="0" y="0"/>
          <a:chExt cx="0" cy="0"/>
        </a:xfrm>
      </p:grpSpPr>
      <p:sp>
        <p:nvSpPr>
          <p:cNvPr id="140" name="Google Shape;140;p22"/>
          <p:cNvSpPr txBox="1"/>
          <p:nvPr>
            <p:ph idx="1" type="body"/>
          </p:nvPr>
        </p:nvSpPr>
        <p:spPr>
          <a:xfrm>
            <a:off x="720000" y="2075500"/>
            <a:ext cx="5250900" cy="1931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2"/>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43" name="Google Shape;143;p22"/>
          <p:cNvSpPr/>
          <p:nvPr/>
        </p:nvSpPr>
        <p:spPr>
          <a:xfrm flipH="1" rot="-3678890">
            <a:off x="6399760" y="2305526"/>
            <a:ext cx="4402922" cy="323432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8">
    <p:spTree>
      <p:nvGrpSpPr>
        <p:cNvPr id="144" name="Shape 144"/>
        <p:cNvGrpSpPr/>
        <p:nvPr/>
      </p:nvGrpSpPr>
      <p:grpSpPr>
        <a:xfrm>
          <a:off x="0" y="0"/>
          <a:ext cx="0" cy="0"/>
          <a:chOff x="0" y="0"/>
          <a:chExt cx="0" cy="0"/>
        </a:xfrm>
      </p:grpSpPr>
      <p:sp>
        <p:nvSpPr>
          <p:cNvPr id="145" name="Google Shape;145;p23"/>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47" name="Google Shape;147;p23"/>
          <p:cNvSpPr/>
          <p:nvPr/>
        </p:nvSpPr>
        <p:spPr>
          <a:xfrm rot="-8100000">
            <a:off x="6361897" y="-1756516"/>
            <a:ext cx="4040369" cy="2968001"/>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txBox="1"/>
          <p:nvPr>
            <p:ph idx="1" type="subTitle"/>
          </p:nvPr>
        </p:nvSpPr>
        <p:spPr>
          <a:xfrm>
            <a:off x="723802" y="2074749"/>
            <a:ext cx="20760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49" name="Google Shape;149;p23"/>
          <p:cNvSpPr txBox="1"/>
          <p:nvPr>
            <p:ph idx="2" type="subTitle"/>
          </p:nvPr>
        </p:nvSpPr>
        <p:spPr>
          <a:xfrm>
            <a:off x="723802" y="2426274"/>
            <a:ext cx="20760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0" name="Google Shape;150;p23"/>
          <p:cNvSpPr txBox="1"/>
          <p:nvPr>
            <p:ph idx="3" type="subTitle"/>
          </p:nvPr>
        </p:nvSpPr>
        <p:spPr>
          <a:xfrm>
            <a:off x="2938139" y="2074749"/>
            <a:ext cx="20760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51" name="Google Shape;151;p23"/>
          <p:cNvSpPr txBox="1"/>
          <p:nvPr>
            <p:ph idx="4" type="subTitle"/>
          </p:nvPr>
        </p:nvSpPr>
        <p:spPr>
          <a:xfrm>
            <a:off x="2938139" y="2426274"/>
            <a:ext cx="20760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2" name="Google Shape;152;p23"/>
          <p:cNvSpPr txBox="1"/>
          <p:nvPr>
            <p:ph idx="5" type="subTitle"/>
          </p:nvPr>
        </p:nvSpPr>
        <p:spPr>
          <a:xfrm>
            <a:off x="722225" y="3454301"/>
            <a:ext cx="20760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53" name="Google Shape;153;p23"/>
          <p:cNvSpPr txBox="1"/>
          <p:nvPr>
            <p:ph idx="6" type="subTitle"/>
          </p:nvPr>
        </p:nvSpPr>
        <p:spPr>
          <a:xfrm>
            <a:off x="722225" y="3805824"/>
            <a:ext cx="20760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4" name="Google Shape;154;p23"/>
          <p:cNvSpPr txBox="1"/>
          <p:nvPr>
            <p:ph idx="7" type="subTitle"/>
          </p:nvPr>
        </p:nvSpPr>
        <p:spPr>
          <a:xfrm>
            <a:off x="2938139" y="3454301"/>
            <a:ext cx="20760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55" name="Google Shape;155;p23"/>
          <p:cNvSpPr txBox="1"/>
          <p:nvPr>
            <p:ph idx="8" type="subTitle"/>
          </p:nvPr>
        </p:nvSpPr>
        <p:spPr>
          <a:xfrm>
            <a:off x="2938139" y="3805824"/>
            <a:ext cx="20760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6" name="Google Shape;156;p23"/>
          <p:cNvSpPr/>
          <p:nvPr/>
        </p:nvSpPr>
        <p:spPr>
          <a:xfrm rot="-8371819">
            <a:off x="7449274" y="4404423"/>
            <a:ext cx="4040141" cy="296783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720000" y="1111700"/>
            <a:ext cx="7901400" cy="36660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1600"/>
              </a:spcBef>
              <a:spcAft>
                <a:spcPts val="0"/>
              </a:spcAft>
              <a:buSzPts val="1200"/>
              <a:buChar char="○"/>
              <a:defRPr sz="1200"/>
            </a:lvl2pPr>
            <a:lvl3pPr indent="-304800" lvl="2" marL="1371600">
              <a:lnSpc>
                <a:spcPct val="100000"/>
              </a:lnSpc>
              <a:spcBef>
                <a:spcPts val="1600"/>
              </a:spcBef>
              <a:spcAft>
                <a:spcPts val="0"/>
              </a:spcAft>
              <a:buSzPts val="1200"/>
              <a:buChar char="■"/>
              <a:defRPr sz="1200"/>
            </a:lvl3pPr>
            <a:lvl4pPr indent="-304800" lvl="3" marL="1828800">
              <a:lnSpc>
                <a:spcPct val="100000"/>
              </a:lnSpc>
              <a:spcBef>
                <a:spcPts val="1600"/>
              </a:spcBef>
              <a:spcAft>
                <a:spcPts val="0"/>
              </a:spcAft>
              <a:buSzPts val="1200"/>
              <a:buChar char="●"/>
              <a:defRPr sz="1200"/>
            </a:lvl4pPr>
            <a:lvl5pPr indent="-304800" lvl="4" marL="2286000">
              <a:lnSpc>
                <a:spcPct val="100000"/>
              </a:lnSpc>
              <a:spcBef>
                <a:spcPts val="1600"/>
              </a:spcBef>
              <a:spcAft>
                <a:spcPts val="0"/>
              </a:spcAft>
              <a:buSzPts val="1200"/>
              <a:buChar char="○"/>
              <a:defRPr sz="1200"/>
            </a:lvl5pPr>
            <a:lvl6pPr indent="-304800" lvl="5" marL="2743200">
              <a:lnSpc>
                <a:spcPct val="100000"/>
              </a:lnSpc>
              <a:spcBef>
                <a:spcPts val="1600"/>
              </a:spcBef>
              <a:spcAft>
                <a:spcPts val="0"/>
              </a:spcAft>
              <a:buSzPts val="1200"/>
              <a:buChar char="■"/>
              <a:defRPr sz="1200"/>
            </a:lvl6pPr>
            <a:lvl7pPr indent="-304800" lvl="6" marL="3200400">
              <a:lnSpc>
                <a:spcPct val="100000"/>
              </a:lnSpc>
              <a:spcBef>
                <a:spcPts val="1600"/>
              </a:spcBef>
              <a:spcAft>
                <a:spcPts val="0"/>
              </a:spcAft>
              <a:buSzPts val="1200"/>
              <a:buChar char="●"/>
              <a:defRPr sz="1200"/>
            </a:lvl7pPr>
            <a:lvl8pPr indent="-304800" lvl="7" marL="3657600">
              <a:lnSpc>
                <a:spcPct val="100000"/>
              </a:lnSpc>
              <a:spcBef>
                <a:spcPts val="1600"/>
              </a:spcBef>
              <a:spcAft>
                <a:spcPts val="0"/>
              </a:spcAft>
              <a:buSzPts val="1200"/>
              <a:buChar char="○"/>
              <a:defRPr sz="1200"/>
            </a:lvl8pPr>
            <a:lvl9pPr indent="-304800" lvl="8" marL="4114800">
              <a:lnSpc>
                <a:spcPct val="100000"/>
              </a:lnSpc>
              <a:spcBef>
                <a:spcPts val="1600"/>
              </a:spcBef>
              <a:spcAft>
                <a:spcPts val="1600"/>
              </a:spcAft>
              <a:buSzPts val="1200"/>
              <a:buChar char="■"/>
              <a:defRPr sz="1200"/>
            </a:lvl9pPr>
          </a:lstStyle>
          <a:p/>
        </p:txBody>
      </p:sp>
      <p:sp>
        <p:nvSpPr>
          <p:cNvPr id="20" name="Google Shape;20;p4"/>
          <p:cNvSpPr txBox="1"/>
          <p:nvPr>
            <p:ph type="title"/>
          </p:nvPr>
        </p:nvSpPr>
        <p:spPr>
          <a:xfrm>
            <a:off x="720000" y="39093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21" name="Google Shape;21;p4"/>
          <p:cNvSpPr/>
          <p:nvPr/>
        </p:nvSpPr>
        <p:spPr>
          <a:xfrm>
            <a:off x="7847591" y="-1689081"/>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idx="1" type="subTitle"/>
          </p:nvPr>
        </p:nvSpPr>
        <p:spPr>
          <a:xfrm>
            <a:off x="1417986" y="2995275"/>
            <a:ext cx="2385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24" name="Google Shape;24;p5"/>
          <p:cNvSpPr txBox="1"/>
          <p:nvPr>
            <p:ph idx="2" type="subTitle"/>
          </p:nvPr>
        </p:nvSpPr>
        <p:spPr>
          <a:xfrm>
            <a:off x="1417986" y="3346800"/>
            <a:ext cx="238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5" name="Google Shape;25;p5"/>
          <p:cNvSpPr txBox="1"/>
          <p:nvPr>
            <p:ph idx="3" type="subTitle"/>
          </p:nvPr>
        </p:nvSpPr>
        <p:spPr>
          <a:xfrm>
            <a:off x="5399486" y="2995275"/>
            <a:ext cx="2385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26" name="Google Shape;26;p5"/>
          <p:cNvSpPr txBox="1"/>
          <p:nvPr>
            <p:ph idx="4" type="subTitle"/>
          </p:nvPr>
        </p:nvSpPr>
        <p:spPr>
          <a:xfrm>
            <a:off x="5399486" y="3346800"/>
            <a:ext cx="238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7" name="Google Shape;27;p5"/>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29" name="Google Shape;29;p5"/>
          <p:cNvSpPr/>
          <p:nvPr/>
        </p:nvSpPr>
        <p:spPr>
          <a:xfrm>
            <a:off x="7847591" y="-1689081"/>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33" name="Google Shape;33;p6"/>
          <p:cNvSpPr/>
          <p:nvPr/>
        </p:nvSpPr>
        <p:spPr>
          <a:xfrm rot="-7770059">
            <a:off x="7428425" y="-1102421"/>
            <a:ext cx="4039685" cy="296749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idx="1" type="subTitle"/>
          </p:nvPr>
        </p:nvSpPr>
        <p:spPr>
          <a:xfrm>
            <a:off x="720000" y="2678421"/>
            <a:ext cx="3261300" cy="101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6" name="Google Shape;36;p7"/>
          <p:cNvSpPr txBox="1"/>
          <p:nvPr>
            <p:ph type="title"/>
          </p:nvPr>
        </p:nvSpPr>
        <p:spPr>
          <a:xfrm>
            <a:off x="720000" y="1490700"/>
            <a:ext cx="32613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37" name="Google Shape;37;p7"/>
          <p:cNvSpPr/>
          <p:nvPr/>
        </p:nvSpPr>
        <p:spPr>
          <a:xfrm rot="-1099162">
            <a:off x="5134470" y="3563817"/>
            <a:ext cx="5697542" cy="418533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10443068">
            <a:off x="-1212618" y="-1758140"/>
            <a:ext cx="4040298" cy="2967949"/>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p:nvPr/>
        </p:nvSpPr>
        <p:spPr>
          <a:xfrm>
            <a:off x="355183" y="-402025"/>
            <a:ext cx="7001967" cy="5143551"/>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idx="1" type="subTitle"/>
          </p:nvPr>
        </p:nvSpPr>
        <p:spPr>
          <a:xfrm>
            <a:off x="1508700" y="2466428"/>
            <a:ext cx="3866100" cy="102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600"/>
            </a:lvl1pPr>
            <a:lvl2pPr lvl="1">
              <a:spcBef>
                <a:spcPts val="160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p:txBody>
      </p:sp>
      <p:sp>
        <p:nvSpPr>
          <p:cNvPr id="42" name="Google Shape;42;p8"/>
          <p:cNvSpPr txBox="1"/>
          <p:nvPr>
            <p:ph type="title"/>
          </p:nvPr>
        </p:nvSpPr>
        <p:spPr>
          <a:xfrm>
            <a:off x="1508700" y="1668250"/>
            <a:ext cx="3866100" cy="7251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txBox="1"/>
          <p:nvPr>
            <p:ph idx="1" type="subTitle"/>
          </p:nvPr>
        </p:nvSpPr>
        <p:spPr>
          <a:xfrm flipH="1">
            <a:off x="5169810" y="2548727"/>
            <a:ext cx="3261300" cy="122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lvl1pPr>
            <a:lvl2pPr lvl="1" rtl="0" algn="r">
              <a:spcBef>
                <a:spcPts val="1600"/>
              </a:spcBef>
              <a:spcAft>
                <a:spcPts val="0"/>
              </a:spcAft>
              <a:buNone/>
              <a:defRPr/>
            </a:lvl2pPr>
            <a:lvl3pPr lvl="2" rtl="0" algn="r">
              <a:spcBef>
                <a:spcPts val="1600"/>
              </a:spcBef>
              <a:spcAft>
                <a:spcPts val="0"/>
              </a:spcAft>
              <a:buNone/>
              <a:defRPr/>
            </a:lvl3pPr>
            <a:lvl4pPr lvl="3" rtl="0" algn="r">
              <a:spcBef>
                <a:spcPts val="1600"/>
              </a:spcBef>
              <a:spcAft>
                <a:spcPts val="0"/>
              </a:spcAft>
              <a:buNone/>
              <a:defRPr/>
            </a:lvl4pPr>
            <a:lvl5pPr lvl="4" rtl="0" algn="r">
              <a:spcBef>
                <a:spcPts val="1600"/>
              </a:spcBef>
              <a:spcAft>
                <a:spcPts val="0"/>
              </a:spcAft>
              <a:buNone/>
              <a:defRPr/>
            </a:lvl5pPr>
            <a:lvl6pPr lvl="5" rtl="0" algn="r">
              <a:spcBef>
                <a:spcPts val="1600"/>
              </a:spcBef>
              <a:spcAft>
                <a:spcPts val="0"/>
              </a:spcAft>
              <a:buNone/>
              <a:defRPr/>
            </a:lvl6pPr>
            <a:lvl7pPr lvl="6" rtl="0" algn="r">
              <a:spcBef>
                <a:spcPts val="1600"/>
              </a:spcBef>
              <a:spcAft>
                <a:spcPts val="0"/>
              </a:spcAft>
              <a:buNone/>
              <a:defRPr/>
            </a:lvl7pPr>
            <a:lvl8pPr lvl="7" rtl="0" algn="r">
              <a:spcBef>
                <a:spcPts val="1600"/>
              </a:spcBef>
              <a:spcAft>
                <a:spcPts val="0"/>
              </a:spcAft>
              <a:buNone/>
              <a:defRPr/>
            </a:lvl8pPr>
            <a:lvl9pPr lvl="8" rtl="0" algn="r">
              <a:spcBef>
                <a:spcPts val="1600"/>
              </a:spcBef>
              <a:spcAft>
                <a:spcPts val="1600"/>
              </a:spcAft>
              <a:buNone/>
              <a:defRPr/>
            </a:lvl9pPr>
          </a:lstStyle>
          <a:p/>
        </p:txBody>
      </p:sp>
      <p:sp>
        <p:nvSpPr>
          <p:cNvPr id="45" name="Google Shape;45;p9"/>
          <p:cNvSpPr txBox="1"/>
          <p:nvPr>
            <p:ph type="title"/>
          </p:nvPr>
        </p:nvSpPr>
        <p:spPr>
          <a:xfrm flipH="1">
            <a:off x="5169810" y="1360990"/>
            <a:ext cx="3261300" cy="1108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a:lvl1pPr>
            <a:lvl2pPr lvl="1" rtl="0" algn="r">
              <a:spcBef>
                <a:spcPts val="0"/>
              </a:spcBef>
              <a:spcAft>
                <a:spcPts val="0"/>
              </a:spcAft>
              <a:buSzPts val="3200"/>
              <a:buFont typeface="Palanquin Dark"/>
              <a:buNone/>
              <a:defRPr>
                <a:latin typeface="Palanquin Dark"/>
                <a:ea typeface="Palanquin Dark"/>
                <a:cs typeface="Palanquin Dark"/>
                <a:sym typeface="Palanquin Dark"/>
              </a:defRPr>
            </a:lvl2pPr>
            <a:lvl3pPr lvl="2" rtl="0" algn="r">
              <a:spcBef>
                <a:spcPts val="0"/>
              </a:spcBef>
              <a:spcAft>
                <a:spcPts val="0"/>
              </a:spcAft>
              <a:buSzPts val="3200"/>
              <a:buFont typeface="Palanquin Dark"/>
              <a:buNone/>
              <a:defRPr>
                <a:latin typeface="Palanquin Dark"/>
                <a:ea typeface="Palanquin Dark"/>
                <a:cs typeface="Palanquin Dark"/>
                <a:sym typeface="Palanquin Dark"/>
              </a:defRPr>
            </a:lvl3pPr>
            <a:lvl4pPr lvl="3" rtl="0" algn="r">
              <a:spcBef>
                <a:spcPts val="0"/>
              </a:spcBef>
              <a:spcAft>
                <a:spcPts val="0"/>
              </a:spcAft>
              <a:buSzPts val="3200"/>
              <a:buFont typeface="Palanquin Dark"/>
              <a:buNone/>
              <a:defRPr>
                <a:latin typeface="Palanquin Dark"/>
                <a:ea typeface="Palanquin Dark"/>
                <a:cs typeface="Palanquin Dark"/>
                <a:sym typeface="Palanquin Dark"/>
              </a:defRPr>
            </a:lvl4pPr>
            <a:lvl5pPr lvl="4" rtl="0" algn="r">
              <a:spcBef>
                <a:spcPts val="0"/>
              </a:spcBef>
              <a:spcAft>
                <a:spcPts val="0"/>
              </a:spcAft>
              <a:buSzPts val="3200"/>
              <a:buFont typeface="Palanquin Dark"/>
              <a:buNone/>
              <a:defRPr>
                <a:latin typeface="Palanquin Dark"/>
                <a:ea typeface="Palanquin Dark"/>
                <a:cs typeface="Palanquin Dark"/>
                <a:sym typeface="Palanquin Dark"/>
              </a:defRPr>
            </a:lvl5pPr>
            <a:lvl6pPr lvl="5" rtl="0" algn="r">
              <a:spcBef>
                <a:spcPts val="0"/>
              </a:spcBef>
              <a:spcAft>
                <a:spcPts val="0"/>
              </a:spcAft>
              <a:buSzPts val="3200"/>
              <a:buFont typeface="Palanquin Dark"/>
              <a:buNone/>
              <a:defRPr>
                <a:latin typeface="Palanquin Dark"/>
                <a:ea typeface="Palanquin Dark"/>
                <a:cs typeface="Palanquin Dark"/>
                <a:sym typeface="Palanquin Dark"/>
              </a:defRPr>
            </a:lvl6pPr>
            <a:lvl7pPr lvl="6" rtl="0" algn="r">
              <a:spcBef>
                <a:spcPts val="0"/>
              </a:spcBef>
              <a:spcAft>
                <a:spcPts val="0"/>
              </a:spcAft>
              <a:buSzPts val="3200"/>
              <a:buFont typeface="Palanquin Dark"/>
              <a:buNone/>
              <a:defRPr>
                <a:latin typeface="Palanquin Dark"/>
                <a:ea typeface="Palanquin Dark"/>
                <a:cs typeface="Palanquin Dark"/>
                <a:sym typeface="Palanquin Dark"/>
              </a:defRPr>
            </a:lvl7pPr>
            <a:lvl8pPr lvl="7" rtl="0" algn="r">
              <a:spcBef>
                <a:spcPts val="0"/>
              </a:spcBef>
              <a:spcAft>
                <a:spcPts val="0"/>
              </a:spcAft>
              <a:buSzPts val="3200"/>
              <a:buFont typeface="Palanquin Dark"/>
              <a:buNone/>
              <a:defRPr>
                <a:latin typeface="Palanquin Dark"/>
                <a:ea typeface="Palanquin Dark"/>
                <a:cs typeface="Palanquin Dark"/>
                <a:sym typeface="Palanquin Dark"/>
              </a:defRPr>
            </a:lvl8pPr>
            <a:lvl9pPr lvl="8" rtl="0" algn="r">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46" name="Google Shape;46;p9"/>
          <p:cNvSpPr/>
          <p:nvPr/>
        </p:nvSpPr>
        <p:spPr>
          <a:xfrm flipH="1" rot="1956016">
            <a:off x="-1420073" y="2411499"/>
            <a:ext cx="5697651" cy="418541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flipH="1" rot="-8978585">
            <a:off x="6889116" y="-1236583"/>
            <a:ext cx="4040147" cy="296783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p:nvPr/>
        </p:nvSpPr>
        <p:spPr>
          <a:xfrm flipH="1">
            <a:off x="4037600" y="727800"/>
            <a:ext cx="4374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 name="Google Shape;50;p10"/>
          <p:cNvSpPr txBox="1"/>
          <p:nvPr>
            <p:ph type="title"/>
          </p:nvPr>
        </p:nvSpPr>
        <p:spPr>
          <a:xfrm flipH="1">
            <a:off x="3448700" y="387600"/>
            <a:ext cx="4962900" cy="1836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51" name="Google Shape;51;p10"/>
          <p:cNvSpPr/>
          <p:nvPr/>
        </p:nvSpPr>
        <p:spPr>
          <a:xfrm flipH="1" rot="-2467215">
            <a:off x="6908727" y="3120633"/>
            <a:ext cx="4039721" cy="296752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90930"/>
            <a:ext cx="7704000" cy="612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indent="-317500" lvl="1" marL="914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p:nvPr/>
        </p:nvSpPr>
        <p:spPr>
          <a:xfrm>
            <a:off x="12812293" y="872774"/>
            <a:ext cx="144983" cy="272315"/>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12634741" y="984406"/>
            <a:ext cx="165975" cy="22621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a:off x="12359096" y="2644566"/>
            <a:ext cx="116928" cy="53953"/>
          </a:xfrm>
          <a:custGeom>
            <a:rect b="b" l="l" r="r" t="t"/>
            <a:pathLst>
              <a:path extrusionOk="0" fill="none" h="275" w="596">
                <a:moveTo>
                  <a:pt x="1" y="274"/>
                </a:moveTo>
                <a:cubicBezTo>
                  <a:pt x="191" y="179"/>
                  <a:pt x="394" y="96"/>
                  <a:pt x="596" y="0"/>
                </a:cubicBezTo>
              </a:path>
            </a:pathLst>
          </a:custGeom>
          <a:noFill/>
          <a:ln cap="rnd" cmpd="sng" w="4475">
            <a:solidFill>
              <a:srgbClr val="2AB59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24"/>
          <p:cNvGrpSpPr/>
          <p:nvPr/>
        </p:nvGrpSpPr>
        <p:grpSpPr>
          <a:xfrm>
            <a:off x="4066056" y="-147943"/>
            <a:ext cx="5011568" cy="4809645"/>
            <a:chOff x="3512637" y="-432878"/>
            <a:chExt cx="5312241" cy="5098203"/>
          </a:xfrm>
        </p:grpSpPr>
        <p:sp>
          <p:nvSpPr>
            <p:cNvPr id="165" name="Google Shape;165;p24"/>
            <p:cNvSpPr/>
            <p:nvPr/>
          </p:nvSpPr>
          <p:spPr>
            <a:xfrm rot="2240827">
              <a:off x="4027772" y="543484"/>
              <a:ext cx="4281972" cy="3145479"/>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4157823" y="4337661"/>
              <a:ext cx="4571587" cy="266944"/>
            </a:xfrm>
            <a:custGeom>
              <a:rect b="b" l="l" r="r" t="t"/>
              <a:pathLst>
                <a:path extrusionOk="0" h="9441" w="161683">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5291538" y="3104107"/>
              <a:ext cx="343343" cy="559053"/>
            </a:xfrm>
            <a:custGeom>
              <a:rect b="b" l="l" r="r" t="t"/>
              <a:pathLst>
                <a:path extrusionOk="0" h="19772" w="12143">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4559639" y="2937992"/>
              <a:ext cx="1007325" cy="1317643"/>
            </a:xfrm>
            <a:custGeom>
              <a:rect b="b" l="l" r="r" t="t"/>
              <a:pathLst>
                <a:path extrusionOk="0" h="46601" w="35626">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4869929" y="2937992"/>
              <a:ext cx="436707" cy="65174"/>
            </a:xfrm>
            <a:custGeom>
              <a:rect b="b" l="l" r="r" t="t"/>
              <a:pathLst>
                <a:path extrusionOk="0" h="2305" w="15445">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4559639" y="3148329"/>
              <a:ext cx="208443" cy="510279"/>
            </a:xfrm>
            <a:custGeom>
              <a:rect b="b" l="l" r="r" t="t"/>
              <a:pathLst>
                <a:path extrusionOk="0" h="18047" w="7372">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4423806" y="3092458"/>
              <a:ext cx="424464" cy="523851"/>
            </a:xfrm>
            <a:custGeom>
              <a:rect b="b" l="l" r="r" t="t"/>
              <a:pathLst>
                <a:path extrusionOk="0" h="18527" w="15012">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4756744" y="3097406"/>
              <a:ext cx="766846" cy="998843"/>
            </a:xfrm>
            <a:custGeom>
              <a:rect b="b" l="l" r="r" t="t"/>
              <a:pathLst>
                <a:path extrusionOk="0" h="35326" w="27121">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5133084" y="3099272"/>
              <a:ext cx="100942" cy="991321"/>
            </a:xfrm>
            <a:custGeom>
              <a:rect b="b" l="l" r="r" t="t"/>
              <a:pathLst>
                <a:path extrusionOk="0" h="35060" w="3570">
                  <a:moveTo>
                    <a:pt x="434" y="1"/>
                  </a:moveTo>
                  <a:lnTo>
                    <a:pt x="67" y="368"/>
                  </a:lnTo>
                  <a:cubicBezTo>
                    <a:pt x="2369" y="2636"/>
                    <a:pt x="3202" y="21316"/>
                    <a:pt x="0" y="34959"/>
                  </a:cubicBezTo>
                  <a:lnTo>
                    <a:pt x="501" y="35059"/>
                  </a:lnTo>
                  <a:cubicBezTo>
                    <a:pt x="3569" y="21917"/>
                    <a:pt x="3069" y="2669"/>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4926507" y="3866090"/>
              <a:ext cx="27398" cy="29745"/>
            </a:xfrm>
            <a:custGeom>
              <a:rect b="b" l="l" r="r" t="t"/>
              <a:pathLst>
                <a:path extrusionOk="0" h="1052" w="969">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a:off x="4953877" y="3906665"/>
              <a:ext cx="26437" cy="30085"/>
            </a:xfrm>
            <a:custGeom>
              <a:rect b="b" l="l" r="r" t="t"/>
              <a:pathLst>
                <a:path extrusionOk="0" h="1064" w="935">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4968976" y="3867985"/>
              <a:ext cx="26437" cy="29236"/>
            </a:xfrm>
            <a:custGeom>
              <a:rect b="b" l="l" r="r" t="t"/>
              <a:pathLst>
                <a:path extrusionOk="0" h="1034" w="935">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4996318" y="3908531"/>
              <a:ext cx="26437" cy="30085"/>
            </a:xfrm>
            <a:custGeom>
              <a:rect b="b" l="l" r="r" t="t"/>
              <a:pathLst>
                <a:path extrusionOk="0" h="1064" w="935">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4980286" y="3947296"/>
              <a:ext cx="27370" cy="30085"/>
            </a:xfrm>
            <a:custGeom>
              <a:rect b="b" l="l" r="r" t="t"/>
              <a:pathLst>
                <a:path extrusionOk="0" h="1064" w="968">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5248135" y="1603412"/>
              <a:ext cx="479176" cy="607432"/>
            </a:xfrm>
            <a:custGeom>
              <a:rect b="b" l="l" r="r" t="t"/>
              <a:pathLst>
                <a:path extrusionOk="0" h="21483" w="16947">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5261340" y="1706219"/>
              <a:ext cx="599882" cy="793227"/>
            </a:xfrm>
            <a:custGeom>
              <a:rect b="b" l="l" r="r" t="t"/>
              <a:pathLst>
                <a:path extrusionOk="0" h="28054" w="21216">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4508688" y="2138827"/>
              <a:ext cx="1196909" cy="701757"/>
            </a:xfrm>
            <a:custGeom>
              <a:rect b="b" l="l" r="r" t="t"/>
              <a:pathLst>
                <a:path extrusionOk="0" h="24819" w="42331">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4604907" y="2195207"/>
              <a:ext cx="1003565" cy="589223"/>
            </a:xfrm>
            <a:custGeom>
              <a:rect b="b" l="l" r="r" t="t"/>
              <a:pathLst>
                <a:path extrusionOk="0" h="20839" w="35493">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4717131" y="2261371"/>
              <a:ext cx="295248" cy="336529"/>
            </a:xfrm>
            <a:custGeom>
              <a:rect b="b" l="l" r="r" t="t"/>
              <a:pathLst>
                <a:path extrusionOk="0" h="11902" w="10442">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4572844" y="2230551"/>
              <a:ext cx="127351" cy="228349"/>
            </a:xfrm>
            <a:custGeom>
              <a:rect b="b" l="l" r="r" t="t"/>
              <a:pathLst>
                <a:path extrusionOk="0" h="8076" w="4504">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5482988" y="2491020"/>
              <a:ext cx="175475" cy="199904"/>
            </a:xfrm>
            <a:custGeom>
              <a:rect b="b" l="l" r="r" t="t"/>
              <a:pathLst>
                <a:path extrusionOk="0" h="7070" w="6206">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4797319" y="2331097"/>
              <a:ext cx="184890" cy="209998"/>
            </a:xfrm>
            <a:custGeom>
              <a:rect b="b" l="l" r="r" t="t"/>
              <a:pathLst>
                <a:path extrusionOk="0" h="7427" w="6539">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5188730" y="2385583"/>
              <a:ext cx="295248" cy="336812"/>
            </a:xfrm>
            <a:custGeom>
              <a:rect b="b" l="l" r="r" t="t"/>
              <a:pathLst>
                <a:path extrusionOk="0" h="11912" w="10442">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5219860" y="2442670"/>
              <a:ext cx="183929" cy="209687"/>
            </a:xfrm>
            <a:custGeom>
              <a:rect b="b" l="l" r="r" t="t"/>
              <a:pathLst>
                <a:path extrusionOk="0" h="7416" w="6505">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4965187" y="1552488"/>
              <a:ext cx="630080" cy="720588"/>
            </a:xfrm>
            <a:custGeom>
              <a:rect b="b" l="l" r="r" t="t"/>
              <a:pathLst>
                <a:path extrusionOk="0" h="25485" w="22284">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5507502" y="1379728"/>
              <a:ext cx="501796" cy="457263"/>
            </a:xfrm>
            <a:custGeom>
              <a:rect b="b" l="l" r="r" t="t"/>
              <a:pathLst>
                <a:path extrusionOk="0" h="16172" w="17747">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5711252" y="1316562"/>
              <a:ext cx="369752" cy="343372"/>
            </a:xfrm>
            <a:custGeom>
              <a:rect b="b" l="l" r="r" t="t"/>
              <a:pathLst>
                <a:path extrusionOk="0" h="12144" w="13077">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5726322" y="982182"/>
              <a:ext cx="903584" cy="688864"/>
            </a:xfrm>
            <a:custGeom>
              <a:rect b="b" l="l" r="r" t="t"/>
              <a:pathLst>
                <a:path extrusionOk="0" h="24363" w="31957">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6154519" y="760308"/>
              <a:ext cx="801738" cy="728251"/>
            </a:xfrm>
            <a:custGeom>
              <a:rect b="b" l="l" r="r" t="t"/>
              <a:pathLst>
                <a:path extrusionOk="0" h="25756" w="28355">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6444083" y="847677"/>
              <a:ext cx="465972" cy="583398"/>
            </a:xfrm>
            <a:custGeom>
              <a:rect b="b" l="l" r="r" t="t"/>
              <a:pathLst>
                <a:path extrusionOk="0" h="20633" w="1648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6191305" y="1010909"/>
              <a:ext cx="409365" cy="420873"/>
            </a:xfrm>
            <a:custGeom>
              <a:rect b="b" l="l" r="r" t="t"/>
              <a:pathLst>
                <a:path extrusionOk="0" h="14885" w="14478">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6291285" y="1052190"/>
              <a:ext cx="8511" cy="7974"/>
            </a:xfrm>
            <a:custGeom>
              <a:rect b="b" l="l" r="r" t="t"/>
              <a:pathLst>
                <a:path extrusionOk="0" h="282" w="301">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6313933" y="1038449"/>
              <a:ext cx="182996" cy="98114"/>
            </a:xfrm>
            <a:custGeom>
              <a:rect b="b" l="l" r="r" t="t"/>
              <a:pathLst>
                <a:path extrusionOk="0" h="3470" w="6472">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6502556" y="1150305"/>
              <a:ext cx="7578" cy="7945"/>
            </a:xfrm>
            <a:custGeom>
              <a:rect b="b" l="l" r="r" t="t"/>
              <a:pathLst>
                <a:path extrusionOk="0" h="281" w="268">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6619529" y="889496"/>
              <a:ext cx="1295928" cy="925215"/>
            </a:xfrm>
            <a:custGeom>
              <a:rect b="b" l="l" r="r" t="t"/>
              <a:pathLst>
                <a:path extrusionOk="0" h="32722" w="45833">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7376875" y="4046230"/>
              <a:ext cx="964913" cy="425397"/>
            </a:xfrm>
            <a:custGeom>
              <a:rect b="b" l="l" r="r" t="t"/>
              <a:pathLst>
                <a:path extrusionOk="0" h="15045" w="34126">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7365565" y="4127351"/>
              <a:ext cx="434841" cy="299008"/>
            </a:xfrm>
            <a:custGeom>
              <a:rect b="b" l="l" r="r" t="t"/>
              <a:pathLst>
                <a:path extrusionOk="0" h="10575" w="15379">
                  <a:moveTo>
                    <a:pt x="15378" y="0"/>
                  </a:moveTo>
                  <a:lnTo>
                    <a:pt x="468" y="601"/>
                  </a:lnTo>
                  <a:lnTo>
                    <a:pt x="1" y="10574"/>
                  </a:lnTo>
                  <a:cubicBezTo>
                    <a:pt x="13043" y="8440"/>
                    <a:pt x="15378" y="0"/>
                    <a:pt x="1537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6802497" y="2904995"/>
              <a:ext cx="1337436" cy="1338397"/>
            </a:xfrm>
            <a:custGeom>
              <a:rect b="b" l="l" r="r" t="t"/>
              <a:pathLst>
                <a:path extrusionOk="0" h="47335" w="47301">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7092033" y="3233296"/>
              <a:ext cx="1033762" cy="967542"/>
            </a:xfrm>
            <a:custGeom>
              <a:rect b="b" l="l" r="r" t="t"/>
              <a:pathLst>
                <a:path extrusionOk="0" h="34219" w="36561">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6828906" y="3162467"/>
              <a:ext cx="453701" cy="825319"/>
            </a:xfrm>
            <a:custGeom>
              <a:rect b="b" l="l" r="r" t="t"/>
              <a:pathLst>
                <a:path extrusionOk="0" h="29189" w="16046">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7048659" y="3212711"/>
              <a:ext cx="13233" cy="12978"/>
            </a:xfrm>
            <a:custGeom>
              <a:rect b="b" l="l" r="r" t="t"/>
              <a:pathLst>
                <a:path extrusionOk="0" h="459" w="468">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7086378" y="3220600"/>
              <a:ext cx="153788" cy="321063"/>
            </a:xfrm>
            <a:custGeom>
              <a:rect b="b" l="l" r="r" t="t"/>
              <a:pathLst>
                <a:path extrusionOk="0" h="11355" w="5439">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7227866" y="3568270"/>
              <a:ext cx="13233" cy="13007"/>
            </a:xfrm>
            <a:custGeom>
              <a:rect b="b" l="l" r="r" t="t"/>
              <a:pathLst>
                <a:path extrusionOk="0" h="460" w="468">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6601603" y="4046230"/>
              <a:ext cx="963951" cy="425397"/>
            </a:xfrm>
            <a:custGeom>
              <a:rect b="b" l="l" r="r" t="t"/>
              <a:pathLst>
                <a:path extrusionOk="0" h="15045" w="34092">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7234454" y="1161077"/>
              <a:ext cx="1130915" cy="996524"/>
            </a:xfrm>
            <a:custGeom>
              <a:rect b="b" l="l" r="r" t="t"/>
              <a:pathLst>
                <a:path extrusionOk="0" h="35244" w="39997">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7477817" y="1449822"/>
              <a:ext cx="834735" cy="693671"/>
            </a:xfrm>
            <a:custGeom>
              <a:rect b="b" l="l" r="r" t="t"/>
              <a:pathLst>
                <a:path extrusionOk="0" h="24533" w="29522">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7317470" y="1283141"/>
              <a:ext cx="502729" cy="604180"/>
            </a:xfrm>
            <a:custGeom>
              <a:rect b="b" l="l" r="r" t="t"/>
              <a:pathLst>
                <a:path extrusionOk="0" h="21368" w="1778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7627759" y="1326656"/>
              <a:ext cx="10405" cy="10801"/>
            </a:xfrm>
            <a:custGeom>
              <a:rect b="b" l="l" r="r" t="t"/>
              <a:pathLst>
                <a:path extrusionOk="0" h="382" w="368">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7657957" y="1341104"/>
              <a:ext cx="90565" cy="267057"/>
            </a:xfrm>
            <a:custGeom>
              <a:rect b="b" l="l" r="r" t="t"/>
              <a:pathLst>
                <a:path extrusionOk="0" h="9445" w="3203">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7720190" y="1631319"/>
              <a:ext cx="11367" cy="10773"/>
            </a:xfrm>
            <a:custGeom>
              <a:rect b="b" l="l" r="r" t="t"/>
              <a:pathLst>
                <a:path extrusionOk="0" h="381" w="402">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7190147" y="1752901"/>
              <a:ext cx="959569" cy="1688781"/>
            </a:xfrm>
            <a:custGeom>
              <a:rect b="b" l="l" r="r" t="t"/>
              <a:pathLst>
                <a:path extrusionOk="0" h="59727" w="33937">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7434415" y="3018971"/>
              <a:ext cx="376029" cy="88840"/>
            </a:xfrm>
            <a:custGeom>
              <a:rect b="b" l="l" r="r" t="t"/>
              <a:pathLst>
                <a:path extrusionOk="0" h="3142" w="13299">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5532978" y="1636776"/>
              <a:ext cx="173580" cy="179829"/>
            </a:xfrm>
            <a:custGeom>
              <a:rect b="b" l="l" r="r" t="t"/>
              <a:pathLst>
                <a:path extrusionOk="0" h="6360" w="6139">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24"/>
          <p:cNvSpPr/>
          <p:nvPr/>
        </p:nvSpPr>
        <p:spPr>
          <a:xfrm>
            <a:off x="720000" y="2209895"/>
            <a:ext cx="28311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txBox="1"/>
          <p:nvPr>
            <p:ph type="ctrTitle"/>
          </p:nvPr>
        </p:nvSpPr>
        <p:spPr>
          <a:xfrm>
            <a:off x="0" y="258800"/>
            <a:ext cx="6481500" cy="202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MAZE SOLVING BOT</a:t>
            </a:r>
            <a:endParaRPr b="0" sz="3100">
              <a:latin typeface="Poppins Black"/>
              <a:ea typeface="Poppins Black"/>
              <a:cs typeface="Poppins Black"/>
              <a:sym typeface="Poppins Black"/>
            </a:endParaRPr>
          </a:p>
        </p:txBody>
      </p:sp>
      <p:sp>
        <p:nvSpPr>
          <p:cNvPr id="220" name="Google Shape;220;p24"/>
          <p:cNvSpPr txBox="1"/>
          <p:nvPr>
            <p:ph idx="1" type="subTitle"/>
          </p:nvPr>
        </p:nvSpPr>
        <p:spPr>
          <a:xfrm>
            <a:off x="1759650" y="2482300"/>
            <a:ext cx="2962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1604-21-735-018,019,020</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3"/>
          <p:cNvSpPr txBox="1"/>
          <p:nvPr>
            <p:ph type="title"/>
          </p:nvPr>
        </p:nvSpPr>
        <p:spPr>
          <a:xfrm>
            <a:off x="715975" y="352425"/>
            <a:ext cx="61287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JUMPERS WIRES</a:t>
            </a:r>
            <a:endParaRPr/>
          </a:p>
        </p:txBody>
      </p:sp>
      <p:pic>
        <p:nvPicPr>
          <p:cNvPr id="420" name="Google Shape;420;p33"/>
          <p:cNvPicPr preferRelativeResize="0"/>
          <p:nvPr/>
        </p:nvPicPr>
        <p:blipFill>
          <a:blip r:embed="rId3">
            <a:alphaModFix/>
          </a:blip>
          <a:stretch>
            <a:fillRect/>
          </a:stretch>
        </p:blipFill>
        <p:spPr>
          <a:xfrm>
            <a:off x="5896025" y="1351750"/>
            <a:ext cx="2905974" cy="2905974"/>
          </a:xfrm>
          <a:prstGeom prst="rect">
            <a:avLst/>
          </a:prstGeom>
          <a:noFill/>
          <a:ln>
            <a:noFill/>
          </a:ln>
        </p:spPr>
      </p:pic>
      <p:sp>
        <p:nvSpPr>
          <p:cNvPr id="421" name="Google Shape;421;p33"/>
          <p:cNvSpPr txBox="1"/>
          <p:nvPr/>
        </p:nvSpPr>
        <p:spPr>
          <a:xfrm>
            <a:off x="271825" y="1059175"/>
            <a:ext cx="5729400" cy="36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Jumper wires are essential components in electronics and prototyping, consisting of insulated wires with connectors at each end. They facilitate the temporary connection of electronic components on breadboards, PCBs, or other circuitry. These wires come in various lengths, colors, and connector types, such as male-to-male, female-to-female, and male-to-female. Jumper wires enable easy experimentation, troubleshooting, and rapid prototyping by allowing quick adjustments or connections between different components without soldering. They play a crucial role in circuit design, education, and hobbyist projects, providing a flexible and convenient solution for establishing electrical connections in a wide range of electronic applications.</a:t>
            </a:r>
            <a:endParaRPr sz="1300">
              <a:solidFill>
                <a:schemeClr val="dk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4"/>
          <p:cNvSpPr txBox="1"/>
          <p:nvPr>
            <p:ph type="title"/>
          </p:nvPr>
        </p:nvSpPr>
        <p:spPr>
          <a:xfrm>
            <a:off x="715975" y="352425"/>
            <a:ext cx="61287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BATTERIES (9v)</a:t>
            </a:r>
            <a:endParaRPr/>
          </a:p>
        </p:txBody>
      </p:sp>
      <p:pic>
        <p:nvPicPr>
          <p:cNvPr id="427" name="Google Shape;427;p34"/>
          <p:cNvPicPr preferRelativeResize="0"/>
          <p:nvPr/>
        </p:nvPicPr>
        <p:blipFill rotWithShape="1">
          <a:blip r:embed="rId3">
            <a:alphaModFix/>
          </a:blip>
          <a:srcRect b="0" l="-140" r="0" t="0"/>
          <a:stretch/>
        </p:blipFill>
        <p:spPr>
          <a:xfrm>
            <a:off x="6037525" y="1492450"/>
            <a:ext cx="2850875" cy="2847300"/>
          </a:xfrm>
          <a:prstGeom prst="rect">
            <a:avLst/>
          </a:prstGeom>
          <a:noFill/>
          <a:ln>
            <a:noFill/>
          </a:ln>
        </p:spPr>
      </p:pic>
      <p:sp>
        <p:nvSpPr>
          <p:cNvPr id="428" name="Google Shape;428;p34"/>
          <p:cNvSpPr txBox="1"/>
          <p:nvPr/>
        </p:nvSpPr>
        <p:spPr>
          <a:xfrm>
            <a:off x="283525" y="1000575"/>
            <a:ext cx="5588700" cy="3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oppins"/>
                <a:ea typeface="Poppins"/>
                <a:cs typeface="Poppins"/>
                <a:sym typeface="Poppins"/>
              </a:rPr>
              <a:t>9V batteries are compact power sources commonly used in small electronic devices like smoke detectors, remote controls, and guitar pedals. With a rectangular shape and terminal connectors, they provide 9 volts of direct current (DC) power. Typically composed of six cylindrical cells, they offer a balance between portability and longevity. While not as energy-dense as larger batteries, their convenient size makes them suitable for applications requiring compactness. They're easily replaceable and widely available, making them a popular choice for powering low to medium-drain devices where a steady voltage supply is essential, albeit with limited capacity compared to larger battery types.</a:t>
            </a:r>
            <a:endParaRPr>
              <a:solidFill>
                <a:schemeClr val="dk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5"/>
          <p:cNvSpPr/>
          <p:nvPr/>
        </p:nvSpPr>
        <p:spPr>
          <a:xfrm>
            <a:off x="720001" y="4431475"/>
            <a:ext cx="7704150" cy="263168"/>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5"/>
          <p:cNvSpPr txBox="1"/>
          <p:nvPr>
            <p:ph type="title"/>
          </p:nvPr>
        </p:nvSpPr>
        <p:spPr>
          <a:xfrm>
            <a:off x="2552700" y="2271950"/>
            <a:ext cx="4242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BLOCK DIAGRAM</a:t>
            </a:r>
            <a:endParaRPr/>
          </a:p>
        </p:txBody>
      </p:sp>
      <p:sp>
        <p:nvSpPr>
          <p:cNvPr id="435" name="Google Shape;435;p35"/>
          <p:cNvSpPr txBox="1"/>
          <p:nvPr>
            <p:ph idx="2" type="title"/>
          </p:nvPr>
        </p:nvSpPr>
        <p:spPr>
          <a:xfrm>
            <a:off x="2552700" y="1383425"/>
            <a:ext cx="923400" cy="6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sz="4800"/>
          </a:p>
        </p:txBody>
      </p:sp>
      <p:grpSp>
        <p:nvGrpSpPr>
          <p:cNvPr id="436" name="Google Shape;436;p35"/>
          <p:cNvGrpSpPr/>
          <p:nvPr/>
        </p:nvGrpSpPr>
        <p:grpSpPr>
          <a:xfrm flipH="1">
            <a:off x="1007489" y="540211"/>
            <a:ext cx="1889267" cy="4008760"/>
            <a:chOff x="2319665" y="540000"/>
            <a:chExt cx="1892295" cy="4015184"/>
          </a:xfrm>
        </p:grpSpPr>
        <p:sp>
          <p:nvSpPr>
            <p:cNvPr id="437" name="Google Shape;437;p35"/>
            <p:cNvSpPr/>
            <p:nvPr/>
          </p:nvSpPr>
          <p:spPr>
            <a:xfrm>
              <a:off x="3094252" y="1699525"/>
              <a:ext cx="370096" cy="316186"/>
            </a:xfrm>
            <a:custGeom>
              <a:rect b="b" l="l" r="r" t="t"/>
              <a:pathLst>
                <a:path extrusionOk="0" h="11343" w="13277">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5"/>
            <p:cNvSpPr/>
            <p:nvPr/>
          </p:nvSpPr>
          <p:spPr>
            <a:xfrm>
              <a:off x="3094252" y="1597221"/>
              <a:ext cx="370096" cy="316214"/>
            </a:xfrm>
            <a:custGeom>
              <a:rect b="b" l="l" r="r" t="t"/>
              <a:pathLst>
                <a:path extrusionOk="0" h="11344" w="13277">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5"/>
            <p:cNvSpPr/>
            <p:nvPr/>
          </p:nvSpPr>
          <p:spPr>
            <a:xfrm>
              <a:off x="3223485" y="990251"/>
              <a:ext cx="219488" cy="188602"/>
            </a:xfrm>
            <a:custGeom>
              <a:rect b="b" l="l" r="r" t="t"/>
              <a:pathLst>
                <a:path extrusionOk="0" h="6766" w="7874">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5"/>
            <p:cNvSpPr/>
            <p:nvPr/>
          </p:nvSpPr>
          <p:spPr>
            <a:xfrm>
              <a:off x="3204892" y="963686"/>
              <a:ext cx="219460" cy="188184"/>
            </a:xfrm>
            <a:custGeom>
              <a:rect b="b" l="l" r="r" t="t"/>
              <a:pathLst>
                <a:path extrusionOk="0" h="6751" w="7873">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5"/>
            <p:cNvSpPr/>
            <p:nvPr/>
          </p:nvSpPr>
          <p:spPr>
            <a:xfrm>
              <a:off x="2377312" y="727187"/>
              <a:ext cx="752263" cy="659941"/>
            </a:xfrm>
            <a:custGeom>
              <a:rect b="b" l="l" r="r" t="t"/>
              <a:pathLst>
                <a:path extrusionOk="0" h="23675" w="26987">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5"/>
            <p:cNvSpPr/>
            <p:nvPr/>
          </p:nvSpPr>
          <p:spPr>
            <a:xfrm>
              <a:off x="2319665" y="644144"/>
              <a:ext cx="139514" cy="121842"/>
            </a:xfrm>
            <a:custGeom>
              <a:rect b="b" l="l" r="r" t="t"/>
              <a:pathLst>
                <a:path extrusionOk="0" h="4371" w="5005">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5"/>
            <p:cNvSpPr/>
            <p:nvPr/>
          </p:nvSpPr>
          <p:spPr>
            <a:xfrm>
              <a:off x="2319665" y="540000"/>
              <a:ext cx="108824" cy="110692"/>
            </a:xfrm>
            <a:custGeom>
              <a:rect b="b" l="l" r="r" t="t"/>
              <a:pathLst>
                <a:path extrusionOk="0" h="3971" w="3904">
                  <a:moveTo>
                    <a:pt x="2169" y="1"/>
                  </a:moveTo>
                  <a:lnTo>
                    <a:pt x="234" y="768"/>
                  </a:lnTo>
                  <a:lnTo>
                    <a:pt x="1" y="3970"/>
                  </a:lnTo>
                  <a:lnTo>
                    <a:pt x="3903" y="3704"/>
                  </a:lnTo>
                  <a:lnTo>
                    <a:pt x="21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5"/>
            <p:cNvSpPr/>
            <p:nvPr/>
          </p:nvSpPr>
          <p:spPr>
            <a:xfrm>
              <a:off x="2935248" y="1184630"/>
              <a:ext cx="612776" cy="632177"/>
            </a:xfrm>
            <a:custGeom>
              <a:rect b="b" l="l" r="r" t="t"/>
              <a:pathLst>
                <a:path extrusionOk="0" h="22679" w="21983">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5"/>
            <p:cNvSpPr/>
            <p:nvPr/>
          </p:nvSpPr>
          <p:spPr>
            <a:xfrm>
              <a:off x="3093304" y="978906"/>
              <a:ext cx="286416" cy="282708"/>
            </a:xfrm>
            <a:custGeom>
              <a:rect b="b" l="l" r="r" t="t"/>
              <a:pathLst>
                <a:path extrusionOk="0" h="10142" w="10275">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5"/>
            <p:cNvSpPr/>
            <p:nvPr/>
          </p:nvSpPr>
          <p:spPr>
            <a:xfrm>
              <a:off x="3218857" y="977986"/>
              <a:ext cx="135779" cy="154372"/>
            </a:xfrm>
            <a:custGeom>
              <a:rect b="b" l="l" r="r" t="t"/>
              <a:pathLst>
                <a:path extrusionOk="0" h="5538" w="4871">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5"/>
            <p:cNvSpPr/>
            <p:nvPr/>
          </p:nvSpPr>
          <p:spPr>
            <a:xfrm>
              <a:off x="3305328" y="933357"/>
              <a:ext cx="126246" cy="102329"/>
            </a:xfrm>
            <a:custGeom>
              <a:rect b="b" l="l" r="r" t="t"/>
              <a:pathLst>
                <a:path extrusionOk="0" h="3671" w="4529">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5"/>
            <p:cNvSpPr/>
            <p:nvPr/>
          </p:nvSpPr>
          <p:spPr>
            <a:xfrm>
              <a:off x="3119814" y="722169"/>
              <a:ext cx="326221" cy="381107"/>
            </a:xfrm>
            <a:custGeom>
              <a:rect b="b" l="l" r="r" t="t"/>
              <a:pathLst>
                <a:path extrusionOk="0" h="13672" w="11703">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35"/>
            <p:cNvGrpSpPr/>
            <p:nvPr/>
          </p:nvGrpSpPr>
          <p:grpSpPr>
            <a:xfrm>
              <a:off x="3194661" y="748986"/>
              <a:ext cx="212047" cy="132546"/>
              <a:chOff x="3194661" y="748986"/>
              <a:chExt cx="212047" cy="132546"/>
            </a:xfrm>
          </p:grpSpPr>
          <p:sp>
            <p:nvSpPr>
              <p:cNvPr id="450" name="Google Shape;450;p35"/>
              <p:cNvSpPr/>
              <p:nvPr/>
            </p:nvSpPr>
            <p:spPr>
              <a:xfrm>
                <a:off x="3194661" y="748986"/>
                <a:ext cx="183222" cy="123235"/>
              </a:xfrm>
              <a:custGeom>
                <a:rect b="b" l="l" r="r" t="t"/>
                <a:pathLst>
                  <a:path extrusionOk="0" h="4421" w="6573">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5"/>
              <p:cNvSpPr/>
              <p:nvPr/>
            </p:nvSpPr>
            <p:spPr>
              <a:xfrm>
                <a:off x="3245813" y="761307"/>
                <a:ext cx="160894" cy="120225"/>
              </a:xfrm>
              <a:custGeom>
                <a:rect b="b" l="l" r="r" t="t"/>
                <a:pathLst>
                  <a:path extrusionOk="0" h="4313" w="5772">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35"/>
            <p:cNvSpPr/>
            <p:nvPr/>
          </p:nvSpPr>
          <p:spPr>
            <a:xfrm>
              <a:off x="3386224" y="1157451"/>
              <a:ext cx="747607" cy="274541"/>
            </a:xfrm>
            <a:custGeom>
              <a:rect b="b" l="l" r="r" t="t"/>
              <a:pathLst>
                <a:path extrusionOk="0" h="9849" w="2682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5"/>
            <p:cNvSpPr/>
            <p:nvPr/>
          </p:nvSpPr>
          <p:spPr>
            <a:xfrm>
              <a:off x="4030603" y="1101643"/>
              <a:ext cx="165550" cy="111611"/>
            </a:xfrm>
            <a:custGeom>
              <a:rect b="b" l="l" r="r" t="t"/>
              <a:pathLst>
                <a:path extrusionOk="0" h="4004" w="5939">
                  <a:moveTo>
                    <a:pt x="2036" y="1"/>
                  </a:moveTo>
                  <a:cubicBezTo>
                    <a:pt x="2036" y="1"/>
                    <a:pt x="1" y="2136"/>
                    <a:pt x="1335" y="4004"/>
                  </a:cubicBezTo>
                  <a:lnTo>
                    <a:pt x="3537" y="3537"/>
                  </a:lnTo>
                  <a:lnTo>
                    <a:pt x="5938" y="1202"/>
                  </a:lnTo>
                  <a:lnTo>
                    <a:pt x="20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5"/>
            <p:cNvSpPr/>
            <p:nvPr/>
          </p:nvSpPr>
          <p:spPr>
            <a:xfrm>
              <a:off x="4087331" y="1020748"/>
              <a:ext cx="124629" cy="114399"/>
            </a:xfrm>
            <a:custGeom>
              <a:rect b="b" l="l" r="r" t="t"/>
              <a:pathLst>
                <a:path extrusionOk="0" h="4104" w="4471">
                  <a:moveTo>
                    <a:pt x="901" y="1"/>
                  </a:moveTo>
                  <a:lnTo>
                    <a:pt x="1" y="2903"/>
                  </a:lnTo>
                  <a:lnTo>
                    <a:pt x="3903" y="4104"/>
                  </a:lnTo>
                  <a:lnTo>
                    <a:pt x="4470" y="901"/>
                  </a:lnTo>
                  <a:lnTo>
                    <a:pt x="9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5"/>
            <p:cNvSpPr/>
            <p:nvPr/>
          </p:nvSpPr>
          <p:spPr>
            <a:xfrm>
              <a:off x="3250469" y="905453"/>
              <a:ext cx="96726" cy="40948"/>
            </a:xfrm>
            <a:custGeom>
              <a:rect b="b" l="l" r="r" t="t"/>
              <a:pathLst>
                <a:path extrusionOk="0" h="1469" w="3470">
                  <a:moveTo>
                    <a:pt x="801" y="0"/>
                  </a:moveTo>
                  <a:lnTo>
                    <a:pt x="0" y="1134"/>
                  </a:lnTo>
                  <a:lnTo>
                    <a:pt x="2469" y="1468"/>
                  </a:lnTo>
                  <a:lnTo>
                    <a:pt x="3469" y="734"/>
                  </a:lnTo>
                  <a:lnTo>
                    <a:pt x="8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5"/>
            <p:cNvSpPr/>
            <p:nvPr/>
          </p:nvSpPr>
          <p:spPr>
            <a:xfrm>
              <a:off x="3157475" y="870106"/>
              <a:ext cx="52098" cy="52098"/>
            </a:xfrm>
            <a:custGeom>
              <a:rect b="b" l="l" r="r" t="t"/>
              <a:pathLst>
                <a:path extrusionOk="0" h="1869" w="1869">
                  <a:moveTo>
                    <a:pt x="0" y="1"/>
                  </a:moveTo>
                  <a:lnTo>
                    <a:pt x="67" y="935"/>
                  </a:lnTo>
                  <a:lnTo>
                    <a:pt x="1702" y="1869"/>
                  </a:lnTo>
                  <a:lnTo>
                    <a:pt x="1868" y="56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5"/>
            <p:cNvSpPr/>
            <p:nvPr/>
          </p:nvSpPr>
          <p:spPr>
            <a:xfrm>
              <a:off x="3150952" y="968285"/>
              <a:ext cx="127417" cy="43206"/>
            </a:xfrm>
            <a:custGeom>
              <a:rect b="b" l="l" r="r" t="t"/>
              <a:pathLst>
                <a:path extrusionOk="0" h="1550" w="4571">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5"/>
            <p:cNvSpPr/>
            <p:nvPr/>
          </p:nvSpPr>
          <p:spPr>
            <a:xfrm>
              <a:off x="3797226" y="1280746"/>
              <a:ext cx="26983" cy="152894"/>
            </a:xfrm>
            <a:custGeom>
              <a:rect b="b" l="l" r="r" t="t"/>
              <a:pathLst>
                <a:path extrusionOk="0" h="5485" w="968">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5"/>
            <p:cNvSpPr/>
            <p:nvPr/>
          </p:nvSpPr>
          <p:spPr>
            <a:xfrm>
              <a:off x="3444791" y="1195892"/>
              <a:ext cx="79081" cy="198693"/>
            </a:xfrm>
            <a:custGeom>
              <a:rect b="b" l="l" r="r" t="t"/>
              <a:pathLst>
                <a:path extrusionOk="0" h="7128" w="2837">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5"/>
            <p:cNvSpPr/>
            <p:nvPr/>
          </p:nvSpPr>
          <p:spPr>
            <a:xfrm>
              <a:off x="2965912" y="1188086"/>
              <a:ext cx="162762" cy="155347"/>
            </a:xfrm>
            <a:custGeom>
              <a:rect b="b" l="l" r="r" t="t"/>
              <a:pathLst>
                <a:path extrusionOk="0" h="5573" w="5839">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5"/>
            <p:cNvSpPr/>
            <p:nvPr/>
          </p:nvSpPr>
          <p:spPr>
            <a:xfrm>
              <a:off x="4052012" y="1163946"/>
              <a:ext cx="80921" cy="40001"/>
            </a:xfrm>
            <a:custGeom>
              <a:rect b="b" l="l" r="r" t="t"/>
              <a:pathLst>
                <a:path extrusionOk="0" h="1435" w="2903">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5"/>
            <p:cNvSpPr/>
            <p:nvPr/>
          </p:nvSpPr>
          <p:spPr>
            <a:xfrm>
              <a:off x="2667445" y="1044163"/>
              <a:ext cx="81311" cy="134692"/>
            </a:xfrm>
            <a:custGeom>
              <a:rect b="b" l="l" r="r" t="t"/>
              <a:pathLst>
                <a:path extrusionOk="0" h="4832" w="2917">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p:nvPr/>
          </p:nvSpPr>
          <p:spPr>
            <a:xfrm>
              <a:off x="2380100" y="734685"/>
              <a:ext cx="81311" cy="33227"/>
            </a:xfrm>
            <a:custGeom>
              <a:rect b="b" l="l" r="r" t="t"/>
              <a:pathLst>
                <a:path extrusionOk="0" h="1192" w="2917">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p:nvPr/>
          </p:nvSpPr>
          <p:spPr>
            <a:xfrm>
              <a:off x="3020771" y="1293206"/>
              <a:ext cx="356159" cy="413804"/>
            </a:xfrm>
            <a:custGeom>
              <a:rect b="b" l="l" r="r" t="t"/>
              <a:pathLst>
                <a:path extrusionOk="0" h="14845" w="12777">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5"/>
            <p:cNvSpPr/>
            <p:nvPr/>
          </p:nvSpPr>
          <p:spPr>
            <a:xfrm>
              <a:off x="3092385" y="1336776"/>
              <a:ext cx="281761" cy="364661"/>
            </a:xfrm>
            <a:custGeom>
              <a:rect b="b" l="l" r="r" t="t"/>
              <a:pathLst>
                <a:path extrusionOk="0" h="13082" w="10108">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5"/>
            <p:cNvSpPr/>
            <p:nvPr/>
          </p:nvSpPr>
          <p:spPr>
            <a:xfrm>
              <a:off x="3184431" y="1388040"/>
              <a:ext cx="188797" cy="294778"/>
            </a:xfrm>
            <a:custGeom>
              <a:rect b="b" l="l" r="r" t="t"/>
              <a:pathLst>
                <a:path extrusionOk="0" h="10575" w="6773">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5"/>
            <p:cNvSpPr/>
            <p:nvPr/>
          </p:nvSpPr>
          <p:spPr>
            <a:xfrm>
              <a:off x="3082154" y="1410313"/>
              <a:ext cx="201815" cy="165159"/>
            </a:xfrm>
            <a:custGeom>
              <a:rect b="b" l="l" r="r" t="t"/>
              <a:pathLst>
                <a:path extrusionOk="0" h="5925" w="724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5"/>
            <p:cNvSpPr/>
            <p:nvPr/>
          </p:nvSpPr>
          <p:spPr>
            <a:xfrm>
              <a:off x="2986373" y="1735234"/>
              <a:ext cx="371964" cy="329761"/>
            </a:xfrm>
            <a:custGeom>
              <a:rect b="b" l="l" r="r" t="t"/>
              <a:pathLst>
                <a:path extrusionOk="0" h="11830" w="13344">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5"/>
            <p:cNvSpPr/>
            <p:nvPr/>
          </p:nvSpPr>
          <p:spPr>
            <a:xfrm>
              <a:off x="2986373" y="1735234"/>
              <a:ext cx="371964" cy="329761"/>
            </a:xfrm>
            <a:custGeom>
              <a:rect b="b" l="l" r="r" t="t"/>
              <a:pathLst>
                <a:path extrusionOk="0" h="11830" w="13344">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5"/>
            <p:cNvSpPr/>
            <p:nvPr/>
          </p:nvSpPr>
          <p:spPr>
            <a:xfrm>
              <a:off x="2916683" y="2064978"/>
              <a:ext cx="441651" cy="2490130"/>
            </a:xfrm>
            <a:custGeom>
              <a:rect b="b" l="l" r="r" t="t"/>
              <a:pathLst>
                <a:path extrusionOk="0" h="89332" w="15844">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5"/>
            <p:cNvSpPr/>
            <p:nvPr/>
          </p:nvSpPr>
          <p:spPr>
            <a:xfrm>
              <a:off x="3182591" y="2364393"/>
              <a:ext cx="75346" cy="611856"/>
            </a:xfrm>
            <a:custGeom>
              <a:rect b="b" l="l" r="r" t="t"/>
              <a:pathLst>
                <a:path extrusionOk="0" h="21950" w="2703">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5"/>
            <p:cNvSpPr/>
            <p:nvPr/>
          </p:nvSpPr>
          <p:spPr>
            <a:xfrm>
              <a:off x="3061693" y="2064978"/>
              <a:ext cx="820138" cy="2490130"/>
            </a:xfrm>
            <a:custGeom>
              <a:rect b="b" l="l" r="r" t="t"/>
              <a:pathLst>
                <a:path extrusionOk="0" h="89332" w="29422">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5"/>
            <p:cNvSpPr/>
            <p:nvPr/>
          </p:nvSpPr>
          <p:spPr>
            <a:xfrm>
              <a:off x="3345302" y="3025219"/>
              <a:ext cx="220408" cy="228129"/>
            </a:xfrm>
            <a:custGeom>
              <a:rect b="b" l="l" r="r" t="t"/>
              <a:pathLst>
                <a:path extrusionOk="0" h="8184" w="7907">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5"/>
            <p:cNvSpPr/>
            <p:nvPr/>
          </p:nvSpPr>
          <p:spPr>
            <a:xfrm>
              <a:off x="3345302" y="3025219"/>
              <a:ext cx="220408" cy="228129"/>
            </a:xfrm>
            <a:custGeom>
              <a:rect b="b" l="l" r="r" t="t"/>
              <a:pathLst>
                <a:path extrusionOk="0" h="8184" w="7907">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5"/>
            <p:cNvSpPr/>
            <p:nvPr/>
          </p:nvSpPr>
          <p:spPr>
            <a:xfrm>
              <a:off x="3564741" y="4466820"/>
              <a:ext cx="178567" cy="88364"/>
            </a:xfrm>
            <a:custGeom>
              <a:rect b="b" l="l" r="r" t="t"/>
              <a:pathLst>
                <a:path extrusionOk="0" h="3170" w="6406">
                  <a:moveTo>
                    <a:pt x="3136" y="0"/>
                  </a:moveTo>
                  <a:cubicBezTo>
                    <a:pt x="1402" y="0"/>
                    <a:pt x="1" y="1435"/>
                    <a:pt x="101" y="3169"/>
                  </a:cubicBezTo>
                  <a:lnTo>
                    <a:pt x="6405" y="3169"/>
                  </a:lnTo>
                  <a:cubicBezTo>
                    <a:pt x="6339" y="1401"/>
                    <a:pt x="4871" y="34"/>
                    <a:pt x="31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5"/>
            <p:cNvSpPr/>
            <p:nvPr/>
          </p:nvSpPr>
          <p:spPr>
            <a:xfrm>
              <a:off x="2982665" y="3028202"/>
              <a:ext cx="187850" cy="223223"/>
            </a:xfrm>
            <a:custGeom>
              <a:rect b="b" l="l" r="r" t="t"/>
              <a:pathLst>
                <a:path extrusionOk="0" h="8008" w="6739">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5"/>
            <p:cNvSpPr/>
            <p:nvPr/>
          </p:nvSpPr>
          <p:spPr>
            <a:xfrm>
              <a:off x="2982665" y="3028202"/>
              <a:ext cx="187850" cy="223223"/>
            </a:xfrm>
            <a:custGeom>
              <a:rect b="b" l="l" r="r" t="t"/>
              <a:pathLst>
                <a:path extrusionOk="0" h="8008" w="6739">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5"/>
            <p:cNvSpPr/>
            <p:nvPr/>
          </p:nvSpPr>
          <p:spPr>
            <a:xfrm>
              <a:off x="3016144" y="4466820"/>
              <a:ext cx="175752" cy="88364"/>
            </a:xfrm>
            <a:custGeom>
              <a:rect b="b" l="l" r="r" t="t"/>
              <a:pathLst>
                <a:path extrusionOk="0" h="3170" w="6305">
                  <a:moveTo>
                    <a:pt x="3136" y="0"/>
                  </a:moveTo>
                  <a:cubicBezTo>
                    <a:pt x="1401" y="0"/>
                    <a:pt x="0" y="1401"/>
                    <a:pt x="0" y="3169"/>
                  </a:cubicBezTo>
                  <a:lnTo>
                    <a:pt x="6305" y="3169"/>
                  </a:lnTo>
                  <a:cubicBezTo>
                    <a:pt x="6305" y="1401"/>
                    <a:pt x="4904" y="0"/>
                    <a:pt x="31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5"/>
            <p:cNvSpPr/>
            <p:nvPr/>
          </p:nvSpPr>
          <p:spPr>
            <a:xfrm>
              <a:off x="3166785" y="2106820"/>
              <a:ext cx="250150" cy="320144"/>
            </a:xfrm>
            <a:custGeom>
              <a:rect b="b" l="l" r="r" t="t"/>
              <a:pathLst>
                <a:path extrusionOk="0" h="11485" w="8974">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
            <p:cNvSpPr/>
            <p:nvPr/>
          </p:nvSpPr>
          <p:spPr>
            <a:xfrm>
              <a:off x="2950106" y="2207926"/>
              <a:ext cx="177647" cy="211348"/>
            </a:xfrm>
            <a:custGeom>
              <a:rect b="b" l="l" r="r" t="t"/>
              <a:pathLst>
                <a:path extrusionOk="0" h="7582" w="6373">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5"/>
            <p:cNvSpPr/>
            <p:nvPr/>
          </p:nvSpPr>
          <p:spPr>
            <a:xfrm>
              <a:off x="3618040" y="4464590"/>
              <a:ext cx="172686" cy="20850"/>
            </a:xfrm>
            <a:custGeom>
              <a:rect b="b" l="l" r="r" t="t"/>
              <a:pathLst>
                <a:path extrusionOk="0" h="748" w="6195">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5"/>
            <p:cNvSpPr/>
            <p:nvPr/>
          </p:nvSpPr>
          <p:spPr>
            <a:xfrm>
              <a:off x="3104483" y="4461524"/>
              <a:ext cx="136699" cy="39722"/>
            </a:xfrm>
            <a:custGeom>
              <a:rect b="b" l="l" r="r" t="t"/>
              <a:pathLst>
                <a:path extrusionOk="0" h="1425" w="4904">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35"/>
          <p:cNvGrpSpPr/>
          <p:nvPr/>
        </p:nvGrpSpPr>
        <p:grpSpPr>
          <a:xfrm>
            <a:off x="6594914" y="684471"/>
            <a:ext cx="1541597" cy="3864500"/>
            <a:chOff x="3973904" y="1061474"/>
            <a:chExt cx="1391082" cy="3487186"/>
          </a:xfrm>
        </p:grpSpPr>
        <p:sp>
          <p:nvSpPr>
            <p:cNvPr id="484" name="Google Shape;484;p35"/>
            <p:cNvSpPr/>
            <p:nvPr/>
          </p:nvSpPr>
          <p:spPr>
            <a:xfrm>
              <a:off x="4091986" y="1942241"/>
              <a:ext cx="85576" cy="126608"/>
            </a:xfrm>
            <a:custGeom>
              <a:rect b="b" l="l" r="r" t="t"/>
              <a:pathLst>
                <a:path extrusionOk="0" h="4542" w="307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5"/>
            <p:cNvSpPr/>
            <p:nvPr/>
          </p:nvSpPr>
          <p:spPr>
            <a:xfrm>
              <a:off x="4021321" y="1921780"/>
              <a:ext cx="92071" cy="126497"/>
            </a:xfrm>
            <a:custGeom>
              <a:rect b="b" l="l" r="r" t="t"/>
              <a:pathLst>
                <a:path extrusionOk="0" h="4538" w="3303">
                  <a:moveTo>
                    <a:pt x="467" y="1"/>
                  </a:moveTo>
                  <a:lnTo>
                    <a:pt x="0" y="2903"/>
                  </a:lnTo>
                  <a:lnTo>
                    <a:pt x="3002" y="4537"/>
                  </a:lnTo>
                  <a:lnTo>
                    <a:pt x="3303" y="735"/>
                  </a:lnTo>
                  <a:lnTo>
                    <a:pt x="467"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5"/>
            <p:cNvSpPr/>
            <p:nvPr/>
          </p:nvSpPr>
          <p:spPr>
            <a:xfrm>
              <a:off x="3973904" y="1882558"/>
              <a:ext cx="193090" cy="100629"/>
            </a:xfrm>
            <a:custGeom>
              <a:rect b="b" l="l" r="r" t="t"/>
              <a:pathLst>
                <a:path extrusionOk="0" h="3610" w="6927">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5"/>
            <p:cNvSpPr/>
            <p:nvPr/>
          </p:nvSpPr>
          <p:spPr>
            <a:xfrm>
              <a:off x="4119890" y="1687455"/>
              <a:ext cx="591396" cy="496342"/>
            </a:xfrm>
            <a:custGeom>
              <a:rect b="b" l="l" r="r" t="t"/>
              <a:pathLst>
                <a:path extrusionOk="0" h="17806" w="21216">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5"/>
            <p:cNvSpPr/>
            <p:nvPr/>
          </p:nvSpPr>
          <p:spPr>
            <a:xfrm>
              <a:off x="4812633" y="1206234"/>
              <a:ext cx="234345" cy="339044"/>
            </a:xfrm>
            <a:custGeom>
              <a:rect b="b" l="l" r="r" t="t"/>
              <a:pathLst>
                <a:path extrusionOk="0" h="12163" w="8407">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5"/>
            <p:cNvSpPr/>
            <p:nvPr/>
          </p:nvSpPr>
          <p:spPr>
            <a:xfrm>
              <a:off x="4952319" y="1061474"/>
              <a:ext cx="268520" cy="205913"/>
            </a:xfrm>
            <a:custGeom>
              <a:rect b="b" l="l" r="r" t="t"/>
              <a:pathLst>
                <a:path extrusionOk="0" h="7387" w="9633">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5"/>
            <p:cNvSpPr/>
            <p:nvPr/>
          </p:nvSpPr>
          <p:spPr>
            <a:xfrm>
              <a:off x="4699179" y="1209969"/>
              <a:ext cx="123709" cy="177201"/>
            </a:xfrm>
            <a:custGeom>
              <a:rect b="b" l="l" r="r" t="t"/>
              <a:pathLst>
                <a:path extrusionOk="0" h="6357" w="4438">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5"/>
            <p:cNvSpPr/>
            <p:nvPr/>
          </p:nvSpPr>
          <p:spPr>
            <a:xfrm>
              <a:off x="4712197" y="4225053"/>
              <a:ext cx="104169" cy="225035"/>
            </a:xfrm>
            <a:custGeom>
              <a:rect b="b" l="l" r="r" t="t"/>
              <a:pathLst>
                <a:path extrusionOk="0" h="8073" w="3737">
                  <a:moveTo>
                    <a:pt x="1" y="1"/>
                  </a:moveTo>
                  <a:lnTo>
                    <a:pt x="234" y="8073"/>
                  </a:lnTo>
                  <a:lnTo>
                    <a:pt x="3737" y="8073"/>
                  </a:lnTo>
                  <a:lnTo>
                    <a:pt x="3503"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5"/>
            <p:cNvSpPr/>
            <p:nvPr/>
          </p:nvSpPr>
          <p:spPr>
            <a:xfrm>
              <a:off x="5165040" y="4185079"/>
              <a:ext cx="156239" cy="231558"/>
            </a:xfrm>
            <a:custGeom>
              <a:rect b="b" l="l" r="r" t="t"/>
              <a:pathLst>
                <a:path extrusionOk="0" h="8307" w="5605">
                  <a:moveTo>
                    <a:pt x="3436" y="0"/>
                  </a:moveTo>
                  <a:lnTo>
                    <a:pt x="1" y="467"/>
                  </a:lnTo>
                  <a:lnTo>
                    <a:pt x="2169" y="8306"/>
                  </a:lnTo>
                  <a:lnTo>
                    <a:pt x="5605" y="7872"/>
                  </a:lnTo>
                  <a:lnTo>
                    <a:pt x="3436"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5"/>
            <p:cNvSpPr/>
            <p:nvPr/>
          </p:nvSpPr>
          <p:spPr>
            <a:xfrm>
              <a:off x="5091727" y="4368948"/>
              <a:ext cx="273259" cy="167807"/>
            </a:xfrm>
            <a:custGeom>
              <a:rect b="b" l="l" r="r" t="t"/>
              <a:pathLst>
                <a:path extrusionOk="0" h="6020" w="9803">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5"/>
            <p:cNvSpPr/>
            <p:nvPr/>
          </p:nvSpPr>
          <p:spPr>
            <a:xfrm>
              <a:off x="4550405" y="4438749"/>
              <a:ext cx="295726" cy="109911"/>
            </a:xfrm>
            <a:custGeom>
              <a:rect b="b" l="l" r="r" t="t"/>
              <a:pathLst>
                <a:path extrusionOk="0" h="3943" w="10609">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5"/>
            <p:cNvSpPr/>
            <p:nvPr/>
          </p:nvSpPr>
          <p:spPr>
            <a:xfrm>
              <a:off x="4712197" y="4225053"/>
              <a:ext cx="101381" cy="115319"/>
            </a:xfrm>
            <a:custGeom>
              <a:rect b="b" l="l" r="r" t="t"/>
              <a:pathLst>
                <a:path extrusionOk="0" h="4137" w="3637">
                  <a:moveTo>
                    <a:pt x="1" y="1"/>
                  </a:moveTo>
                  <a:lnTo>
                    <a:pt x="134" y="4137"/>
                  </a:lnTo>
                  <a:lnTo>
                    <a:pt x="3637" y="4137"/>
                  </a:lnTo>
                  <a:lnTo>
                    <a:pt x="3503" y="1"/>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5"/>
            <p:cNvSpPr/>
            <p:nvPr/>
          </p:nvSpPr>
          <p:spPr>
            <a:xfrm>
              <a:off x="5165040" y="4185079"/>
              <a:ext cx="127417" cy="125549"/>
            </a:xfrm>
            <a:custGeom>
              <a:rect b="b" l="l" r="r" t="t"/>
              <a:pathLst>
                <a:path extrusionOk="0" h="4504" w="4571">
                  <a:moveTo>
                    <a:pt x="3436" y="0"/>
                  </a:moveTo>
                  <a:lnTo>
                    <a:pt x="1" y="467"/>
                  </a:lnTo>
                  <a:lnTo>
                    <a:pt x="1101" y="4503"/>
                  </a:lnTo>
                  <a:lnTo>
                    <a:pt x="4570" y="4070"/>
                  </a:lnTo>
                  <a:lnTo>
                    <a:pt x="3436" y="0"/>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5"/>
            <p:cNvSpPr/>
            <p:nvPr/>
          </p:nvSpPr>
          <p:spPr>
            <a:xfrm>
              <a:off x="4553192" y="1646784"/>
              <a:ext cx="557918" cy="615341"/>
            </a:xfrm>
            <a:custGeom>
              <a:rect b="b" l="l" r="r" t="t"/>
              <a:pathLst>
                <a:path extrusionOk="0" h="22075" w="20015">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5"/>
            <p:cNvSpPr/>
            <p:nvPr/>
          </p:nvSpPr>
          <p:spPr>
            <a:xfrm>
              <a:off x="4701966" y="1448475"/>
              <a:ext cx="240868" cy="259461"/>
            </a:xfrm>
            <a:custGeom>
              <a:rect b="b" l="l" r="r" t="t"/>
              <a:pathLst>
                <a:path extrusionOk="0" h="9308" w="8641">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5"/>
            <p:cNvSpPr/>
            <p:nvPr/>
          </p:nvSpPr>
          <p:spPr>
            <a:xfrm>
              <a:off x="4815421" y="1486609"/>
              <a:ext cx="67904" cy="87444"/>
            </a:xfrm>
            <a:custGeom>
              <a:rect b="b" l="l" r="r" t="t"/>
              <a:pathLst>
                <a:path extrusionOk="0" h="3137" w="2436">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5"/>
            <p:cNvSpPr/>
            <p:nvPr/>
          </p:nvSpPr>
          <p:spPr>
            <a:xfrm>
              <a:off x="4685241" y="1181368"/>
              <a:ext cx="314681" cy="365330"/>
            </a:xfrm>
            <a:custGeom>
              <a:rect b="b" l="l" r="r" t="t"/>
              <a:pathLst>
                <a:path extrusionOk="0" h="13106" w="11289">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5"/>
            <p:cNvSpPr/>
            <p:nvPr/>
          </p:nvSpPr>
          <p:spPr>
            <a:xfrm>
              <a:off x="4909335" y="1135513"/>
              <a:ext cx="177898" cy="172686"/>
            </a:xfrm>
            <a:custGeom>
              <a:rect b="b" l="l" r="r" t="t"/>
              <a:pathLst>
                <a:path extrusionOk="0" h="6195" w="6382">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5"/>
            <p:cNvSpPr/>
            <p:nvPr/>
          </p:nvSpPr>
          <p:spPr>
            <a:xfrm>
              <a:off x="4806110" y="1141757"/>
              <a:ext cx="255753" cy="248896"/>
            </a:xfrm>
            <a:custGeom>
              <a:rect b="b" l="l" r="r" t="t"/>
              <a:pathLst>
                <a:path extrusionOk="0" h="8929" w="9175">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5"/>
            <p:cNvSpPr/>
            <p:nvPr/>
          </p:nvSpPr>
          <p:spPr>
            <a:xfrm>
              <a:off x="4568998" y="2262117"/>
              <a:ext cx="366389" cy="2055893"/>
            </a:xfrm>
            <a:custGeom>
              <a:rect b="b" l="l" r="r" t="t"/>
              <a:pathLst>
                <a:path extrusionOk="0" h="73754" w="13144">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5"/>
            <p:cNvSpPr/>
            <p:nvPr/>
          </p:nvSpPr>
          <p:spPr>
            <a:xfrm>
              <a:off x="4672223" y="4267814"/>
              <a:ext cx="172964" cy="54914"/>
            </a:xfrm>
            <a:custGeom>
              <a:rect b="b" l="l" r="r" t="t"/>
              <a:pathLst>
                <a:path extrusionOk="0" h="1970" w="6205">
                  <a:moveTo>
                    <a:pt x="6205" y="1"/>
                  </a:moveTo>
                  <a:lnTo>
                    <a:pt x="0" y="201"/>
                  </a:lnTo>
                  <a:lnTo>
                    <a:pt x="434" y="1969"/>
                  </a:lnTo>
                  <a:lnTo>
                    <a:pt x="5938" y="1969"/>
                  </a:lnTo>
                  <a:lnTo>
                    <a:pt x="62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5"/>
            <p:cNvSpPr/>
            <p:nvPr/>
          </p:nvSpPr>
          <p:spPr>
            <a:xfrm>
              <a:off x="4718719" y="2401830"/>
              <a:ext cx="182275" cy="729712"/>
            </a:xfrm>
            <a:custGeom>
              <a:rect b="b" l="l" r="r" t="t"/>
              <a:pathLst>
                <a:path extrusionOk="0" h="26178" w="6539">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5"/>
            <p:cNvSpPr/>
            <p:nvPr/>
          </p:nvSpPr>
          <p:spPr>
            <a:xfrm>
              <a:off x="4750331" y="2261197"/>
              <a:ext cx="550475" cy="2030777"/>
            </a:xfrm>
            <a:custGeom>
              <a:rect b="b" l="l" r="r" t="t"/>
              <a:pathLst>
                <a:path extrusionOk="0" h="72853" w="19748">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5"/>
            <p:cNvSpPr/>
            <p:nvPr/>
          </p:nvSpPr>
          <p:spPr>
            <a:xfrm>
              <a:off x="5129694" y="4217610"/>
              <a:ext cx="190665" cy="82789"/>
            </a:xfrm>
            <a:custGeom>
              <a:rect b="b" l="l" r="r" t="t"/>
              <a:pathLst>
                <a:path extrusionOk="0" h="2970" w="6840">
                  <a:moveTo>
                    <a:pt x="6839" y="1"/>
                  </a:moveTo>
                  <a:lnTo>
                    <a:pt x="1" y="1235"/>
                  </a:lnTo>
                  <a:lnTo>
                    <a:pt x="868" y="2969"/>
                  </a:lnTo>
                  <a:lnTo>
                    <a:pt x="6739" y="2202"/>
                  </a:lnTo>
                  <a:lnTo>
                    <a:pt x="68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5"/>
            <p:cNvSpPr/>
            <p:nvPr/>
          </p:nvSpPr>
          <p:spPr>
            <a:xfrm>
              <a:off x="4809846" y="1331229"/>
              <a:ext cx="21408" cy="28126"/>
            </a:xfrm>
            <a:custGeom>
              <a:rect b="b" l="l" r="r" t="t"/>
              <a:pathLst>
                <a:path extrusionOk="0" h="1009" w="768">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5"/>
            <p:cNvSpPr/>
            <p:nvPr/>
          </p:nvSpPr>
          <p:spPr>
            <a:xfrm>
              <a:off x="4723347" y="1315424"/>
              <a:ext cx="20488" cy="28126"/>
            </a:xfrm>
            <a:custGeom>
              <a:rect b="b" l="l" r="r" t="t"/>
              <a:pathLst>
                <a:path extrusionOk="0" h="1009" w="735">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5"/>
            <p:cNvSpPr/>
            <p:nvPr/>
          </p:nvSpPr>
          <p:spPr>
            <a:xfrm>
              <a:off x="4720559" y="1308064"/>
              <a:ext cx="17701" cy="10397"/>
            </a:xfrm>
            <a:custGeom>
              <a:rect b="b" l="l" r="r" t="t"/>
              <a:pathLst>
                <a:path extrusionOk="0" h="373" w="635">
                  <a:moveTo>
                    <a:pt x="1" y="1"/>
                  </a:moveTo>
                  <a:cubicBezTo>
                    <a:pt x="1" y="1"/>
                    <a:pt x="176" y="373"/>
                    <a:pt x="437" y="373"/>
                  </a:cubicBezTo>
                  <a:cubicBezTo>
                    <a:pt x="498" y="373"/>
                    <a:pt x="565" y="352"/>
                    <a:pt x="635" y="301"/>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5"/>
            <p:cNvSpPr/>
            <p:nvPr/>
          </p:nvSpPr>
          <p:spPr>
            <a:xfrm>
              <a:off x="4727082" y="1348066"/>
              <a:ext cx="36293" cy="55025"/>
            </a:xfrm>
            <a:custGeom>
              <a:rect b="b" l="l" r="r" t="t"/>
              <a:pathLst>
                <a:path extrusionOk="0" h="1974" w="1302">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5"/>
            <p:cNvSpPr/>
            <p:nvPr/>
          </p:nvSpPr>
          <p:spPr>
            <a:xfrm>
              <a:off x="4773579" y="1418035"/>
              <a:ext cx="61381" cy="21185"/>
            </a:xfrm>
            <a:custGeom>
              <a:rect b="b" l="l" r="r" t="t"/>
              <a:pathLst>
                <a:path extrusionOk="0" h="760" w="2202">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5"/>
            <p:cNvSpPr/>
            <p:nvPr/>
          </p:nvSpPr>
          <p:spPr>
            <a:xfrm>
              <a:off x="4921210" y="1361670"/>
              <a:ext cx="89507" cy="83095"/>
            </a:xfrm>
            <a:custGeom>
              <a:rect b="b" l="l" r="r" t="t"/>
              <a:pathLst>
                <a:path extrusionOk="0" h="2981" w="3211">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5"/>
            <p:cNvSpPr/>
            <p:nvPr/>
          </p:nvSpPr>
          <p:spPr>
            <a:xfrm>
              <a:off x="4827491" y="1288300"/>
              <a:ext cx="40029" cy="31889"/>
            </a:xfrm>
            <a:custGeom>
              <a:rect b="b" l="l" r="r" t="t"/>
              <a:pathLst>
                <a:path extrusionOk="0" h="1144" w="1436">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5"/>
            <p:cNvSpPr/>
            <p:nvPr/>
          </p:nvSpPr>
          <p:spPr>
            <a:xfrm>
              <a:off x="4705701" y="1261233"/>
              <a:ext cx="45576" cy="22690"/>
            </a:xfrm>
            <a:custGeom>
              <a:rect b="b" l="l" r="r" t="t"/>
              <a:pathLst>
                <a:path extrusionOk="0" h="814" w="1635">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5"/>
            <p:cNvSpPr/>
            <p:nvPr/>
          </p:nvSpPr>
          <p:spPr>
            <a:xfrm>
              <a:off x="5157597" y="4404072"/>
              <a:ext cx="52098" cy="23108"/>
            </a:xfrm>
            <a:custGeom>
              <a:rect b="b" l="l" r="r" t="t"/>
              <a:pathLst>
                <a:path extrusionOk="0" h="829" w="1869">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5"/>
            <p:cNvSpPr/>
            <p:nvPr/>
          </p:nvSpPr>
          <p:spPr>
            <a:xfrm>
              <a:off x="5172483" y="4376865"/>
              <a:ext cx="37213" cy="37910"/>
            </a:xfrm>
            <a:custGeom>
              <a:rect b="b" l="l" r="r" t="t"/>
              <a:pathLst>
                <a:path extrusionOk="0" h="1360" w="1335">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5"/>
            <p:cNvSpPr/>
            <p:nvPr/>
          </p:nvSpPr>
          <p:spPr>
            <a:xfrm>
              <a:off x="4651762" y="4430219"/>
              <a:ext cx="60461" cy="25478"/>
            </a:xfrm>
            <a:custGeom>
              <a:rect b="b" l="l" r="r" t="t"/>
              <a:pathLst>
                <a:path extrusionOk="0" h="914" w="2169">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5"/>
            <p:cNvSpPr/>
            <p:nvPr/>
          </p:nvSpPr>
          <p:spPr>
            <a:xfrm>
              <a:off x="4673142" y="4408225"/>
              <a:ext cx="38161" cy="43736"/>
            </a:xfrm>
            <a:custGeom>
              <a:rect b="b" l="l" r="r" t="t"/>
              <a:pathLst>
                <a:path extrusionOk="0" h="1569" w="1369">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5"/>
            <p:cNvSpPr/>
            <p:nvPr/>
          </p:nvSpPr>
          <p:spPr>
            <a:xfrm>
              <a:off x="4634088" y="2235161"/>
              <a:ext cx="424035" cy="43708"/>
            </a:xfrm>
            <a:custGeom>
              <a:rect b="b" l="l" r="r" t="t"/>
              <a:pathLst>
                <a:path extrusionOk="0" h="1568" w="15212">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5"/>
            <p:cNvSpPr/>
            <p:nvPr/>
          </p:nvSpPr>
          <p:spPr>
            <a:xfrm>
              <a:off x="4984655" y="2231425"/>
              <a:ext cx="23276" cy="52098"/>
            </a:xfrm>
            <a:custGeom>
              <a:rect b="b" l="l" r="r" t="t"/>
              <a:pathLst>
                <a:path extrusionOk="0" h="1869" w="835">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5"/>
            <p:cNvSpPr/>
            <p:nvPr/>
          </p:nvSpPr>
          <p:spPr>
            <a:xfrm>
              <a:off x="4664780" y="2231425"/>
              <a:ext cx="24196" cy="52098"/>
            </a:xfrm>
            <a:custGeom>
              <a:rect b="b" l="l" r="r" t="t"/>
              <a:pathLst>
                <a:path extrusionOk="0" h="1869" w="868">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5"/>
            <p:cNvSpPr/>
            <p:nvPr/>
          </p:nvSpPr>
          <p:spPr>
            <a:xfrm>
              <a:off x="4823784" y="2231425"/>
              <a:ext cx="24196" cy="52098"/>
            </a:xfrm>
            <a:custGeom>
              <a:rect b="b" l="l" r="r" t="t"/>
              <a:pathLst>
                <a:path extrusionOk="0" h="1869" w="868">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5"/>
            <p:cNvSpPr/>
            <p:nvPr/>
          </p:nvSpPr>
          <p:spPr>
            <a:xfrm>
              <a:off x="4807978" y="1322950"/>
              <a:ext cx="17701" cy="10732"/>
            </a:xfrm>
            <a:custGeom>
              <a:rect b="b" l="l" r="r" t="t"/>
              <a:pathLst>
                <a:path extrusionOk="0" h="385" w="635">
                  <a:moveTo>
                    <a:pt x="0" y="1"/>
                  </a:moveTo>
                  <a:cubicBezTo>
                    <a:pt x="0" y="1"/>
                    <a:pt x="150" y="385"/>
                    <a:pt x="415" y="385"/>
                  </a:cubicBezTo>
                  <a:cubicBezTo>
                    <a:pt x="481" y="385"/>
                    <a:pt x="554" y="361"/>
                    <a:pt x="634" y="301"/>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4524369" y="1639118"/>
              <a:ext cx="753182" cy="2219519"/>
            </a:xfrm>
            <a:custGeom>
              <a:rect b="b" l="l" r="r" t="t"/>
              <a:pathLst>
                <a:path extrusionOk="0" h="79624" w="2702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5"/>
            <p:cNvSpPr/>
            <p:nvPr/>
          </p:nvSpPr>
          <p:spPr>
            <a:xfrm>
              <a:off x="4524369" y="1639118"/>
              <a:ext cx="753182" cy="2219519"/>
            </a:xfrm>
            <a:custGeom>
              <a:rect b="b" l="l" r="r" t="t"/>
              <a:pathLst>
                <a:path extrusionOk="0" h="79624" w="2702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5"/>
            <p:cNvSpPr/>
            <p:nvPr/>
          </p:nvSpPr>
          <p:spPr>
            <a:xfrm>
              <a:off x="4900972" y="2184928"/>
              <a:ext cx="181327" cy="65283"/>
            </a:xfrm>
            <a:custGeom>
              <a:rect b="b" l="l" r="r" t="t"/>
              <a:pathLst>
                <a:path extrusionOk="0" h="2342" w="6505">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5"/>
            <p:cNvSpPr/>
            <p:nvPr/>
          </p:nvSpPr>
          <p:spPr>
            <a:xfrm>
              <a:off x="5065551" y="1832521"/>
              <a:ext cx="54886" cy="204603"/>
            </a:xfrm>
            <a:custGeom>
              <a:rect b="b" l="l" r="r" t="t"/>
              <a:pathLst>
                <a:path extrusionOk="0" h="7340" w="1969">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5"/>
            <p:cNvSpPr/>
            <p:nvPr/>
          </p:nvSpPr>
          <p:spPr>
            <a:xfrm>
              <a:off x="4809846" y="1689546"/>
              <a:ext cx="85548" cy="2086360"/>
            </a:xfrm>
            <a:custGeom>
              <a:rect b="b" l="l" r="r" t="t"/>
              <a:pathLst>
                <a:path extrusionOk="0" h="74847" w="3069">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p:nvPr/>
          </p:nvSpPr>
          <p:spPr>
            <a:xfrm>
              <a:off x="4959372" y="2231537"/>
              <a:ext cx="132239" cy="141243"/>
            </a:xfrm>
            <a:custGeom>
              <a:rect b="b" l="l" r="r" t="t"/>
              <a:pathLst>
                <a:path extrusionOk="0" h="5067" w="4744">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5"/>
            <p:cNvSpPr/>
            <p:nvPr/>
          </p:nvSpPr>
          <p:spPr>
            <a:xfrm>
              <a:off x="4513218" y="1905054"/>
              <a:ext cx="349553" cy="396187"/>
            </a:xfrm>
            <a:custGeom>
              <a:rect b="b" l="l" r="r" t="t"/>
              <a:pathLst>
                <a:path extrusionOk="0" h="14213" w="1254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p:nvPr/>
          </p:nvSpPr>
          <p:spPr>
            <a:xfrm>
              <a:off x="4843297" y="2037102"/>
              <a:ext cx="88364" cy="118775"/>
            </a:xfrm>
            <a:custGeom>
              <a:rect b="b" l="l" r="r" t="t"/>
              <a:pathLst>
                <a:path extrusionOk="0" h="4261" w="317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4594114" y="2238868"/>
              <a:ext cx="72559" cy="133912"/>
            </a:xfrm>
            <a:custGeom>
              <a:rect b="b" l="l" r="r" t="t"/>
              <a:pathLst>
                <a:path extrusionOk="0" h="4804" w="2603">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4767056" y="2029659"/>
              <a:ext cx="90231" cy="114399"/>
            </a:xfrm>
            <a:custGeom>
              <a:rect b="b" l="l" r="r" t="t"/>
              <a:pathLst>
                <a:path extrusionOk="0" h="4104" w="3237">
                  <a:moveTo>
                    <a:pt x="34" y="0"/>
                  </a:moveTo>
                  <a:lnTo>
                    <a:pt x="1" y="2969"/>
                  </a:lnTo>
                  <a:lnTo>
                    <a:pt x="3236" y="4103"/>
                  </a:lnTo>
                  <a:lnTo>
                    <a:pt x="3236" y="4103"/>
                  </a:lnTo>
                  <a:lnTo>
                    <a:pt x="2936" y="267"/>
                  </a:lnTo>
                  <a:lnTo>
                    <a:pt x="34"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5"/>
            <p:cNvSpPr/>
            <p:nvPr/>
          </p:nvSpPr>
          <p:spPr>
            <a:xfrm>
              <a:off x="4881431" y="1664207"/>
              <a:ext cx="390557" cy="570378"/>
            </a:xfrm>
            <a:custGeom>
              <a:rect b="b" l="l" r="r" t="t"/>
              <a:pathLst>
                <a:path extrusionOk="0" h="20462" w="14011">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5"/>
            <p:cNvSpPr/>
            <p:nvPr/>
          </p:nvSpPr>
          <p:spPr>
            <a:xfrm>
              <a:off x="4881431" y="1664207"/>
              <a:ext cx="390557" cy="570378"/>
            </a:xfrm>
            <a:custGeom>
              <a:rect b="b" l="l" r="r" t="t"/>
              <a:pathLst>
                <a:path extrusionOk="0" h="20462" w="14011">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5"/>
            <p:cNvSpPr/>
            <p:nvPr/>
          </p:nvSpPr>
          <p:spPr>
            <a:xfrm>
              <a:off x="4832146" y="1630728"/>
              <a:ext cx="155319" cy="163682"/>
            </a:xfrm>
            <a:custGeom>
              <a:rect b="b" l="l" r="r" t="t"/>
              <a:pathLst>
                <a:path extrusionOk="0" h="5872" w="5572">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5"/>
            <p:cNvSpPr/>
            <p:nvPr/>
          </p:nvSpPr>
          <p:spPr>
            <a:xfrm>
              <a:off x="4697311" y="1635690"/>
              <a:ext cx="115347" cy="142915"/>
            </a:xfrm>
            <a:custGeom>
              <a:rect b="b" l="l" r="r" t="t"/>
              <a:pathLst>
                <a:path extrusionOk="0" h="5127" w="4138">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5"/>
            <p:cNvSpPr/>
            <p:nvPr/>
          </p:nvSpPr>
          <p:spPr>
            <a:xfrm>
              <a:off x="4714064" y="1165869"/>
              <a:ext cx="190637" cy="198944"/>
            </a:xfrm>
            <a:custGeom>
              <a:rect b="b" l="l" r="r" t="t"/>
              <a:pathLst>
                <a:path extrusionOk="0" h="7137" w="6839">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5"/>
            <p:cNvSpPr/>
            <p:nvPr/>
          </p:nvSpPr>
          <p:spPr>
            <a:xfrm>
              <a:off x="4765189" y="1267087"/>
              <a:ext cx="117186" cy="139570"/>
            </a:xfrm>
            <a:custGeom>
              <a:rect b="b" l="l" r="r" t="t"/>
              <a:pathLst>
                <a:path extrusionOk="0" h="5007" w="4204">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5"/>
            <p:cNvSpPr/>
            <p:nvPr/>
          </p:nvSpPr>
          <p:spPr>
            <a:xfrm>
              <a:off x="4652682" y="1250556"/>
              <a:ext cx="117186" cy="140295"/>
            </a:xfrm>
            <a:custGeom>
              <a:rect b="b" l="l" r="r" t="t"/>
              <a:pathLst>
                <a:path extrusionOk="0" h="5033" w="4204">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5"/>
            <p:cNvSpPr/>
            <p:nvPr/>
          </p:nvSpPr>
          <p:spPr>
            <a:xfrm>
              <a:off x="4755906" y="1325515"/>
              <a:ext cx="22328" cy="11429"/>
            </a:xfrm>
            <a:custGeom>
              <a:rect b="b" l="l" r="r" t="t"/>
              <a:pathLst>
                <a:path extrusionOk="0" h="410" w="801">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pic>
        <p:nvPicPr>
          <p:cNvPr id="547" name="Google Shape;547;p36"/>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7"/>
          <p:cNvSpPr txBox="1"/>
          <p:nvPr>
            <p:ph type="title"/>
          </p:nvPr>
        </p:nvSpPr>
        <p:spPr>
          <a:xfrm>
            <a:off x="2497675" y="340725"/>
            <a:ext cx="11604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a:t>
            </a:r>
            <a:endParaRPr/>
          </a:p>
        </p:txBody>
      </p:sp>
      <p:sp>
        <p:nvSpPr>
          <p:cNvPr id="553" name="Google Shape;553;p37"/>
          <p:cNvSpPr txBox="1"/>
          <p:nvPr/>
        </p:nvSpPr>
        <p:spPr>
          <a:xfrm>
            <a:off x="283525" y="1000575"/>
            <a:ext cx="5588700" cy="3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pic>
        <p:nvPicPr>
          <p:cNvPr id="554" name="Google Shape;554;p37"/>
          <p:cNvPicPr preferRelativeResize="0"/>
          <p:nvPr/>
        </p:nvPicPr>
        <p:blipFill>
          <a:blip r:embed="rId3">
            <a:alphaModFix/>
          </a:blip>
          <a:stretch>
            <a:fillRect/>
          </a:stretch>
        </p:blipFill>
        <p:spPr>
          <a:xfrm rot="5400000">
            <a:off x="2685400" y="-815450"/>
            <a:ext cx="3878125" cy="7744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8"/>
          <p:cNvSpPr/>
          <p:nvPr/>
        </p:nvSpPr>
        <p:spPr>
          <a:xfrm>
            <a:off x="720001" y="4431475"/>
            <a:ext cx="7704150" cy="263168"/>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txBox="1"/>
          <p:nvPr>
            <p:ph type="title"/>
          </p:nvPr>
        </p:nvSpPr>
        <p:spPr>
          <a:xfrm>
            <a:off x="2552700" y="2271950"/>
            <a:ext cx="4242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CIRCUIT DIAGRAM</a:t>
            </a:r>
            <a:endParaRPr/>
          </a:p>
        </p:txBody>
      </p:sp>
      <p:sp>
        <p:nvSpPr>
          <p:cNvPr id="561" name="Google Shape;561;p38"/>
          <p:cNvSpPr txBox="1"/>
          <p:nvPr>
            <p:ph idx="2" type="title"/>
          </p:nvPr>
        </p:nvSpPr>
        <p:spPr>
          <a:xfrm>
            <a:off x="2552700" y="1383425"/>
            <a:ext cx="923400" cy="6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sz="4800"/>
          </a:p>
        </p:txBody>
      </p:sp>
      <p:grpSp>
        <p:nvGrpSpPr>
          <p:cNvPr id="562" name="Google Shape;562;p38"/>
          <p:cNvGrpSpPr/>
          <p:nvPr/>
        </p:nvGrpSpPr>
        <p:grpSpPr>
          <a:xfrm flipH="1">
            <a:off x="1007489" y="540211"/>
            <a:ext cx="1889267" cy="4008760"/>
            <a:chOff x="2319665" y="540000"/>
            <a:chExt cx="1892295" cy="4015184"/>
          </a:xfrm>
        </p:grpSpPr>
        <p:sp>
          <p:nvSpPr>
            <p:cNvPr id="563" name="Google Shape;563;p38"/>
            <p:cNvSpPr/>
            <p:nvPr/>
          </p:nvSpPr>
          <p:spPr>
            <a:xfrm>
              <a:off x="3094252" y="1699525"/>
              <a:ext cx="370096" cy="316186"/>
            </a:xfrm>
            <a:custGeom>
              <a:rect b="b" l="l" r="r" t="t"/>
              <a:pathLst>
                <a:path extrusionOk="0" h="11343" w="13277">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3094252" y="1597221"/>
              <a:ext cx="370096" cy="316214"/>
            </a:xfrm>
            <a:custGeom>
              <a:rect b="b" l="l" r="r" t="t"/>
              <a:pathLst>
                <a:path extrusionOk="0" h="11344" w="13277">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3223485" y="990251"/>
              <a:ext cx="219488" cy="188602"/>
            </a:xfrm>
            <a:custGeom>
              <a:rect b="b" l="l" r="r" t="t"/>
              <a:pathLst>
                <a:path extrusionOk="0" h="6766" w="7874">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3204892" y="963686"/>
              <a:ext cx="219460" cy="188184"/>
            </a:xfrm>
            <a:custGeom>
              <a:rect b="b" l="l" r="r" t="t"/>
              <a:pathLst>
                <a:path extrusionOk="0" h="6751" w="7873">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a:off x="2377312" y="727187"/>
              <a:ext cx="752263" cy="659941"/>
            </a:xfrm>
            <a:custGeom>
              <a:rect b="b" l="l" r="r" t="t"/>
              <a:pathLst>
                <a:path extrusionOk="0" h="23675" w="26987">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a:off x="2319665" y="644144"/>
              <a:ext cx="139514" cy="121842"/>
            </a:xfrm>
            <a:custGeom>
              <a:rect b="b" l="l" r="r" t="t"/>
              <a:pathLst>
                <a:path extrusionOk="0" h="4371" w="5005">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2319665" y="540000"/>
              <a:ext cx="108824" cy="110692"/>
            </a:xfrm>
            <a:custGeom>
              <a:rect b="b" l="l" r="r" t="t"/>
              <a:pathLst>
                <a:path extrusionOk="0" h="3971" w="3904">
                  <a:moveTo>
                    <a:pt x="2169" y="1"/>
                  </a:moveTo>
                  <a:lnTo>
                    <a:pt x="234" y="768"/>
                  </a:lnTo>
                  <a:lnTo>
                    <a:pt x="1" y="3970"/>
                  </a:lnTo>
                  <a:lnTo>
                    <a:pt x="3903" y="3704"/>
                  </a:lnTo>
                  <a:lnTo>
                    <a:pt x="21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2935248" y="1184630"/>
              <a:ext cx="612776" cy="632177"/>
            </a:xfrm>
            <a:custGeom>
              <a:rect b="b" l="l" r="r" t="t"/>
              <a:pathLst>
                <a:path extrusionOk="0" h="22679" w="21983">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a:off x="3093304" y="978906"/>
              <a:ext cx="286416" cy="282708"/>
            </a:xfrm>
            <a:custGeom>
              <a:rect b="b" l="l" r="r" t="t"/>
              <a:pathLst>
                <a:path extrusionOk="0" h="10142" w="10275">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a:off x="3218857" y="977986"/>
              <a:ext cx="135779" cy="154372"/>
            </a:xfrm>
            <a:custGeom>
              <a:rect b="b" l="l" r="r" t="t"/>
              <a:pathLst>
                <a:path extrusionOk="0" h="5538" w="4871">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p:nvPr/>
          </p:nvSpPr>
          <p:spPr>
            <a:xfrm>
              <a:off x="3305328" y="933357"/>
              <a:ext cx="126246" cy="102329"/>
            </a:xfrm>
            <a:custGeom>
              <a:rect b="b" l="l" r="r" t="t"/>
              <a:pathLst>
                <a:path extrusionOk="0" h="3671" w="4529">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a:off x="3119814" y="722169"/>
              <a:ext cx="326221" cy="381107"/>
            </a:xfrm>
            <a:custGeom>
              <a:rect b="b" l="l" r="r" t="t"/>
              <a:pathLst>
                <a:path extrusionOk="0" h="13672" w="11703">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5" name="Google Shape;575;p38"/>
            <p:cNvGrpSpPr/>
            <p:nvPr/>
          </p:nvGrpSpPr>
          <p:grpSpPr>
            <a:xfrm>
              <a:off x="3194661" y="748986"/>
              <a:ext cx="212047" cy="132546"/>
              <a:chOff x="3194661" y="748986"/>
              <a:chExt cx="212047" cy="132546"/>
            </a:xfrm>
          </p:grpSpPr>
          <p:sp>
            <p:nvSpPr>
              <p:cNvPr id="576" name="Google Shape;576;p38"/>
              <p:cNvSpPr/>
              <p:nvPr/>
            </p:nvSpPr>
            <p:spPr>
              <a:xfrm>
                <a:off x="3194661" y="748986"/>
                <a:ext cx="183222" cy="123235"/>
              </a:xfrm>
              <a:custGeom>
                <a:rect b="b" l="l" r="r" t="t"/>
                <a:pathLst>
                  <a:path extrusionOk="0" h="4421" w="6573">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8"/>
              <p:cNvSpPr/>
              <p:nvPr/>
            </p:nvSpPr>
            <p:spPr>
              <a:xfrm>
                <a:off x="3245813" y="761307"/>
                <a:ext cx="160894" cy="120225"/>
              </a:xfrm>
              <a:custGeom>
                <a:rect b="b" l="l" r="r" t="t"/>
                <a:pathLst>
                  <a:path extrusionOk="0" h="4313" w="5772">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38"/>
            <p:cNvSpPr/>
            <p:nvPr/>
          </p:nvSpPr>
          <p:spPr>
            <a:xfrm>
              <a:off x="3386224" y="1157451"/>
              <a:ext cx="747607" cy="274541"/>
            </a:xfrm>
            <a:custGeom>
              <a:rect b="b" l="l" r="r" t="t"/>
              <a:pathLst>
                <a:path extrusionOk="0" h="9849" w="2682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
            <p:cNvSpPr/>
            <p:nvPr/>
          </p:nvSpPr>
          <p:spPr>
            <a:xfrm>
              <a:off x="4030603" y="1101643"/>
              <a:ext cx="165550" cy="111611"/>
            </a:xfrm>
            <a:custGeom>
              <a:rect b="b" l="l" r="r" t="t"/>
              <a:pathLst>
                <a:path extrusionOk="0" h="4004" w="5939">
                  <a:moveTo>
                    <a:pt x="2036" y="1"/>
                  </a:moveTo>
                  <a:cubicBezTo>
                    <a:pt x="2036" y="1"/>
                    <a:pt x="1" y="2136"/>
                    <a:pt x="1335" y="4004"/>
                  </a:cubicBezTo>
                  <a:lnTo>
                    <a:pt x="3537" y="3537"/>
                  </a:lnTo>
                  <a:lnTo>
                    <a:pt x="5938" y="1202"/>
                  </a:lnTo>
                  <a:lnTo>
                    <a:pt x="20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a:off x="4087331" y="1020748"/>
              <a:ext cx="124629" cy="114399"/>
            </a:xfrm>
            <a:custGeom>
              <a:rect b="b" l="l" r="r" t="t"/>
              <a:pathLst>
                <a:path extrusionOk="0" h="4104" w="4471">
                  <a:moveTo>
                    <a:pt x="901" y="1"/>
                  </a:moveTo>
                  <a:lnTo>
                    <a:pt x="1" y="2903"/>
                  </a:lnTo>
                  <a:lnTo>
                    <a:pt x="3903" y="4104"/>
                  </a:lnTo>
                  <a:lnTo>
                    <a:pt x="4470" y="901"/>
                  </a:lnTo>
                  <a:lnTo>
                    <a:pt x="9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8"/>
            <p:cNvSpPr/>
            <p:nvPr/>
          </p:nvSpPr>
          <p:spPr>
            <a:xfrm>
              <a:off x="3250469" y="905453"/>
              <a:ext cx="96726" cy="40948"/>
            </a:xfrm>
            <a:custGeom>
              <a:rect b="b" l="l" r="r" t="t"/>
              <a:pathLst>
                <a:path extrusionOk="0" h="1469" w="3470">
                  <a:moveTo>
                    <a:pt x="801" y="0"/>
                  </a:moveTo>
                  <a:lnTo>
                    <a:pt x="0" y="1134"/>
                  </a:lnTo>
                  <a:lnTo>
                    <a:pt x="2469" y="1468"/>
                  </a:lnTo>
                  <a:lnTo>
                    <a:pt x="3469" y="734"/>
                  </a:lnTo>
                  <a:lnTo>
                    <a:pt x="8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8"/>
            <p:cNvSpPr/>
            <p:nvPr/>
          </p:nvSpPr>
          <p:spPr>
            <a:xfrm>
              <a:off x="3157475" y="870106"/>
              <a:ext cx="52098" cy="52098"/>
            </a:xfrm>
            <a:custGeom>
              <a:rect b="b" l="l" r="r" t="t"/>
              <a:pathLst>
                <a:path extrusionOk="0" h="1869" w="1869">
                  <a:moveTo>
                    <a:pt x="0" y="1"/>
                  </a:moveTo>
                  <a:lnTo>
                    <a:pt x="67" y="935"/>
                  </a:lnTo>
                  <a:lnTo>
                    <a:pt x="1702" y="1869"/>
                  </a:lnTo>
                  <a:lnTo>
                    <a:pt x="1868" y="56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a:off x="3150952" y="968285"/>
              <a:ext cx="127417" cy="43206"/>
            </a:xfrm>
            <a:custGeom>
              <a:rect b="b" l="l" r="r" t="t"/>
              <a:pathLst>
                <a:path extrusionOk="0" h="1550" w="4571">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8"/>
            <p:cNvSpPr/>
            <p:nvPr/>
          </p:nvSpPr>
          <p:spPr>
            <a:xfrm>
              <a:off x="3797226" y="1280746"/>
              <a:ext cx="26983" cy="152894"/>
            </a:xfrm>
            <a:custGeom>
              <a:rect b="b" l="l" r="r" t="t"/>
              <a:pathLst>
                <a:path extrusionOk="0" h="5485" w="968">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8"/>
            <p:cNvSpPr/>
            <p:nvPr/>
          </p:nvSpPr>
          <p:spPr>
            <a:xfrm>
              <a:off x="3444791" y="1195892"/>
              <a:ext cx="79081" cy="198693"/>
            </a:xfrm>
            <a:custGeom>
              <a:rect b="b" l="l" r="r" t="t"/>
              <a:pathLst>
                <a:path extrusionOk="0" h="7128" w="2837">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p:nvPr/>
          </p:nvSpPr>
          <p:spPr>
            <a:xfrm>
              <a:off x="2965912" y="1188086"/>
              <a:ext cx="162762" cy="155347"/>
            </a:xfrm>
            <a:custGeom>
              <a:rect b="b" l="l" r="r" t="t"/>
              <a:pathLst>
                <a:path extrusionOk="0" h="5573" w="5839">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a:off x="4052012" y="1163946"/>
              <a:ext cx="80921" cy="40001"/>
            </a:xfrm>
            <a:custGeom>
              <a:rect b="b" l="l" r="r" t="t"/>
              <a:pathLst>
                <a:path extrusionOk="0" h="1435" w="2903">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2667445" y="1044163"/>
              <a:ext cx="81311" cy="134692"/>
            </a:xfrm>
            <a:custGeom>
              <a:rect b="b" l="l" r="r" t="t"/>
              <a:pathLst>
                <a:path extrusionOk="0" h="4832" w="2917">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2380100" y="734685"/>
              <a:ext cx="81311" cy="33227"/>
            </a:xfrm>
            <a:custGeom>
              <a:rect b="b" l="l" r="r" t="t"/>
              <a:pathLst>
                <a:path extrusionOk="0" h="1192" w="2917">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a:off x="3020771" y="1293206"/>
              <a:ext cx="356159" cy="413804"/>
            </a:xfrm>
            <a:custGeom>
              <a:rect b="b" l="l" r="r" t="t"/>
              <a:pathLst>
                <a:path extrusionOk="0" h="14845" w="12777">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a:off x="3092385" y="1336776"/>
              <a:ext cx="281761" cy="364661"/>
            </a:xfrm>
            <a:custGeom>
              <a:rect b="b" l="l" r="r" t="t"/>
              <a:pathLst>
                <a:path extrusionOk="0" h="13082" w="10108">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3184431" y="1388040"/>
              <a:ext cx="188797" cy="294778"/>
            </a:xfrm>
            <a:custGeom>
              <a:rect b="b" l="l" r="r" t="t"/>
              <a:pathLst>
                <a:path extrusionOk="0" h="10575" w="6773">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3082154" y="1410313"/>
              <a:ext cx="201815" cy="165159"/>
            </a:xfrm>
            <a:custGeom>
              <a:rect b="b" l="l" r="r" t="t"/>
              <a:pathLst>
                <a:path extrusionOk="0" h="5925" w="724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a:off x="2986373" y="1735234"/>
              <a:ext cx="371964" cy="329761"/>
            </a:xfrm>
            <a:custGeom>
              <a:rect b="b" l="l" r="r" t="t"/>
              <a:pathLst>
                <a:path extrusionOk="0" h="11830" w="13344">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8"/>
            <p:cNvSpPr/>
            <p:nvPr/>
          </p:nvSpPr>
          <p:spPr>
            <a:xfrm>
              <a:off x="2986373" y="1735234"/>
              <a:ext cx="371964" cy="329761"/>
            </a:xfrm>
            <a:custGeom>
              <a:rect b="b" l="l" r="r" t="t"/>
              <a:pathLst>
                <a:path extrusionOk="0" h="11830" w="13344">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2916683" y="2064978"/>
              <a:ext cx="441651" cy="2490130"/>
            </a:xfrm>
            <a:custGeom>
              <a:rect b="b" l="l" r="r" t="t"/>
              <a:pathLst>
                <a:path extrusionOk="0" h="89332" w="15844">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3182591" y="2364393"/>
              <a:ext cx="75346" cy="611856"/>
            </a:xfrm>
            <a:custGeom>
              <a:rect b="b" l="l" r="r" t="t"/>
              <a:pathLst>
                <a:path extrusionOk="0" h="21950" w="2703">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3061693" y="2064978"/>
              <a:ext cx="820138" cy="2490130"/>
            </a:xfrm>
            <a:custGeom>
              <a:rect b="b" l="l" r="r" t="t"/>
              <a:pathLst>
                <a:path extrusionOk="0" h="89332" w="29422">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3345302" y="3025219"/>
              <a:ext cx="220408" cy="228129"/>
            </a:xfrm>
            <a:custGeom>
              <a:rect b="b" l="l" r="r" t="t"/>
              <a:pathLst>
                <a:path extrusionOk="0" h="8184" w="7907">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3345302" y="3025219"/>
              <a:ext cx="220408" cy="228129"/>
            </a:xfrm>
            <a:custGeom>
              <a:rect b="b" l="l" r="r" t="t"/>
              <a:pathLst>
                <a:path extrusionOk="0" h="8184" w="7907">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3564741" y="4466820"/>
              <a:ext cx="178567" cy="88364"/>
            </a:xfrm>
            <a:custGeom>
              <a:rect b="b" l="l" r="r" t="t"/>
              <a:pathLst>
                <a:path extrusionOk="0" h="3170" w="6406">
                  <a:moveTo>
                    <a:pt x="3136" y="0"/>
                  </a:moveTo>
                  <a:cubicBezTo>
                    <a:pt x="1402" y="0"/>
                    <a:pt x="1" y="1435"/>
                    <a:pt x="101" y="3169"/>
                  </a:cubicBezTo>
                  <a:lnTo>
                    <a:pt x="6405" y="3169"/>
                  </a:lnTo>
                  <a:cubicBezTo>
                    <a:pt x="6339" y="1401"/>
                    <a:pt x="4871" y="34"/>
                    <a:pt x="31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2982665" y="3028202"/>
              <a:ext cx="187850" cy="223223"/>
            </a:xfrm>
            <a:custGeom>
              <a:rect b="b" l="l" r="r" t="t"/>
              <a:pathLst>
                <a:path extrusionOk="0" h="8008" w="6739">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p:nvPr/>
          </p:nvSpPr>
          <p:spPr>
            <a:xfrm>
              <a:off x="2982665" y="3028202"/>
              <a:ext cx="187850" cy="223223"/>
            </a:xfrm>
            <a:custGeom>
              <a:rect b="b" l="l" r="r" t="t"/>
              <a:pathLst>
                <a:path extrusionOk="0" h="8008" w="6739">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a:off x="3016144" y="4466820"/>
              <a:ext cx="175752" cy="88364"/>
            </a:xfrm>
            <a:custGeom>
              <a:rect b="b" l="l" r="r" t="t"/>
              <a:pathLst>
                <a:path extrusionOk="0" h="3170" w="6305">
                  <a:moveTo>
                    <a:pt x="3136" y="0"/>
                  </a:moveTo>
                  <a:cubicBezTo>
                    <a:pt x="1401" y="0"/>
                    <a:pt x="0" y="1401"/>
                    <a:pt x="0" y="3169"/>
                  </a:cubicBezTo>
                  <a:lnTo>
                    <a:pt x="6305" y="3169"/>
                  </a:lnTo>
                  <a:cubicBezTo>
                    <a:pt x="6305" y="1401"/>
                    <a:pt x="4904" y="0"/>
                    <a:pt x="31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a:off x="3166785" y="2106820"/>
              <a:ext cx="250150" cy="320144"/>
            </a:xfrm>
            <a:custGeom>
              <a:rect b="b" l="l" r="r" t="t"/>
              <a:pathLst>
                <a:path extrusionOk="0" h="11485" w="8974">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8"/>
            <p:cNvSpPr/>
            <p:nvPr/>
          </p:nvSpPr>
          <p:spPr>
            <a:xfrm>
              <a:off x="2950106" y="2207926"/>
              <a:ext cx="177647" cy="211348"/>
            </a:xfrm>
            <a:custGeom>
              <a:rect b="b" l="l" r="r" t="t"/>
              <a:pathLst>
                <a:path extrusionOk="0" h="7582" w="6373">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8"/>
            <p:cNvSpPr/>
            <p:nvPr/>
          </p:nvSpPr>
          <p:spPr>
            <a:xfrm>
              <a:off x="3618040" y="4464590"/>
              <a:ext cx="172686" cy="20850"/>
            </a:xfrm>
            <a:custGeom>
              <a:rect b="b" l="l" r="r" t="t"/>
              <a:pathLst>
                <a:path extrusionOk="0" h="748" w="6195">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3104483" y="4461524"/>
              <a:ext cx="136699" cy="39722"/>
            </a:xfrm>
            <a:custGeom>
              <a:rect b="b" l="l" r="r" t="t"/>
              <a:pathLst>
                <a:path extrusionOk="0" h="1425" w="4904">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38"/>
          <p:cNvGrpSpPr/>
          <p:nvPr/>
        </p:nvGrpSpPr>
        <p:grpSpPr>
          <a:xfrm>
            <a:off x="6594914" y="684471"/>
            <a:ext cx="1541597" cy="3864500"/>
            <a:chOff x="3973904" y="1061474"/>
            <a:chExt cx="1391082" cy="3487186"/>
          </a:xfrm>
        </p:grpSpPr>
        <p:sp>
          <p:nvSpPr>
            <p:cNvPr id="610" name="Google Shape;610;p38"/>
            <p:cNvSpPr/>
            <p:nvPr/>
          </p:nvSpPr>
          <p:spPr>
            <a:xfrm>
              <a:off x="4091986" y="1942241"/>
              <a:ext cx="85576" cy="126608"/>
            </a:xfrm>
            <a:custGeom>
              <a:rect b="b" l="l" r="r" t="t"/>
              <a:pathLst>
                <a:path extrusionOk="0" h="4542" w="307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4021321" y="1921780"/>
              <a:ext cx="92071" cy="126497"/>
            </a:xfrm>
            <a:custGeom>
              <a:rect b="b" l="l" r="r" t="t"/>
              <a:pathLst>
                <a:path extrusionOk="0" h="4538" w="3303">
                  <a:moveTo>
                    <a:pt x="467" y="1"/>
                  </a:moveTo>
                  <a:lnTo>
                    <a:pt x="0" y="2903"/>
                  </a:lnTo>
                  <a:lnTo>
                    <a:pt x="3002" y="4537"/>
                  </a:lnTo>
                  <a:lnTo>
                    <a:pt x="3303" y="735"/>
                  </a:lnTo>
                  <a:lnTo>
                    <a:pt x="467"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3973904" y="1882558"/>
              <a:ext cx="193090" cy="100629"/>
            </a:xfrm>
            <a:custGeom>
              <a:rect b="b" l="l" r="r" t="t"/>
              <a:pathLst>
                <a:path extrusionOk="0" h="3610" w="6927">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4119890" y="1687455"/>
              <a:ext cx="591396" cy="496342"/>
            </a:xfrm>
            <a:custGeom>
              <a:rect b="b" l="l" r="r" t="t"/>
              <a:pathLst>
                <a:path extrusionOk="0" h="17806" w="21216">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4812633" y="1206234"/>
              <a:ext cx="234345" cy="339044"/>
            </a:xfrm>
            <a:custGeom>
              <a:rect b="b" l="l" r="r" t="t"/>
              <a:pathLst>
                <a:path extrusionOk="0" h="12163" w="8407">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4952319" y="1061474"/>
              <a:ext cx="268520" cy="205913"/>
            </a:xfrm>
            <a:custGeom>
              <a:rect b="b" l="l" r="r" t="t"/>
              <a:pathLst>
                <a:path extrusionOk="0" h="7387" w="9633">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8"/>
            <p:cNvSpPr/>
            <p:nvPr/>
          </p:nvSpPr>
          <p:spPr>
            <a:xfrm>
              <a:off x="4699179" y="1209969"/>
              <a:ext cx="123709" cy="177201"/>
            </a:xfrm>
            <a:custGeom>
              <a:rect b="b" l="l" r="r" t="t"/>
              <a:pathLst>
                <a:path extrusionOk="0" h="6357" w="4438">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4712197" y="4225053"/>
              <a:ext cx="104169" cy="225035"/>
            </a:xfrm>
            <a:custGeom>
              <a:rect b="b" l="l" r="r" t="t"/>
              <a:pathLst>
                <a:path extrusionOk="0" h="8073" w="3737">
                  <a:moveTo>
                    <a:pt x="1" y="1"/>
                  </a:moveTo>
                  <a:lnTo>
                    <a:pt x="234" y="8073"/>
                  </a:lnTo>
                  <a:lnTo>
                    <a:pt x="3737" y="8073"/>
                  </a:lnTo>
                  <a:lnTo>
                    <a:pt x="3503"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5165040" y="4185079"/>
              <a:ext cx="156239" cy="231558"/>
            </a:xfrm>
            <a:custGeom>
              <a:rect b="b" l="l" r="r" t="t"/>
              <a:pathLst>
                <a:path extrusionOk="0" h="8307" w="5605">
                  <a:moveTo>
                    <a:pt x="3436" y="0"/>
                  </a:moveTo>
                  <a:lnTo>
                    <a:pt x="1" y="467"/>
                  </a:lnTo>
                  <a:lnTo>
                    <a:pt x="2169" y="8306"/>
                  </a:lnTo>
                  <a:lnTo>
                    <a:pt x="5605" y="7872"/>
                  </a:lnTo>
                  <a:lnTo>
                    <a:pt x="3436"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5091727" y="4368948"/>
              <a:ext cx="273259" cy="167807"/>
            </a:xfrm>
            <a:custGeom>
              <a:rect b="b" l="l" r="r" t="t"/>
              <a:pathLst>
                <a:path extrusionOk="0" h="6020" w="9803">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4550405" y="4438749"/>
              <a:ext cx="295726" cy="109911"/>
            </a:xfrm>
            <a:custGeom>
              <a:rect b="b" l="l" r="r" t="t"/>
              <a:pathLst>
                <a:path extrusionOk="0" h="3943" w="10609">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4712197" y="4225053"/>
              <a:ext cx="101381" cy="115319"/>
            </a:xfrm>
            <a:custGeom>
              <a:rect b="b" l="l" r="r" t="t"/>
              <a:pathLst>
                <a:path extrusionOk="0" h="4137" w="3637">
                  <a:moveTo>
                    <a:pt x="1" y="1"/>
                  </a:moveTo>
                  <a:lnTo>
                    <a:pt x="134" y="4137"/>
                  </a:lnTo>
                  <a:lnTo>
                    <a:pt x="3637" y="4137"/>
                  </a:lnTo>
                  <a:lnTo>
                    <a:pt x="3503" y="1"/>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5165040" y="4185079"/>
              <a:ext cx="127417" cy="125549"/>
            </a:xfrm>
            <a:custGeom>
              <a:rect b="b" l="l" r="r" t="t"/>
              <a:pathLst>
                <a:path extrusionOk="0" h="4504" w="4571">
                  <a:moveTo>
                    <a:pt x="3436" y="0"/>
                  </a:moveTo>
                  <a:lnTo>
                    <a:pt x="1" y="467"/>
                  </a:lnTo>
                  <a:lnTo>
                    <a:pt x="1101" y="4503"/>
                  </a:lnTo>
                  <a:lnTo>
                    <a:pt x="4570" y="4070"/>
                  </a:lnTo>
                  <a:lnTo>
                    <a:pt x="3436" y="0"/>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4553192" y="1646784"/>
              <a:ext cx="557918" cy="615341"/>
            </a:xfrm>
            <a:custGeom>
              <a:rect b="b" l="l" r="r" t="t"/>
              <a:pathLst>
                <a:path extrusionOk="0" h="22075" w="20015">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4701966" y="1448475"/>
              <a:ext cx="240868" cy="259461"/>
            </a:xfrm>
            <a:custGeom>
              <a:rect b="b" l="l" r="r" t="t"/>
              <a:pathLst>
                <a:path extrusionOk="0" h="9308" w="8641">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4815421" y="1486609"/>
              <a:ext cx="67904" cy="87444"/>
            </a:xfrm>
            <a:custGeom>
              <a:rect b="b" l="l" r="r" t="t"/>
              <a:pathLst>
                <a:path extrusionOk="0" h="3137" w="2436">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4685241" y="1181368"/>
              <a:ext cx="314681" cy="365330"/>
            </a:xfrm>
            <a:custGeom>
              <a:rect b="b" l="l" r="r" t="t"/>
              <a:pathLst>
                <a:path extrusionOk="0" h="13106" w="11289">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4909335" y="1135513"/>
              <a:ext cx="177898" cy="172686"/>
            </a:xfrm>
            <a:custGeom>
              <a:rect b="b" l="l" r="r" t="t"/>
              <a:pathLst>
                <a:path extrusionOk="0" h="6195" w="6382">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4806110" y="1141757"/>
              <a:ext cx="255753" cy="248896"/>
            </a:xfrm>
            <a:custGeom>
              <a:rect b="b" l="l" r="r" t="t"/>
              <a:pathLst>
                <a:path extrusionOk="0" h="8929" w="9175">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4568998" y="2262117"/>
              <a:ext cx="366389" cy="2055893"/>
            </a:xfrm>
            <a:custGeom>
              <a:rect b="b" l="l" r="r" t="t"/>
              <a:pathLst>
                <a:path extrusionOk="0" h="73754" w="13144">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4672223" y="4267814"/>
              <a:ext cx="172964" cy="54914"/>
            </a:xfrm>
            <a:custGeom>
              <a:rect b="b" l="l" r="r" t="t"/>
              <a:pathLst>
                <a:path extrusionOk="0" h="1970" w="6205">
                  <a:moveTo>
                    <a:pt x="6205" y="1"/>
                  </a:moveTo>
                  <a:lnTo>
                    <a:pt x="0" y="201"/>
                  </a:lnTo>
                  <a:lnTo>
                    <a:pt x="434" y="1969"/>
                  </a:lnTo>
                  <a:lnTo>
                    <a:pt x="5938" y="1969"/>
                  </a:lnTo>
                  <a:lnTo>
                    <a:pt x="62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4718719" y="2401830"/>
              <a:ext cx="182275" cy="729712"/>
            </a:xfrm>
            <a:custGeom>
              <a:rect b="b" l="l" r="r" t="t"/>
              <a:pathLst>
                <a:path extrusionOk="0" h="26178" w="6539">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4750331" y="2261197"/>
              <a:ext cx="550475" cy="2030777"/>
            </a:xfrm>
            <a:custGeom>
              <a:rect b="b" l="l" r="r" t="t"/>
              <a:pathLst>
                <a:path extrusionOk="0" h="72853" w="19748">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5129694" y="4217610"/>
              <a:ext cx="190665" cy="82789"/>
            </a:xfrm>
            <a:custGeom>
              <a:rect b="b" l="l" r="r" t="t"/>
              <a:pathLst>
                <a:path extrusionOk="0" h="2970" w="6840">
                  <a:moveTo>
                    <a:pt x="6839" y="1"/>
                  </a:moveTo>
                  <a:lnTo>
                    <a:pt x="1" y="1235"/>
                  </a:lnTo>
                  <a:lnTo>
                    <a:pt x="868" y="2969"/>
                  </a:lnTo>
                  <a:lnTo>
                    <a:pt x="6739" y="2202"/>
                  </a:lnTo>
                  <a:lnTo>
                    <a:pt x="68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4809846" y="1331229"/>
              <a:ext cx="21408" cy="28126"/>
            </a:xfrm>
            <a:custGeom>
              <a:rect b="b" l="l" r="r" t="t"/>
              <a:pathLst>
                <a:path extrusionOk="0" h="1009" w="768">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4723347" y="1315424"/>
              <a:ext cx="20488" cy="28126"/>
            </a:xfrm>
            <a:custGeom>
              <a:rect b="b" l="l" r="r" t="t"/>
              <a:pathLst>
                <a:path extrusionOk="0" h="1009" w="735">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
            <p:cNvSpPr/>
            <p:nvPr/>
          </p:nvSpPr>
          <p:spPr>
            <a:xfrm>
              <a:off x="4720559" y="1308064"/>
              <a:ext cx="17701" cy="10397"/>
            </a:xfrm>
            <a:custGeom>
              <a:rect b="b" l="l" r="r" t="t"/>
              <a:pathLst>
                <a:path extrusionOk="0" h="373" w="635">
                  <a:moveTo>
                    <a:pt x="1" y="1"/>
                  </a:moveTo>
                  <a:cubicBezTo>
                    <a:pt x="1" y="1"/>
                    <a:pt x="176" y="373"/>
                    <a:pt x="437" y="373"/>
                  </a:cubicBezTo>
                  <a:cubicBezTo>
                    <a:pt x="498" y="373"/>
                    <a:pt x="565" y="352"/>
                    <a:pt x="635" y="301"/>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8"/>
            <p:cNvSpPr/>
            <p:nvPr/>
          </p:nvSpPr>
          <p:spPr>
            <a:xfrm>
              <a:off x="4727082" y="1348066"/>
              <a:ext cx="36293" cy="55025"/>
            </a:xfrm>
            <a:custGeom>
              <a:rect b="b" l="l" r="r" t="t"/>
              <a:pathLst>
                <a:path extrusionOk="0" h="1974" w="1302">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4773579" y="1418035"/>
              <a:ext cx="61381" cy="21185"/>
            </a:xfrm>
            <a:custGeom>
              <a:rect b="b" l="l" r="r" t="t"/>
              <a:pathLst>
                <a:path extrusionOk="0" h="760" w="2202">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4921210" y="1361670"/>
              <a:ext cx="89507" cy="83095"/>
            </a:xfrm>
            <a:custGeom>
              <a:rect b="b" l="l" r="r" t="t"/>
              <a:pathLst>
                <a:path extrusionOk="0" h="2981" w="3211">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4827491" y="1288300"/>
              <a:ext cx="40029" cy="31889"/>
            </a:xfrm>
            <a:custGeom>
              <a:rect b="b" l="l" r="r" t="t"/>
              <a:pathLst>
                <a:path extrusionOk="0" h="1144" w="1436">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4705701" y="1261233"/>
              <a:ext cx="45576" cy="22690"/>
            </a:xfrm>
            <a:custGeom>
              <a:rect b="b" l="l" r="r" t="t"/>
              <a:pathLst>
                <a:path extrusionOk="0" h="814" w="1635">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5157597" y="4404072"/>
              <a:ext cx="52098" cy="23108"/>
            </a:xfrm>
            <a:custGeom>
              <a:rect b="b" l="l" r="r" t="t"/>
              <a:pathLst>
                <a:path extrusionOk="0" h="829" w="1869">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5172483" y="4376865"/>
              <a:ext cx="37213" cy="37910"/>
            </a:xfrm>
            <a:custGeom>
              <a:rect b="b" l="l" r="r" t="t"/>
              <a:pathLst>
                <a:path extrusionOk="0" h="1360" w="1335">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4651762" y="4430219"/>
              <a:ext cx="60461" cy="25478"/>
            </a:xfrm>
            <a:custGeom>
              <a:rect b="b" l="l" r="r" t="t"/>
              <a:pathLst>
                <a:path extrusionOk="0" h="914" w="2169">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4673142" y="4408225"/>
              <a:ext cx="38161" cy="43736"/>
            </a:xfrm>
            <a:custGeom>
              <a:rect b="b" l="l" r="r" t="t"/>
              <a:pathLst>
                <a:path extrusionOk="0" h="1569" w="1369">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8"/>
            <p:cNvSpPr/>
            <p:nvPr/>
          </p:nvSpPr>
          <p:spPr>
            <a:xfrm>
              <a:off x="4634088" y="2235161"/>
              <a:ext cx="424035" cy="43708"/>
            </a:xfrm>
            <a:custGeom>
              <a:rect b="b" l="l" r="r" t="t"/>
              <a:pathLst>
                <a:path extrusionOk="0" h="1568" w="15212">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8"/>
            <p:cNvSpPr/>
            <p:nvPr/>
          </p:nvSpPr>
          <p:spPr>
            <a:xfrm>
              <a:off x="4984655" y="2231425"/>
              <a:ext cx="23276" cy="52098"/>
            </a:xfrm>
            <a:custGeom>
              <a:rect b="b" l="l" r="r" t="t"/>
              <a:pathLst>
                <a:path extrusionOk="0" h="1869" w="835">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8"/>
            <p:cNvSpPr/>
            <p:nvPr/>
          </p:nvSpPr>
          <p:spPr>
            <a:xfrm>
              <a:off x="4664780" y="2231425"/>
              <a:ext cx="24196" cy="52098"/>
            </a:xfrm>
            <a:custGeom>
              <a:rect b="b" l="l" r="r" t="t"/>
              <a:pathLst>
                <a:path extrusionOk="0" h="1869" w="868">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8"/>
            <p:cNvSpPr/>
            <p:nvPr/>
          </p:nvSpPr>
          <p:spPr>
            <a:xfrm>
              <a:off x="4823784" y="2231425"/>
              <a:ext cx="24196" cy="52098"/>
            </a:xfrm>
            <a:custGeom>
              <a:rect b="b" l="l" r="r" t="t"/>
              <a:pathLst>
                <a:path extrusionOk="0" h="1869" w="868">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8"/>
            <p:cNvSpPr/>
            <p:nvPr/>
          </p:nvSpPr>
          <p:spPr>
            <a:xfrm>
              <a:off x="4807978" y="1322950"/>
              <a:ext cx="17701" cy="10732"/>
            </a:xfrm>
            <a:custGeom>
              <a:rect b="b" l="l" r="r" t="t"/>
              <a:pathLst>
                <a:path extrusionOk="0" h="385" w="635">
                  <a:moveTo>
                    <a:pt x="0" y="1"/>
                  </a:moveTo>
                  <a:cubicBezTo>
                    <a:pt x="0" y="1"/>
                    <a:pt x="150" y="385"/>
                    <a:pt x="415" y="385"/>
                  </a:cubicBezTo>
                  <a:cubicBezTo>
                    <a:pt x="481" y="385"/>
                    <a:pt x="554" y="361"/>
                    <a:pt x="634" y="301"/>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4524369" y="1639118"/>
              <a:ext cx="753182" cy="2219519"/>
            </a:xfrm>
            <a:custGeom>
              <a:rect b="b" l="l" r="r" t="t"/>
              <a:pathLst>
                <a:path extrusionOk="0" h="79624" w="2702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8"/>
            <p:cNvSpPr/>
            <p:nvPr/>
          </p:nvSpPr>
          <p:spPr>
            <a:xfrm>
              <a:off x="4524369" y="1639118"/>
              <a:ext cx="753182" cy="2219519"/>
            </a:xfrm>
            <a:custGeom>
              <a:rect b="b" l="l" r="r" t="t"/>
              <a:pathLst>
                <a:path extrusionOk="0" h="79624" w="2702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8"/>
            <p:cNvSpPr/>
            <p:nvPr/>
          </p:nvSpPr>
          <p:spPr>
            <a:xfrm>
              <a:off x="4900972" y="2184928"/>
              <a:ext cx="181327" cy="65283"/>
            </a:xfrm>
            <a:custGeom>
              <a:rect b="b" l="l" r="r" t="t"/>
              <a:pathLst>
                <a:path extrusionOk="0" h="2342" w="6505">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8"/>
            <p:cNvSpPr/>
            <p:nvPr/>
          </p:nvSpPr>
          <p:spPr>
            <a:xfrm>
              <a:off x="5065551" y="1832521"/>
              <a:ext cx="54886" cy="204603"/>
            </a:xfrm>
            <a:custGeom>
              <a:rect b="b" l="l" r="r" t="t"/>
              <a:pathLst>
                <a:path extrusionOk="0" h="7340" w="1969">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8"/>
            <p:cNvSpPr/>
            <p:nvPr/>
          </p:nvSpPr>
          <p:spPr>
            <a:xfrm>
              <a:off x="4809846" y="1689546"/>
              <a:ext cx="85548" cy="2086360"/>
            </a:xfrm>
            <a:custGeom>
              <a:rect b="b" l="l" r="r" t="t"/>
              <a:pathLst>
                <a:path extrusionOk="0" h="74847" w="3069">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8"/>
            <p:cNvSpPr/>
            <p:nvPr/>
          </p:nvSpPr>
          <p:spPr>
            <a:xfrm>
              <a:off x="4959372" y="2231537"/>
              <a:ext cx="132239" cy="141243"/>
            </a:xfrm>
            <a:custGeom>
              <a:rect b="b" l="l" r="r" t="t"/>
              <a:pathLst>
                <a:path extrusionOk="0" h="5067" w="4744">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p:nvPr/>
          </p:nvSpPr>
          <p:spPr>
            <a:xfrm>
              <a:off x="4513218" y="1905054"/>
              <a:ext cx="349553" cy="396187"/>
            </a:xfrm>
            <a:custGeom>
              <a:rect b="b" l="l" r="r" t="t"/>
              <a:pathLst>
                <a:path extrusionOk="0" h="14213" w="1254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4843297" y="2037102"/>
              <a:ext cx="88364" cy="118775"/>
            </a:xfrm>
            <a:custGeom>
              <a:rect b="b" l="l" r="r" t="t"/>
              <a:pathLst>
                <a:path extrusionOk="0" h="4261" w="317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p:nvPr/>
          </p:nvSpPr>
          <p:spPr>
            <a:xfrm>
              <a:off x="4594114" y="2238868"/>
              <a:ext cx="72559" cy="133912"/>
            </a:xfrm>
            <a:custGeom>
              <a:rect b="b" l="l" r="r" t="t"/>
              <a:pathLst>
                <a:path extrusionOk="0" h="4804" w="2603">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8"/>
            <p:cNvSpPr/>
            <p:nvPr/>
          </p:nvSpPr>
          <p:spPr>
            <a:xfrm>
              <a:off x="4767056" y="2029659"/>
              <a:ext cx="90231" cy="114399"/>
            </a:xfrm>
            <a:custGeom>
              <a:rect b="b" l="l" r="r" t="t"/>
              <a:pathLst>
                <a:path extrusionOk="0" h="4104" w="3237">
                  <a:moveTo>
                    <a:pt x="34" y="0"/>
                  </a:moveTo>
                  <a:lnTo>
                    <a:pt x="1" y="2969"/>
                  </a:lnTo>
                  <a:lnTo>
                    <a:pt x="3236" y="4103"/>
                  </a:lnTo>
                  <a:lnTo>
                    <a:pt x="3236" y="4103"/>
                  </a:lnTo>
                  <a:lnTo>
                    <a:pt x="2936" y="267"/>
                  </a:lnTo>
                  <a:lnTo>
                    <a:pt x="34"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4881431" y="1664207"/>
              <a:ext cx="390557" cy="570378"/>
            </a:xfrm>
            <a:custGeom>
              <a:rect b="b" l="l" r="r" t="t"/>
              <a:pathLst>
                <a:path extrusionOk="0" h="20462" w="14011">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4881431" y="1664207"/>
              <a:ext cx="390557" cy="570378"/>
            </a:xfrm>
            <a:custGeom>
              <a:rect b="b" l="l" r="r" t="t"/>
              <a:pathLst>
                <a:path extrusionOk="0" h="20462" w="14011">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4832146" y="1630728"/>
              <a:ext cx="155319" cy="163682"/>
            </a:xfrm>
            <a:custGeom>
              <a:rect b="b" l="l" r="r" t="t"/>
              <a:pathLst>
                <a:path extrusionOk="0" h="5872" w="5572">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4697311" y="1635690"/>
              <a:ext cx="115347" cy="142915"/>
            </a:xfrm>
            <a:custGeom>
              <a:rect b="b" l="l" r="r" t="t"/>
              <a:pathLst>
                <a:path extrusionOk="0" h="5127" w="4138">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4714064" y="1165869"/>
              <a:ext cx="190637" cy="198944"/>
            </a:xfrm>
            <a:custGeom>
              <a:rect b="b" l="l" r="r" t="t"/>
              <a:pathLst>
                <a:path extrusionOk="0" h="7137" w="6839">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4765189" y="1267087"/>
              <a:ext cx="117186" cy="139570"/>
            </a:xfrm>
            <a:custGeom>
              <a:rect b="b" l="l" r="r" t="t"/>
              <a:pathLst>
                <a:path extrusionOk="0" h="5007" w="4204">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4652682" y="1250556"/>
              <a:ext cx="117186" cy="140295"/>
            </a:xfrm>
            <a:custGeom>
              <a:rect b="b" l="l" r="r" t="t"/>
              <a:pathLst>
                <a:path extrusionOk="0" h="5033" w="4204">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4755906" y="1325515"/>
              <a:ext cx="22328" cy="11429"/>
            </a:xfrm>
            <a:custGeom>
              <a:rect b="b" l="l" r="r" t="t"/>
              <a:pathLst>
                <a:path extrusionOk="0" h="410" w="801">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pic>
        <p:nvPicPr>
          <p:cNvPr id="673" name="Google Shape;673;p3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0"/>
          <p:cNvSpPr/>
          <p:nvPr/>
        </p:nvSpPr>
        <p:spPr>
          <a:xfrm>
            <a:off x="720001" y="4431475"/>
            <a:ext cx="7704150" cy="263168"/>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0"/>
          <p:cNvSpPr txBox="1"/>
          <p:nvPr>
            <p:ph type="title"/>
          </p:nvPr>
        </p:nvSpPr>
        <p:spPr>
          <a:xfrm>
            <a:off x="2552700" y="2271950"/>
            <a:ext cx="4242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680" name="Google Shape;680;p40"/>
          <p:cNvSpPr txBox="1"/>
          <p:nvPr>
            <p:ph idx="2" type="title"/>
          </p:nvPr>
        </p:nvSpPr>
        <p:spPr>
          <a:xfrm>
            <a:off x="2552700" y="1383425"/>
            <a:ext cx="923400" cy="6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sz="4800"/>
          </a:p>
        </p:txBody>
      </p:sp>
      <p:grpSp>
        <p:nvGrpSpPr>
          <p:cNvPr id="681" name="Google Shape;681;p40"/>
          <p:cNvGrpSpPr/>
          <p:nvPr/>
        </p:nvGrpSpPr>
        <p:grpSpPr>
          <a:xfrm flipH="1">
            <a:off x="1007489" y="540211"/>
            <a:ext cx="1889267" cy="4008760"/>
            <a:chOff x="2319665" y="540000"/>
            <a:chExt cx="1892295" cy="4015184"/>
          </a:xfrm>
        </p:grpSpPr>
        <p:sp>
          <p:nvSpPr>
            <p:cNvPr id="682" name="Google Shape;682;p40"/>
            <p:cNvSpPr/>
            <p:nvPr/>
          </p:nvSpPr>
          <p:spPr>
            <a:xfrm>
              <a:off x="3094252" y="1699525"/>
              <a:ext cx="370096" cy="316186"/>
            </a:xfrm>
            <a:custGeom>
              <a:rect b="b" l="l" r="r" t="t"/>
              <a:pathLst>
                <a:path extrusionOk="0" h="11343" w="13277">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0"/>
            <p:cNvSpPr/>
            <p:nvPr/>
          </p:nvSpPr>
          <p:spPr>
            <a:xfrm>
              <a:off x="3094252" y="1597221"/>
              <a:ext cx="370096" cy="316214"/>
            </a:xfrm>
            <a:custGeom>
              <a:rect b="b" l="l" r="r" t="t"/>
              <a:pathLst>
                <a:path extrusionOk="0" h="11344" w="13277">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0"/>
            <p:cNvSpPr/>
            <p:nvPr/>
          </p:nvSpPr>
          <p:spPr>
            <a:xfrm>
              <a:off x="3223485" y="990251"/>
              <a:ext cx="219488" cy="188602"/>
            </a:xfrm>
            <a:custGeom>
              <a:rect b="b" l="l" r="r" t="t"/>
              <a:pathLst>
                <a:path extrusionOk="0" h="6766" w="7874">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0"/>
            <p:cNvSpPr/>
            <p:nvPr/>
          </p:nvSpPr>
          <p:spPr>
            <a:xfrm>
              <a:off x="3204892" y="963686"/>
              <a:ext cx="219460" cy="188184"/>
            </a:xfrm>
            <a:custGeom>
              <a:rect b="b" l="l" r="r" t="t"/>
              <a:pathLst>
                <a:path extrusionOk="0" h="6751" w="7873">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0"/>
            <p:cNvSpPr/>
            <p:nvPr/>
          </p:nvSpPr>
          <p:spPr>
            <a:xfrm>
              <a:off x="2377312" y="727187"/>
              <a:ext cx="752263" cy="659941"/>
            </a:xfrm>
            <a:custGeom>
              <a:rect b="b" l="l" r="r" t="t"/>
              <a:pathLst>
                <a:path extrusionOk="0" h="23675" w="26987">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0"/>
            <p:cNvSpPr/>
            <p:nvPr/>
          </p:nvSpPr>
          <p:spPr>
            <a:xfrm>
              <a:off x="2319665" y="644144"/>
              <a:ext cx="139514" cy="121842"/>
            </a:xfrm>
            <a:custGeom>
              <a:rect b="b" l="l" r="r" t="t"/>
              <a:pathLst>
                <a:path extrusionOk="0" h="4371" w="5005">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0"/>
            <p:cNvSpPr/>
            <p:nvPr/>
          </p:nvSpPr>
          <p:spPr>
            <a:xfrm>
              <a:off x="2319665" y="540000"/>
              <a:ext cx="108824" cy="110692"/>
            </a:xfrm>
            <a:custGeom>
              <a:rect b="b" l="l" r="r" t="t"/>
              <a:pathLst>
                <a:path extrusionOk="0" h="3971" w="3904">
                  <a:moveTo>
                    <a:pt x="2169" y="1"/>
                  </a:moveTo>
                  <a:lnTo>
                    <a:pt x="234" y="768"/>
                  </a:lnTo>
                  <a:lnTo>
                    <a:pt x="1" y="3970"/>
                  </a:lnTo>
                  <a:lnTo>
                    <a:pt x="3903" y="3704"/>
                  </a:lnTo>
                  <a:lnTo>
                    <a:pt x="21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0"/>
            <p:cNvSpPr/>
            <p:nvPr/>
          </p:nvSpPr>
          <p:spPr>
            <a:xfrm>
              <a:off x="2935248" y="1184630"/>
              <a:ext cx="612776" cy="632177"/>
            </a:xfrm>
            <a:custGeom>
              <a:rect b="b" l="l" r="r" t="t"/>
              <a:pathLst>
                <a:path extrusionOk="0" h="22679" w="21983">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0"/>
            <p:cNvSpPr/>
            <p:nvPr/>
          </p:nvSpPr>
          <p:spPr>
            <a:xfrm>
              <a:off x="3093304" y="978906"/>
              <a:ext cx="286416" cy="282708"/>
            </a:xfrm>
            <a:custGeom>
              <a:rect b="b" l="l" r="r" t="t"/>
              <a:pathLst>
                <a:path extrusionOk="0" h="10142" w="10275">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0"/>
            <p:cNvSpPr/>
            <p:nvPr/>
          </p:nvSpPr>
          <p:spPr>
            <a:xfrm>
              <a:off x="3218857" y="977986"/>
              <a:ext cx="135779" cy="154372"/>
            </a:xfrm>
            <a:custGeom>
              <a:rect b="b" l="l" r="r" t="t"/>
              <a:pathLst>
                <a:path extrusionOk="0" h="5538" w="4871">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0"/>
            <p:cNvSpPr/>
            <p:nvPr/>
          </p:nvSpPr>
          <p:spPr>
            <a:xfrm>
              <a:off x="3305328" y="933357"/>
              <a:ext cx="126246" cy="102329"/>
            </a:xfrm>
            <a:custGeom>
              <a:rect b="b" l="l" r="r" t="t"/>
              <a:pathLst>
                <a:path extrusionOk="0" h="3671" w="4529">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0"/>
            <p:cNvSpPr/>
            <p:nvPr/>
          </p:nvSpPr>
          <p:spPr>
            <a:xfrm>
              <a:off x="3119814" y="722169"/>
              <a:ext cx="326221" cy="381107"/>
            </a:xfrm>
            <a:custGeom>
              <a:rect b="b" l="l" r="r" t="t"/>
              <a:pathLst>
                <a:path extrusionOk="0" h="13672" w="11703">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4" name="Google Shape;694;p40"/>
            <p:cNvGrpSpPr/>
            <p:nvPr/>
          </p:nvGrpSpPr>
          <p:grpSpPr>
            <a:xfrm>
              <a:off x="3194661" y="748986"/>
              <a:ext cx="212047" cy="132546"/>
              <a:chOff x="3194661" y="748986"/>
              <a:chExt cx="212047" cy="132546"/>
            </a:xfrm>
          </p:grpSpPr>
          <p:sp>
            <p:nvSpPr>
              <p:cNvPr id="695" name="Google Shape;695;p40"/>
              <p:cNvSpPr/>
              <p:nvPr/>
            </p:nvSpPr>
            <p:spPr>
              <a:xfrm>
                <a:off x="3194661" y="748986"/>
                <a:ext cx="183222" cy="123235"/>
              </a:xfrm>
              <a:custGeom>
                <a:rect b="b" l="l" r="r" t="t"/>
                <a:pathLst>
                  <a:path extrusionOk="0" h="4421" w="6573">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0"/>
              <p:cNvSpPr/>
              <p:nvPr/>
            </p:nvSpPr>
            <p:spPr>
              <a:xfrm>
                <a:off x="3245813" y="761307"/>
                <a:ext cx="160894" cy="120225"/>
              </a:xfrm>
              <a:custGeom>
                <a:rect b="b" l="l" r="r" t="t"/>
                <a:pathLst>
                  <a:path extrusionOk="0" h="4313" w="5772">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40"/>
            <p:cNvSpPr/>
            <p:nvPr/>
          </p:nvSpPr>
          <p:spPr>
            <a:xfrm>
              <a:off x="3386224" y="1157451"/>
              <a:ext cx="747607" cy="274541"/>
            </a:xfrm>
            <a:custGeom>
              <a:rect b="b" l="l" r="r" t="t"/>
              <a:pathLst>
                <a:path extrusionOk="0" h="9849" w="2682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0"/>
            <p:cNvSpPr/>
            <p:nvPr/>
          </p:nvSpPr>
          <p:spPr>
            <a:xfrm>
              <a:off x="4030603" y="1101643"/>
              <a:ext cx="165550" cy="111611"/>
            </a:xfrm>
            <a:custGeom>
              <a:rect b="b" l="l" r="r" t="t"/>
              <a:pathLst>
                <a:path extrusionOk="0" h="4004" w="5939">
                  <a:moveTo>
                    <a:pt x="2036" y="1"/>
                  </a:moveTo>
                  <a:cubicBezTo>
                    <a:pt x="2036" y="1"/>
                    <a:pt x="1" y="2136"/>
                    <a:pt x="1335" y="4004"/>
                  </a:cubicBezTo>
                  <a:lnTo>
                    <a:pt x="3537" y="3537"/>
                  </a:lnTo>
                  <a:lnTo>
                    <a:pt x="5938" y="1202"/>
                  </a:lnTo>
                  <a:lnTo>
                    <a:pt x="20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0"/>
            <p:cNvSpPr/>
            <p:nvPr/>
          </p:nvSpPr>
          <p:spPr>
            <a:xfrm>
              <a:off x="4087331" y="1020748"/>
              <a:ext cx="124629" cy="114399"/>
            </a:xfrm>
            <a:custGeom>
              <a:rect b="b" l="l" r="r" t="t"/>
              <a:pathLst>
                <a:path extrusionOk="0" h="4104" w="4471">
                  <a:moveTo>
                    <a:pt x="901" y="1"/>
                  </a:moveTo>
                  <a:lnTo>
                    <a:pt x="1" y="2903"/>
                  </a:lnTo>
                  <a:lnTo>
                    <a:pt x="3903" y="4104"/>
                  </a:lnTo>
                  <a:lnTo>
                    <a:pt x="4470" y="901"/>
                  </a:lnTo>
                  <a:lnTo>
                    <a:pt x="9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0"/>
            <p:cNvSpPr/>
            <p:nvPr/>
          </p:nvSpPr>
          <p:spPr>
            <a:xfrm>
              <a:off x="3250469" y="905453"/>
              <a:ext cx="96726" cy="40948"/>
            </a:xfrm>
            <a:custGeom>
              <a:rect b="b" l="l" r="r" t="t"/>
              <a:pathLst>
                <a:path extrusionOk="0" h="1469" w="3470">
                  <a:moveTo>
                    <a:pt x="801" y="0"/>
                  </a:moveTo>
                  <a:lnTo>
                    <a:pt x="0" y="1134"/>
                  </a:lnTo>
                  <a:lnTo>
                    <a:pt x="2469" y="1468"/>
                  </a:lnTo>
                  <a:lnTo>
                    <a:pt x="3469" y="734"/>
                  </a:lnTo>
                  <a:lnTo>
                    <a:pt x="8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0"/>
            <p:cNvSpPr/>
            <p:nvPr/>
          </p:nvSpPr>
          <p:spPr>
            <a:xfrm>
              <a:off x="3157475" y="870106"/>
              <a:ext cx="52098" cy="52098"/>
            </a:xfrm>
            <a:custGeom>
              <a:rect b="b" l="l" r="r" t="t"/>
              <a:pathLst>
                <a:path extrusionOk="0" h="1869" w="1869">
                  <a:moveTo>
                    <a:pt x="0" y="1"/>
                  </a:moveTo>
                  <a:lnTo>
                    <a:pt x="67" y="935"/>
                  </a:lnTo>
                  <a:lnTo>
                    <a:pt x="1702" y="1869"/>
                  </a:lnTo>
                  <a:lnTo>
                    <a:pt x="1868" y="56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0"/>
            <p:cNvSpPr/>
            <p:nvPr/>
          </p:nvSpPr>
          <p:spPr>
            <a:xfrm>
              <a:off x="3150952" y="968285"/>
              <a:ext cx="127417" cy="43206"/>
            </a:xfrm>
            <a:custGeom>
              <a:rect b="b" l="l" r="r" t="t"/>
              <a:pathLst>
                <a:path extrusionOk="0" h="1550" w="4571">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0"/>
            <p:cNvSpPr/>
            <p:nvPr/>
          </p:nvSpPr>
          <p:spPr>
            <a:xfrm>
              <a:off x="3797226" y="1280746"/>
              <a:ext cx="26983" cy="152894"/>
            </a:xfrm>
            <a:custGeom>
              <a:rect b="b" l="l" r="r" t="t"/>
              <a:pathLst>
                <a:path extrusionOk="0" h="5485" w="968">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0"/>
            <p:cNvSpPr/>
            <p:nvPr/>
          </p:nvSpPr>
          <p:spPr>
            <a:xfrm>
              <a:off x="3444791" y="1195892"/>
              <a:ext cx="79081" cy="198693"/>
            </a:xfrm>
            <a:custGeom>
              <a:rect b="b" l="l" r="r" t="t"/>
              <a:pathLst>
                <a:path extrusionOk="0" h="7128" w="2837">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0"/>
            <p:cNvSpPr/>
            <p:nvPr/>
          </p:nvSpPr>
          <p:spPr>
            <a:xfrm>
              <a:off x="2965912" y="1188086"/>
              <a:ext cx="162762" cy="155347"/>
            </a:xfrm>
            <a:custGeom>
              <a:rect b="b" l="l" r="r" t="t"/>
              <a:pathLst>
                <a:path extrusionOk="0" h="5573" w="5839">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0"/>
            <p:cNvSpPr/>
            <p:nvPr/>
          </p:nvSpPr>
          <p:spPr>
            <a:xfrm>
              <a:off x="4052012" y="1163946"/>
              <a:ext cx="80921" cy="40001"/>
            </a:xfrm>
            <a:custGeom>
              <a:rect b="b" l="l" r="r" t="t"/>
              <a:pathLst>
                <a:path extrusionOk="0" h="1435" w="2903">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0"/>
            <p:cNvSpPr/>
            <p:nvPr/>
          </p:nvSpPr>
          <p:spPr>
            <a:xfrm>
              <a:off x="2667445" y="1044163"/>
              <a:ext cx="81311" cy="134692"/>
            </a:xfrm>
            <a:custGeom>
              <a:rect b="b" l="l" r="r" t="t"/>
              <a:pathLst>
                <a:path extrusionOk="0" h="4832" w="2917">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0"/>
            <p:cNvSpPr/>
            <p:nvPr/>
          </p:nvSpPr>
          <p:spPr>
            <a:xfrm>
              <a:off x="2380100" y="734685"/>
              <a:ext cx="81311" cy="33227"/>
            </a:xfrm>
            <a:custGeom>
              <a:rect b="b" l="l" r="r" t="t"/>
              <a:pathLst>
                <a:path extrusionOk="0" h="1192" w="2917">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0"/>
            <p:cNvSpPr/>
            <p:nvPr/>
          </p:nvSpPr>
          <p:spPr>
            <a:xfrm>
              <a:off x="3020771" y="1293206"/>
              <a:ext cx="356159" cy="413804"/>
            </a:xfrm>
            <a:custGeom>
              <a:rect b="b" l="l" r="r" t="t"/>
              <a:pathLst>
                <a:path extrusionOk="0" h="14845" w="12777">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0"/>
            <p:cNvSpPr/>
            <p:nvPr/>
          </p:nvSpPr>
          <p:spPr>
            <a:xfrm>
              <a:off x="3092385" y="1336776"/>
              <a:ext cx="281761" cy="364661"/>
            </a:xfrm>
            <a:custGeom>
              <a:rect b="b" l="l" r="r" t="t"/>
              <a:pathLst>
                <a:path extrusionOk="0" h="13082" w="10108">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0"/>
            <p:cNvSpPr/>
            <p:nvPr/>
          </p:nvSpPr>
          <p:spPr>
            <a:xfrm>
              <a:off x="3184431" y="1388040"/>
              <a:ext cx="188797" cy="294778"/>
            </a:xfrm>
            <a:custGeom>
              <a:rect b="b" l="l" r="r" t="t"/>
              <a:pathLst>
                <a:path extrusionOk="0" h="10575" w="6773">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0"/>
            <p:cNvSpPr/>
            <p:nvPr/>
          </p:nvSpPr>
          <p:spPr>
            <a:xfrm>
              <a:off x="3082154" y="1410313"/>
              <a:ext cx="201815" cy="165159"/>
            </a:xfrm>
            <a:custGeom>
              <a:rect b="b" l="l" r="r" t="t"/>
              <a:pathLst>
                <a:path extrusionOk="0" h="5925" w="724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0"/>
            <p:cNvSpPr/>
            <p:nvPr/>
          </p:nvSpPr>
          <p:spPr>
            <a:xfrm>
              <a:off x="2986373" y="1735234"/>
              <a:ext cx="371964" cy="329761"/>
            </a:xfrm>
            <a:custGeom>
              <a:rect b="b" l="l" r="r" t="t"/>
              <a:pathLst>
                <a:path extrusionOk="0" h="11830" w="13344">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0"/>
            <p:cNvSpPr/>
            <p:nvPr/>
          </p:nvSpPr>
          <p:spPr>
            <a:xfrm>
              <a:off x="2986373" y="1735234"/>
              <a:ext cx="371964" cy="329761"/>
            </a:xfrm>
            <a:custGeom>
              <a:rect b="b" l="l" r="r" t="t"/>
              <a:pathLst>
                <a:path extrusionOk="0" h="11830" w="13344">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0"/>
            <p:cNvSpPr/>
            <p:nvPr/>
          </p:nvSpPr>
          <p:spPr>
            <a:xfrm>
              <a:off x="2916683" y="2064978"/>
              <a:ext cx="441651" cy="2490130"/>
            </a:xfrm>
            <a:custGeom>
              <a:rect b="b" l="l" r="r" t="t"/>
              <a:pathLst>
                <a:path extrusionOk="0" h="89332" w="15844">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0"/>
            <p:cNvSpPr/>
            <p:nvPr/>
          </p:nvSpPr>
          <p:spPr>
            <a:xfrm>
              <a:off x="3182591" y="2364393"/>
              <a:ext cx="75346" cy="611856"/>
            </a:xfrm>
            <a:custGeom>
              <a:rect b="b" l="l" r="r" t="t"/>
              <a:pathLst>
                <a:path extrusionOk="0" h="21950" w="2703">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0"/>
            <p:cNvSpPr/>
            <p:nvPr/>
          </p:nvSpPr>
          <p:spPr>
            <a:xfrm>
              <a:off x="3061693" y="2064978"/>
              <a:ext cx="820138" cy="2490130"/>
            </a:xfrm>
            <a:custGeom>
              <a:rect b="b" l="l" r="r" t="t"/>
              <a:pathLst>
                <a:path extrusionOk="0" h="89332" w="29422">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0"/>
            <p:cNvSpPr/>
            <p:nvPr/>
          </p:nvSpPr>
          <p:spPr>
            <a:xfrm>
              <a:off x="3345302" y="3025219"/>
              <a:ext cx="220408" cy="228129"/>
            </a:xfrm>
            <a:custGeom>
              <a:rect b="b" l="l" r="r" t="t"/>
              <a:pathLst>
                <a:path extrusionOk="0" h="8184" w="7907">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0"/>
            <p:cNvSpPr/>
            <p:nvPr/>
          </p:nvSpPr>
          <p:spPr>
            <a:xfrm>
              <a:off x="3345302" y="3025219"/>
              <a:ext cx="220408" cy="228129"/>
            </a:xfrm>
            <a:custGeom>
              <a:rect b="b" l="l" r="r" t="t"/>
              <a:pathLst>
                <a:path extrusionOk="0" h="8184" w="7907">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0"/>
            <p:cNvSpPr/>
            <p:nvPr/>
          </p:nvSpPr>
          <p:spPr>
            <a:xfrm>
              <a:off x="3564741" y="4466820"/>
              <a:ext cx="178567" cy="88364"/>
            </a:xfrm>
            <a:custGeom>
              <a:rect b="b" l="l" r="r" t="t"/>
              <a:pathLst>
                <a:path extrusionOk="0" h="3170" w="6406">
                  <a:moveTo>
                    <a:pt x="3136" y="0"/>
                  </a:moveTo>
                  <a:cubicBezTo>
                    <a:pt x="1402" y="0"/>
                    <a:pt x="1" y="1435"/>
                    <a:pt x="101" y="3169"/>
                  </a:cubicBezTo>
                  <a:lnTo>
                    <a:pt x="6405" y="3169"/>
                  </a:lnTo>
                  <a:cubicBezTo>
                    <a:pt x="6339" y="1401"/>
                    <a:pt x="4871" y="34"/>
                    <a:pt x="31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0"/>
            <p:cNvSpPr/>
            <p:nvPr/>
          </p:nvSpPr>
          <p:spPr>
            <a:xfrm>
              <a:off x="2982665" y="3028202"/>
              <a:ext cx="187850" cy="223223"/>
            </a:xfrm>
            <a:custGeom>
              <a:rect b="b" l="l" r="r" t="t"/>
              <a:pathLst>
                <a:path extrusionOk="0" h="8008" w="6739">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0"/>
            <p:cNvSpPr/>
            <p:nvPr/>
          </p:nvSpPr>
          <p:spPr>
            <a:xfrm>
              <a:off x="2982665" y="3028202"/>
              <a:ext cx="187850" cy="223223"/>
            </a:xfrm>
            <a:custGeom>
              <a:rect b="b" l="l" r="r" t="t"/>
              <a:pathLst>
                <a:path extrusionOk="0" h="8008" w="6739">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0"/>
            <p:cNvSpPr/>
            <p:nvPr/>
          </p:nvSpPr>
          <p:spPr>
            <a:xfrm>
              <a:off x="3016144" y="4466820"/>
              <a:ext cx="175752" cy="88364"/>
            </a:xfrm>
            <a:custGeom>
              <a:rect b="b" l="l" r="r" t="t"/>
              <a:pathLst>
                <a:path extrusionOk="0" h="3170" w="6305">
                  <a:moveTo>
                    <a:pt x="3136" y="0"/>
                  </a:moveTo>
                  <a:cubicBezTo>
                    <a:pt x="1401" y="0"/>
                    <a:pt x="0" y="1401"/>
                    <a:pt x="0" y="3169"/>
                  </a:cubicBezTo>
                  <a:lnTo>
                    <a:pt x="6305" y="3169"/>
                  </a:lnTo>
                  <a:cubicBezTo>
                    <a:pt x="6305" y="1401"/>
                    <a:pt x="4904" y="0"/>
                    <a:pt x="31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0"/>
            <p:cNvSpPr/>
            <p:nvPr/>
          </p:nvSpPr>
          <p:spPr>
            <a:xfrm>
              <a:off x="3166785" y="2106820"/>
              <a:ext cx="250150" cy="320144"/>
            </a:xfrm>
            <a:custGeom>
              <a:rect b="b" l="l" r="r" t="t"/>
              <a:pathLst>
                <a:path extrusionOk="0" h="11485" w="8974">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0"/>
            <p:cNvSpPr/>
            <p:nvPr/>
          </p:nvSpPr>
          <p:spPr>
            <a:xfrm>
              <a:off x="2950106" y="2207926"/>
              <a:ext cx="177647" cy="211348"/>
            </a:xfrm>
            <a:custGeom>
              <a:rect b="b" l="l" r="r" t="t"/>
              <a:pathLst>
                <a:path extrusionOk="0" h="7582" w="6373">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0"/>
            <p:cNvSpPr/>
            <p:nvPr/>
          </p:nvSpPr>
          <p:spPr>
            <a:xfrm>
              <a:off x="3618040" y="4464590"/>
              <a:ext cx="172686" cy="20850"/>
            </a:xfrm>
            <a:custGeom>
              <a:rect b="b" l="l" r="r" t="t"/>
              <a:pathLst>
                <a:path extrusionOk="0" h="748" w="6195">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0"/>
            <p:cNvSpPr/>
            <p:nvPr/>
          </p:nvSpPr>
          <p:spPr>
            <a:xfrm>
              <a:off x="3104483" y="4461524"/>
              <a:ext cx="136699" cy="39722"/>
            </a:xfrm>
            <a:custGeom>
              <a:rect b="b" l="l" r="r" t="t"/>
              <a:pathLst>
                <a:path extrusionOk="0" h="1425" w="4904">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40"/>
          <p:cNvGrpSpPr/>
          <p:nvPr/>
        </p:nvGrpSpPr>
        <p:grpSpPr>
          <a:xfrm>
            <a:off x="6594914" y="684471"/>
            <a:ext cx="1541597" cy="3864500"/>
            <a:chOff x="3973904" y="1061474"/>
            <a:chExt cx="1391082" cy="3487186"/>
          </a:xfrm>
        </p:grpSpPr>
        <p:sp>
          <p:nvSpPr>
            <p:cNvPr id="729" name="Google Shape;729;p40"/>
            <p:cNvSpPr/>
            <p:nvPr/>
          </p:nvSpPr>
          <p:spPr>
            <a:xfrm>
              <a:off x="4091986" y="1942241"/>
              <a:ext cx="85576" cy="126608"/>
            </a:xfrm>
            <a:custGeom>
              <a:rect b="b" l="l" r="r" t="t"/>
              <a:pathLst>
                <a:path extrusionOk="0" h="4542" w="307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0"/>
            <p:cNvSpPr/>
            <p:nvPr/>
          </p:nvSpPr>
          <p:spPr>
            <a:xfrm>
              <a:off x="4021321" y="1921780"/>
              <a:ext cx="92071" cy="126497"/>
            </a:xfrm>
            <a:custGeom>
              <a:rect b="b" l="l" r="r" t="t"/>
              <a:pathLst>
                <a:path extrusionOk="0" h="4538" w="3303">
                  <a:moveTo>
                    <a:pt x="467" y="1"/>
                  </a:moveTo>
                  <a:lnTo>
                    <a:pt x="0" y="2903"/>
                  </a:lnTo>
                  <a:lnTo>
                    <a:pt x="3002" y="4537"/>
                  </a:lnTo>
                  <a:lnTo>
                    <a:pt x="3303" y="735"/>
                  </a:lnTo>
                  <a:lnTo>
                    <a:pt x="467"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0"/>
            <p:cNvSpPr/>
            <p:nvPr/>
          </p:nvSpPr>
          <p:spPr>
            <a:xfrm>
              <a:off x="3973904" y="1882558"/>
              <a:ext cx="193090" cy="100629"/>
            </a:xfrm>
            <a:custGeom>
              <a:rect b="b" l="l" r="r" t="t"/>
              <a:pathLst>
                <a:path extrusionOk="0" h="3610" w="6927">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0"/>
            <p:cNvSpPr/>
            <p:nvPr/>
          </p:nvSpPr>
          <p:spPr>
            <a:xfrm>
              <a:off x="4119890" y="1687455"/>
              <a:ext cx="591396" cy="496342"/>
            </a:xfrm>
            <a:custGeom>
              <a:rect b="b" l="l" r="r" t="t"/>
              <a:pathLst>
                <a:path extrusionOk="0" h="17806" w="21216">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0"/>
            <p:cNvSpPr/>
            <p:nvPr/>
          </p:nvSpPr>
          <p:spPr>
            <a:xfrm>
              <a:off x="4812633" y="1206234"/>
              <a:ext cx="234345" cy="339044"/>
            </a:xfrm>
            <a:custGeom>
              <a:rect b="b" l="l" r="r" t="t"/>
              <a:pathLst>
                <a:path extrusionOk="0" h="12163" w="8407">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0"/>
            <p:cNvSpPr/>
            <p:nvPr/>
          </p:nvSpPr>
          <p:spPr>
            <a:xfrm>
              <a:off x="4952319" y="1061474"/>
              <a:ext cx="268520" cy="205913"/>
            </a:xfrm>
            <a:custGeom>
              <a:rect b="b" l="l" r="r" t="t"/>
              <a:pathLst>
                <a:path extrusionOk="0" h="7387" w="9633">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0"/>
            <p:cNvSpPr/>
            <p:nvPr/>
          </p:nvSpPr>
          <p:spPr>
            <a:xfrm>
              <a:off x="4699179" y="1209969"/>
              <a:ext cx="123709" cy="177201"/>
            </a:xfrm>
            <a:custGeom>
              <a:rect b="b" l="l" r="r" t="t"/>
              <a:pathLst>
                <a:path extrusionOk="0" h="6357" w="4438">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0"/>
            <p:cNvSpPr/>
            <p:nvPr/>
          </p:nvSpPr>
          <p:spPr>
            <a:xfrm>
              <a:off x="4712197" y="4225053"/>
              <a:ext cx="104169" cy="225035"/>
            </a:xfrm>
            <a:custGeom>
              <a:rect b="b" l="l" r="r" t="t"/>
              <a:pathLst>
                <a:path extrusionOk="0" h="8073" w="3737">
                  <a:moveTo>
                    <a:pt x="1" y="1"/>
                  </a:moveTo>
                  <a:lnTo>
                    <a:pt x="234" y="8073"/>
                  </a:lnTo>
                  <a:lnTo>
                    <a:pt x="3737" y="8073"/>
                  </a:lnTo>
                  <a:lnTo>
                    <a:pt x="3503"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0"/>
            <p:cNvSpPr/>
            <p:nvPr/>
          </p:nvSpPr>
          <p:spPr>
            <a:xfrm>
              <a:off x="5165040" y="4185079"/>
              <a:ext cx="156239" cy="231558"/>
            </a:xfrm>
            <a:custGeom>
              <a:rect b="b" l="l" r="r" t="t"/>
              <a:pathLst>
                <a:path extrusionOk="0" h="8307" w="5605">
                  <a:moveTo>
                    <a:pt x="3436" y="0"/>
                  </a:moveTo>
                  <a:lnTo>
                    <a:pt x="1" y="467"/>
                  </a:lnTo>
                  <a:lnTo>
                    <a:pt x="2169" y="8306"/>
                  </a:lnTo>
                  <a:lnTo>
                    <a:pt x="5605" y="7872"/>
                  </a:lnTo>
                  <a:lnTo>
                    <a:pt x="3436"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0"/>
            <p:cNvSpPr/>
            <p:nvPr/>
          </p:nvSpPr>
          <p:spPr>
            <a:xfrm>
              <a:off x="5091727" y="4368948"/>
              <a:ext cx="273259" cy="167807"/>
            </a:xfrm>
            <a:custGeom>
              <a:rect b="b" l="l" r="r" t="t"/>
              <a:pathLst>
                <a:path extrusionOk="0" h="6020" w="9803">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0"/>
            <p:cNvSpPr/>
            <p:nvPr/>
          </p:nvSpPr>
          <p:spPr>
            <a:xfrm>
              <a:off x="4550405" y="4438749"/>
              <a:ext cx="295726" cy="109911"/>
            </a:xfrm>
            <a:custGeom>
              <a:rect b="b" l="l" r="r" t="t"/>
              <a:pathLst>
                <a:path extrusionOk="0" h="3943" w="10609">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0"/>
            <p:cNvSpPr/>
            <p:nvPr/>
          </p:nvSpPr>
          <p:spPr>
            <a:xfrm>
              <a:off x="4712197" y="4225053"/>
              <a:ext cx="101381" cy="115319"/>
            </a:xfrm>
            <a:custGeom>
              <a:rect b="b" l="l" r="r" t="t"/>
              <a:pathLst>
                <a:path extrusionOk="0" h="4137" w="3637">
                  <a:moveTo>
                    <a:pt x="1" y="1"/>
                  </a:moveTo>
                  <a:lnTo>
                    <a:pt x="134" y="4137"/>
                  </a:lnTo>
                  <a:lnTo>
                    <a:pt x="3637" y="4137"/>
                  </a:lnTo>
                  <a:lnTo>
                    <a:pt x="3503" y="1"/>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0"/>
            <p:cNvSpPr/>
            <p:nvPr/>
          </p:nvSpPr>
          <p:spPr>
            <a:xfrm>
              <a:off x="5165040" y="4185079"/>
              <a:ext cx="127417" cy="125549"/>
            </a:xfrm>
            <a:custGeom>
              <a:rect b="b" l="l" r="r" t="t"/>
              <a:pathLst>
                <a:path extrusionOk="0" h="4504" w="4571">
                  <a:moveTo>
                    <a:pt x="3436" y="0"/>
                  </a:moveTo>
                  <a:lnTo>
                    <a:pt x="1" y="467"/>
                  </a:lnTo>
                  <a:lnTo>
                    <a:pt x="1101" y="4503"/>
                  </a:lnTo>
                  <a:lnTo>
                    <a:pt x="4570" y="4070"/>
                  </a:lnTo>
                  <a:lnTo>
                    <a:pt x="3436" y="0"/>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0"/>
            <p:cNvSpPr/>
            <p:nvPr/>
          </p:nvSpPr>
          <p:spPr>
            <a:xfrm>
              <a:off x="4553192" y="1646784"/>
              <a:ext cx="557918" cy="615341"/>
            </a:xfrm>
            <a:custGeom>
              <a:rect b="b" l="l" r="r" t="t"/>
              <a:pathLst>
                <a:path extrusionOk="0" h="22075" w="20015">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0"/>
            <p:cNvSpPr/>
            <p:nvPr/>
          </p:nvSpPr>
          <p:spPr>
            <a:xfrm>
              <a:off x="4701966" y="1448475"/>
              <a:ext cx="240868" cy="259461"/>
            </a:xfrm>
            <a:custGeom>
              <a:rect b="b" l="l" r="r" t="t"/>
              <a:pathLst>
                <a:path extrusionOk="0" h="9308" w="8641">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0"/>
            <p:cNvSpPr/>
            <p:nvPr/>
          </p:nvSpPr>
          <p:spPr>
            <a:xfrm>
              <a:off x="4815421" y="1486609"/>
              <a:ext cx="67904" cy="87444"/>
            </a:xfrm>
            <a:custGeom>
              <a:rect b="b" l="l" r="r" t="t"/>
              <a:pathLst>
                <a:path extrusionOk="0" h="3137" w="2436">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0"/>
            <p:cNvSpPr/>
            <p:nvPr/>
          </p:nvSpPr>
          <p:spPr>
            <a:xfrm>
              <a:off x="4685241" y="1181368"/>
              <a:ext cx="314681" cy="365330"/>
            </a:xfrm>
            <a:custGeom>
              <a:rect b="b" l="l" r="r" t="t"/>
              <a:pathLst>
                <a:path extrusionOk="0" h="13106" w="11289">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0"/>
            <p:cNvSpPr/>
            <p:nvPr/>
          </p:nvSpPr>
          <p:spPr>
            <a:xfrm>
              <a:off x="4909335" y="1135513"/>
              <a:ext cx="177898" cy="172686"/>
            </a:xfrm>
            <a:custGeom>
              <a:rect b="b" l="l" r="r" t="t"/>
              <a:pathLst>
                <a:path extrusionOk="0" h="6195" w="6382">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0"/>
            <p:cNvSpPr/>
            <p:nvPr/>
          </p:nvSpPr>
          <p:spPr>
            <a:xfrm>
              <a:off x="4806110" y="1141757"/>
              <a:ext cx="255753" cy="248896"/>
            </a:xfrm>
            <a:custGeom>
              <a:rect b="b" l="l" r="r" t="t"/>
              <a:pathLst>
                <a:path extrusionOk="0" h="8929" w="9175">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0"/>
            <p:cNvSpPr/>
            <p:nvPr/>
          </p:nvSpPr>
          <p:spPr>
            <a:xfrm>
              <a:off x="4568998" y="2262117"/>
              <a:ext cx="366389" cy="2055893"/>
            </a:xfrm>
            <a:custGeom>
              <a:rect b="b" l="l" r="r" t="t"/>
              <a:pathLst>
                <a:path extrusionOk="0" h="73754" w="13144">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0"/>
            <p:cNvSpPr/>
            <p:nvPr/>
          </p:nvSpPr>
          <p:spPr>
            <a:xfrm>
              <a:off x="4672223" y="4267814"/>
              <a:ext cx="172964" cy="54914"/>
            </a:xfrm>
            <a:custGeom>
              <a:rect b="b" l="l" r="r" t="t"/>
              <a:pathLst>
                <a:path extrusionOk="0" h="1970" w="6205">
                  <a:moveTo>
                    <a:pt x="6205" y="1"/>
                  </a:moveTo>
                  <a:lnTo>
                    <a:pt x="0" y="201"/>
                  </a:lnTo>
                  <a:lnTo>
                    <a:pt x="434" y="1969"/>
                  </a:lnTo>
                  <a:lnTo>
                    <a:pt x="5938" y="1969"/>
                  </a:lnTo>
                  <a:lnTo>
                    <a:pt x="62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0"/>
            <p:cNvSpPr/>
            <p:nvPr/>
          </p:nvSpPr>
          <p:spPr>
            <a:xfrm>
              <a:off x="4718719" y="2401830"/>
              <a:ext cx="182275" cy="729712"/>
            </a:xfrm>
            <a:custGeom>
              <a:rect b="b" l="l" r="r" t="t"/>
              <a:pathLst>
                <a:path extrusionOk="0" h="26178" w="6539">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0"/>
            <p:cNvSpPr/>
            <p:nvPr/>
          </p:nvSpPr>
          <p:spPr>
            <a:xfrm>
              <a:off x="4750331" y="2261197"/>
              <a:ext cx="550475" cy="2030777"/>
            </a:xfrm>
            <a:custGeom>
              <a:rect b="b" l="l" r="r" t="t"/>
              <a:pathLst>
                <a:path extrusionOk="0" h="72853" w="19748">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0"/>
            <p:cNvSpPr/>
            <p:nvPr/>
          </p:nvSpPr>
          <p:spPr>
            <a:xfrm>
              <a:off x="5129694" y="4217610"/>
              <a:ext cx="190665" cy="82789"/>
            </a:xfrm>
            <a:custGeom>
              <a:rect b="b" l="l" r="r" t="t"/>
              <a:pathLst>
                <a:path extrusionOk="0" h="2970" w="6840">
                  <a:moveTo>
                    <a:pt x="6839" y="1"/>
                  </a:moveTo>
                  <a:lnTo>
                    <a:pt x="1" y="1235"/>
                  </a:lnTo>
                  <a:lnTo>
                    <a:pt x="868" y="2969"/>
                  </a:lnTo>
                  <a:lnTo>
                    <a:pt x="6739" y="2202"/>
                  </a:lnTo>
                  <a:lnTo>
                    <a:pt x="68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0"/>
            <p:cNvSpPr/>
            <p:nvPr/>
          </p:nvSpPr>
          <p:spPr>
            <a:xfrm>
              <a:off x="4809846" y="1331229"/>
              <a:ext cx="21408" cy="28126"/>
            </a:xfrm>
            <a:custGeom>
              <a:rect b="b" l="l" r="r" t="t"/>
              <a:pathLst>
                <a:path extrusionOk="0" h="1009" w="768">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0"/>
            <p:cNvSpPr/>
            <p:nvPr/>
          </p:nvSpPr>
          <p:spPr>
            <a:xfrm>
              <a:off x="4723347" y="1315424"/>
              <a:ext cx="20488" cy="28126"/>
            </a:xfrm>
            <a:custGeom>
              <a:rect b="b" l="l" r="r" t="t"/>
              <a:pathLst>
                <a:path extrusionOk="0" h="1009" w="735">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0"/>
            <p:cNvSpPr/>
            <p:nvPr/>
          </p:nvSpPr>
          <p:spPr>
            <a:xfrm>
              <a:off x="4720559" y="1308064"/>
              <a:ext cx="17701" cy="10397"/>
            </a:xfrm>
            <a:custGeom>
              <a:rect b="b" l="l" r="r" t="t"/>
              <a:pathLst>
                <a:path extrusionOk="0" h="373" w="635">
                  <a:moveTo>
                    <a:pt x="1" y="1"/>
                  </a:moveTo>
                  <a:cubicBezTo>
                    <a:pt x="1" y="1"/>
                    <a:pt x="176" y="373"/>
                    <a:pt x="437" y="373"/>
                  </a:cubicBezTo>
                  <a:cubicBezTo>
                    <a:pt x="498" y="373"/>
                    <a:pt x="565" y="352"/>
                    <a:pt x="635" y="301"/>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0"/>
            <p:cNvSpPr/>
            <p:nvPr/>
          </p:nvSpPr>
          <p:spPr>
            <a:xfrm>
              <a:off x="4727082" y="1348066"/>
              <a:ext cx="36293" cy="55025"/>
            </a:xfrm>
            <a:custGeom>
              <a:rect b="b" l="l" r="r" t="t"/>
              <a:pathLst>
                <a:path extrusionOk="0" h="1974" w="1302">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0"/>
            <p:cNvSpPr/>
            <p:nvPr/>
          </p:nvSpPr>
          <p:spPr>
            <a:xfrm>
              <a:off x="4773579" y="1418035"/>
              <a:ext cx="61381" cy="21185"/>
            </a:xfrm>
            <a:custGeom>
              <a:rect b="b" l="l" r="r" t="t"/>
              <a:pathLst>
                <a:path extrusionOk="0" h="760" w="2202">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0"/>
            <p:cNvSpPr/>
            <p:nvPr/>
          </p:nvSpPr>
          <p:spPr>
            <a:xfrm>
              <a:off x="4921210" y="1361670"/>
              <a:ext cx="89507" cy="83095"/>
            </a:xfrm>
            <a:custGeom>
              <a:rect b="b" l="l" r="r" t="t"/>
              <a:pathLst>
                <a:path extrusionOk="0" h="2981" w="3211">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0"/>
            <p:cNvSpPr/>
            <p:nvPr/>
          </p:nvSpPr>
          <p:spPr>
            <a:xfrm>
              <a:off x="4827491" y="1288300"/>
              <a:ext cx="40029" cy="31889"/>
            </a:xfrm>
            <a:custGeom>
              <a:rect b="b" l="l" r="r" t="t"/>
              <a:pathLst>
                <a:path extrusionOk="0" h="1144" w="1436">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0"/>
            <p:cNvSpPr/>
            <p:nvPr/>
          </p:nvSpPr>
          <p:spPr>
            <a:xfrm>
              <a:off x="4705701" y="1261233"/>
              <a:ext cx="45576" cy="22690"/>
            </a:xfrm>
            <a:custGeom>
              <a:rect b="b" l="l" r="r" t="t"/>
              <a:pathLst>
                <a:path extrusionOk="0" h="814" w="1635">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0"/>
            <p:cNvSpPr/>
            <p:nvPr/>
          </p:nvSpPr>
          <p:spPr>
            <a:xfrm>
              <a:off x="5157597" y="4404072"/>
              <a:ext cx="52098" cy="23108"/>
            </a:xfrm>
            <a:custGeom>
              <a:rect b="b" l="l" r="r" t="t"/>
              <a:pathLst>
                <a:path extrusionOk="0" h="829" w="1869">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0"/>
            <p:cNvSpPr/>
            <p:nvPr/>
          </p:nvSpPr>
          <p:spPr>
            <a:xfrm>
              <a:off x="5172483" y="4376865"/>
              <a:ext cx="37213" cy="37910"/>
            </a:xfrm>
            <a:custGeom>
              <a:rect b="b" l="l" r="r" t="t"/>
              <a:pathLst>
                <a:path extrusionOk="0" h="1360" w="1335">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0"/>
            <p:cNvSpPr/>
            <p:nvPr/>
          </p:nvSpPr>
          <p:spPr>
            <a:xfrm>
              <a:off x="4651762" y="4430219"/>
              <a:ext cx="60461" cy="25478"/>
            </a:xfrm>
            <a:custGeom>
              <a:rect b="b" l="l" r="r" t="t"/>
              <a:pathLst>
                <a:path extrusionOk="0" h="914" w="2169">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0"/>
            <p:cNvSpPr/>
            <p:nvPr/>
          </p:nvSpPr>
          <p:spPr>
            <a:xfrm>
              <a:off x="4673142" y="4408225"/>
              <a:ext cx="38161" cy="43736"/>
            </a:xfrm>
            <a:custGeom>
              <a:rect b="b" l="l" r="r" t="t"/>
              <a:pathLst>
                <a:path extrusionOk="0" h="1569" w="1369">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0"/>
            <p:cNvSpPr/>
            <p:nvPr/>
          </p:nvSpPr>
          <p:spPr>
            <a:xfrm>
              <a:off x="4634088" y="2235161"/>
              <a:ext cx="424035" cy="43708"/>
            </a:xfrm>
            <a:custGeom>
              <a:rect b="b" l="l" r="r" t="t"/>
              <a:pathLst>
                <a:path extrusionOk="0" h="1568" w="15212">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0"/>
            <p:cNvSpPr/>
            <p:nvPr/>
          </p:nvSpPr>
          <p:spPr>
            <a:xfrm>
              <a:off x="4984655" y="2231425"/>
              <a:ext cx="23276" cy="52098"/>
            </a:xfrm>
            <a:custGeom>
              <a:rect b="b" l="l" r="r" t="t"/>
              <a:pathLst>
                <a:path extrusionOk="0" h="1869" w="835">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0"/>
            <p:cNvSpPr/>
            <p:nvPr/>
          </p:nvSpPr>
          <p:spPr>
            <a:xfrm>
              <a:off x="4664780" y="2231425"/>
              <a:ext cx="24196" cy="52098"/>
            </a:xfrm>
            <a:custGeom>
              <a:rect b="b" l="l" r="r" t="t"/>
              <a:pathLst>
                <a:path extrusionOk="0" h="1869" w="868">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0"/>
            <p:cNvSpPr/>
            <p:nvPr/>
          </p:nvSpPr>
          <p:spPr>
            <a:xfrm>
              <a:off x="4823784" y="2231425"/>
              <a:ext cx="24196" cy="52098"/>
            </a:xfrm>
            <a:custGeom>
              <a:rect b="b" l="l" r="r" t="t"/>
              <a:pathLst>
                <a:path extrusionOk="0" h="1869" w="868">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0"/>
            <p:cNvSpPr/>
            <p:nvPr/>
          </p:nvSpPr>
          <p:spPr>
            <a:xfrm>
              <a:off x="4807978" y="1322950"/>
              <a:ext cx="17701" cy="10732"/>
            </a:xfrm>
            <a:custGeom>
              <a:rect b="b" l="l" r="r" t="t"/>
              <a:pathLst>
                <a:path extrusionOk="0" h="385" w="635">
                  <a:moveTo>
                    <a:pt x="0" y="1"/>
                  </a:moveTo>
                  <a:cubicBezTo>
                    <a:pt x="0" y="1"/>
                    <a:pt x="150" y="385"/>
                    <a:pt x="415" y="385"/>
                  </a:cubicBezTo>
                  <a:cubicBezTo>
                    <a:pt x="481" y="385"/>
                    <a:pt x="554" y="361"/>
                    <a:pt x="634" y="301"/>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0"/>
            <p:cNvSpPr/>
            <p:nvPr/>
          </p:nvSpPr>
          <p:spPr>
            <a:xfrm>
              <a:off x="4524369" y="1639118"/>
              <a:ext cx="753182" cy="2219519"/>
            </a:xfrm>
            <a:custGeom>
              <a:rect b="b" l="l" r="r" t="t"/>
              <a:pathLst>
                <a:path extrusionOk="0" h="79624" w="2702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0"/>
            <p:cNvSpPr/>
            <p:nvPr/>
          </p:nvSpPr>
          <p:spPr>
            <a:xfrm>
              <a:off x="4524369" y="1639118"/>
              <a:ext cx="753182" cy="2219519"/>
            </a:xfrm>
            <a:custGeom>
              <a:rect b="b" l="l" r="r" t="t"/>
              <a:pathLst>
                <a:path extrusionOk="0" h="79624" w="2702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0"/>
            <p:cNvSpPr/>
            <p:nvPr/>
          </p:nvSpPr>
          <p:spPr>
            <a:xfrm>
              <a:off x="4900972" y="2184928"/>
              <a:ext cx="181327" cy="65283"/>
            </a:xfrm>
            <a:custGeom>
              <a:rect b="b" l="l" r="r" t="t"/>
              <a:pathLst>
                <a:path extrusionOk="0" h="2342" w="6505">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0"/>
            <p:cNvSpPr/>
            <p:nvPr/>
          </p:nvSpPr>
          <p:spPr>
            <a:xfrm>
              <a:off x="5065551" y="1832521"/>
              <a:ext cx="54886" cy="204603"/>
            </a:xfrm>
            <a:custGeom>
              <a:rect b="b" l="l" r="r" t="t"/>
              <a:pathLst>
                <a:path extrusionOk="0" h="7340" w="1969">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0"/>
            <p:cNvSpPr/>
            <p:nvPr/>
          </p:nvSpPr>
          <p:spPr>
            <a:xfrm>
              <a:off x="4809846" y="1689546"/>
              <a:ext cx="85548" cy="2086360"/>
            </a:xfrm>
            <a:custGeom>
              <a:rect b="b" l="l" r="r" t="t"/>
              <a:pathLst>
                <a:path extrusionOk="0" h="74847" w="3069">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0"/>
            <p:cNvSpPr/>
            <p:nvPr/>
          </p:nvSpPr>
          <p:spPr>
            <a:xfrm>
              <a:off x="4959372" y="2231537"/>
              <a:ext cx="132239" cy="141243"/>
            </a:xfrm>
            <a:custGeom>
              <a:rect b="b" l="l" r="r" t="t"/>
              <a:pathLst>
                <a:path extrusionOk="0" h="5067" w="4744">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0"/>
            <p:cNvSpPr/>
            <p:nvPr/>
          </p:nvSpPr>
          <p:spPr>
            <a:xfrm>
              <a:off x="4513218" y="1905054"/>
              <a:ext cx="349553" cy="396187"/>
            </a:xfrm>
            <a:custGeom>
              <a:rect b="b" l="l" r="r" t="t"/>
              <a:pathLst>
                <a:path extrusionOk="0" h="14213" w="1254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0"/>
            <p:cNvSpPr/>
            <p:nvPr/>
          </p:nvSpPr>
          <p:spPr>
            <a:xfrm>
              <a:off x="4843297" y="2037102"/>
              <a:ext cx="88364" cy="118775"/>
            </a:xfrm>
            <a:custGeom>
              <a:rect b="b" l="l" r="r" t="t"/>
              <a:pathLst>
                <a:path extrusionOk="0" h="4261" w="317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0"/>
            <p:cNvSpPr/>
            <p:nvPr/>
          </p:nvSpPr>
          <p:spPr>
            <a:xfrm>
              <a:off x="4594114" y="2238868"/>
              <a:ext cx="72559" cy="133912"/>
            </a:xfrm>
            <a:custGeom>
              <a:rect b="b" l="l" r="r" t="t"/>
              <a:pathLst>
                <a:path extrusionOk="0" h="4804" w="2603">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0"/>
            <p:cNvSpPr/>
            <p:nvPr/>
          </p:nvSpPr>
          <p:spPr>
            <a:xfrm>
              <a:off x="4767056" y="2029659"/>
              <a:ext cx="90231" cy="114399"/>
            </a:xfrm>
            <a:custGeom>
              <a:rect b="b" l="l" r="r" t="t"/>
              <a:pathLst>
                <a:path extrusionOk="0" h="4104" w="3237">
                  <a:moveTo>
                    <a:pt x="34" y="0"/>
                  </a:moveTo>
                  <a:lnTo>
                    <a:pt x="1" y="2969"/>
                  </a:lnTo>
                  <a:lnTo>
                    <a:pt x="3236" y="4103"/>
                  </a:lnTo>
                  <a:lnTo>
                    <a:pt x="3236" y="4103"/>
                  </a:lnTo>
                  <a:lnTo>
                    <a:pt x="2936" y="267"/>
                  </a:lnTo>
                  <a:lnTo>
                    <a:pt x="34"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0"/>
            <p:cNvSpPr/>
            <p:nvPr/>
          </p:nvSpPr>
          <p:spPr>
            <a:xfrm>
              <a:off x="4881431" y="1664207"/>
              <a:ext cx="390557" cy="570378"/>
            </a:xfrm>
            <a:custGeom>
              <a:rect b="b" l="l" r="r" t="t"/>
              <a:pathLst>
                <a:path extrusionOk="0" h="20462" w="14011">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0"/>
            <p:cNvSpPr/>
            <p:nvPr/>
          </p:nvSpPr>
          <p:spPr>
            <a:xfrm>
              <a:off x="4881431" y="1664207"/>
              <a:ext cx="390557" cy="570378"/>
            </a:xfrm>
            <a:custGeom>
              <a:rect b="b" l="l" r="r" t="t"/>
              <a:pathLst>
                <a:path extrusionOk="0" h="20462" w="14011">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0"/>
            <p:cNvSpPr/>
            <p:nvPr/>
          </p:nvSpPr>
          <p:spPr>
            <a:xfrm>
              <a:off x="4832146" y="1630728"/>
              <a:ext cx="155319" cy="163682"/>
            </a:xfrm>
            <a:custGeom>
              <a:rect b="b" l="l" r="r" t="t"/>
              <a:pathLst>
                <a:path extrusionOk="0" h="5872" w="5572">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0"/>
            <p:cNvSpPr/>
            <p:nvPr/>
          </p:nvSpPr>
          <p:spPr>
            <a:xfrm>
              <a:off x="4697311" y="1635690"/>
              <a:ext cx="115347" cy="142915"/>
            </a:xfrm>
            <a:custGeom>
              <a:rect b="b" l="l" r="r" t="t"/>
              <a:pathLst>
                <a:path extrusionOk="0" h="5127" w="4138">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0"/>
            <p:cNvSpPr/>
            <p:nvPr/>
          </p:nvSpPr>
          <p:spPr>
            <a:xfrm>
              <a:off x="4714064" y="1165869"/>
              <a:ext cx="190637" cy="198944"/>
            </a:xfrm>
            <a:custGeom>
              <a:rect b="b" l="l" r="r" t="t"/>
              <a:pathLst>
                <a:path extrusionOk="0" h="7137" w="6839">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0"/>
            <p:cNvSpPr/>
            <p:nvPr/>
          </p:nvSpPr>
          <p:spPr>
            <a:xfrm>
              <a:off x="4765189" y="1267087"/>
              <a:ext cx="117186" cy="139570"/>
            </a:xfrm>
            <a:custGeom>
              <a:rect b="b" l="l" r="r" t="t"/>
              <a:pathLst>
                <a:path extrusionOk="0" h="5007" w="4204">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0"/>
            <p:cNvSpPr/>
            <p:nvPr/>
          </p:nvSpPr>
          <p:spPr>
            <a:xfrm>
              <a:off x="4652682" y="1250556"/>
              <a:ext cx="117186" cy="140295"/>
            </a:xfrm>
            <a:custGeom>
              <a:rect b="b" l="l" r="r" t="t"/>
              <a:pathLst>
                <a:path extrusionOk="0" h="5033" w="4204">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0"/>
            <p:cNvSpPr/>
            <p:nvPr/>
          </p:nvSpPr>
          <p:spPr>
            <a:xfrm>
              <a:off x="4755906" y="1325515"/>
              <a:ext cx="22328" cy="11429"/>
            </a:xfrm>
            <a:custGeom>
              <a:rect b="b" l="l" r="r" t="t"/>
              <a:pathLst>
                <a:path extrusionOk="0" h="410" w="801">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41"/>
          <p:cNvSpPr txBox="1"/>
          <p:nvPr/>
        </p:nvSpPr>
        <p:spPr>
          <a:xfrm>
            <a:off x="892775" y="1739850"/>
            <a:ext cx="6842400" cy="16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oppins"/>
                <a:ea typeface="Poppins"/>
                <a:cs typeface="Poppins"/>
                <a:sym typeface="Poppins"/>
              </a:rPr>
              <a:t>Maze</a:t>
            </a:r>
            <a:r>
              <a:rPr lang="en" sz="1800">
                <a:solidFill>
                  <a:schemeClr val="dk1"/>
                </a:solidFill>
                <a:latin typeface="Poppins"/>
                <a:ea typeface="Poppins"/>
                <a:cs typeface="Poppins"/>
                <a:sym typeface="Poppins"/>
              </a:rPr>
              <a:t> following robots have ability to track a given path autonomously using feedback mechanisms. The path is usually a black line on a white surface or a white line on a black surface. Today, line following robots are used in medical, industrial and automotive industries.</a:t>
            </a:r>
            <a:endParaRPr sz="1800">
              <a:solidFill>
                <a:schemeClr val="dk1"/>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grpSp>
        <p:nvGrpSpPr>
          <p:cNvPr id="797" name="Google Shape;797;p42"/>
          <p:cNvGrpSpPr/>
          <p:nvPr/>
        </p:nvGrpSpPr>
        <p:grpSpPr>
          <a:xfrm>
            <a:off x="726603" y="798105"/>
            <a:ext cx="3499435" cy="3805921"/>
            <a:chOff x="692685" y="538923"/>
            <a:chExt cx="3737914" cy="4065286"/>
          </a:xfrm>
        </p:grpSpPr>
        <p:sp>
          <p:nvSpPr>
            <p:cNvPr id="798" name="Google Shape;798;p42"/>
            <p:cNvSpPr/>
            <p:nvPr/>
          </p:nvSpPr>
          <p:spPr>
            <a:xfrm flipH="1">
              <a:off x="720026" y="4328225"/>
              <a:ext cx="3710574" cy="275984"/>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2"/>
            <p:cNvSpPr/>
            <p:nvPr/>
          </p:nvSpPr>
          <p:spPr>
            <a:xfrm flipH="1">
              <a:off x="692685" y="538923"/>
              <a:ext cx="2109125" cy="3927796"/>
            </a:xfrm>
            <a:custGeom>
              <a:rect b="b" l="l" r="r" t="t"/>
              <a:pathLst>
                <a:path extrusionOk="0" h="134364" w="72150">
                  <a:moveTo>
                    <a:pt x="65938" y="0"/>
                  </a:moveTo>
                  <a:cubicBezTo>
                    <a:pt x="65919" y="0"/>
                    <a:pt x="65899" y="1"/>
                    <a:pt x="65880" y="1"/>
                  </a:cubicBezTo>
                  <a:lnTo>
                    <a:pt x="15110" y="1"/>
                  </a:lnTo>
                  <a:cubicBezTo>
                    <a:pt x="11507" y="67"/>
                    <a:pt x="8539" y="2836"/>
                    <a:pt x="8272" y="6439"/>
                  </a:cubicBezTo>
                  <a:lnTo>
                    <a:pt x="299" y="127926"/>
                  </a:lnTo>
                  <a:cubicBezTo>
                    <a:pt x="1" y="131409"/>
                    <a:pt x="2770" y="134364"/>
                    <a:pt x="6245" y="134364"/>
                  </a:cubicBezTo>
                  <a:cubicBezTo>
                    <a:pt x="6265" y="134364"/>
                    <a:pt x="6284" y="134364"/>
                    <a:pt x="6304" y="134364"/>
                  </a:cubicBezTo>
                  <a:lnTo>
                    <a:pt x="57040" y="134364"/>
                  </a:lnTo>
                  <a:cubicBezTo>
                    <a:pt x="60642" y="134297"/>
                    <a:pt x="63645" y="131528"/>
                    <a:pt x="63911" y="127926"/>
                  </a:cubicBezTo>
                  <a:lnTo>
                    <a:pt x="71884" y="6439"/>
                  </a:lnTo>
                  <a:cubicBezTo>
                    <a:pt x="72149" y="2956"/>
                    <a:pt x="69413" y="0"/>
                    <a:pt x="659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2"/>
            <p:cNvSpPr/>
            <p:nvPr/>
          </p:nvSpPr>
          <p:spPr>
            <a:xfrm flipH="1">
              <a:off x="723905" y="538923"/>
              <a:ext cx="2109096" cy="3927796"/>
            </a:xfrm>
            <a:custGeom>
              <a:rect b="b" l="l" r="r" t="t"/>
              <a:pathLst>
                <a:path extrusionOk="0" h="134364" w="72149">
                  <a:moveTo>
                    <a:pt x="65905" y="0"/>
                  </a:moveTo>
                  <a:cubicBezTo>
                    <a:pt x="65885" y="0"/>
                    <a:pt x="65865" y="1"/>
                    <a:pt x="65846" y="1"/>
                  </a:cubicBezTo>
                  <a:lnTo>
                    <a:pt x="15110" y="1"/>
                  </a:lnTo>
                  <a:cubicBezTo>
                    <a:pt x="11507" y="67"/>
                    <a:pt x="8538" y="2836"/>
                    <a:pt x="8238" y="6439"/>
                  </a:cubicBezTo>
                  <a:lnTo>
                    <a:pt x="266" y="127926"/>
                  </a:lnTo>
                  <a:cubicBezTo>
                    <a:pt x="0" y="131409"/>
                    <a:pt x="2737" y="134364"/>
                    <a:pt x="6244" y="134364"/>
                  </a:cubicBezTo>
                  <a:cubicBezTo>
                    <a:pt x="6264" y="134364"/>
                    <a:pt x="6284" y="134364"/>
                    <a:pt x="6303" y="134364"/>
                  </a:cubicBezTo>
                  <a:lnTo>
                    <a:pt x="57039" y="134364"/>
                  </a:lnTo>
                  <a:cubicBezTo>
                    <a:pt x="60642" y="134297"/>
                    <a:pt x="63611" y="131528"/>
                    <a:pt x="63911" y="127926"/>
                  </a:cubicBezTo>
                  <a:lnTo>
                    <a:pt x="71883" y="6439"/>
                  </a:lnTo>
                  <a:cubicBezTo>
                    <a:pt x="72149" y="2956"/>
                    <a:pt x="69412" y="0"/>
                    <a:pt x="65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2"/>
            <p:cNvSpPr/>
            <p:nvPr/>
          </p:nvSpPr>
          <p:spPr>
            <a:xfrm flipH="1">
              <a:off x="753109" y="759307"/>
              <a:ext cx="2050689" cy="3492874"/>
            </a:xfrm>
            <a:custGeom>
              <a:rect b="b" l="l" r="r" t="t"/>
              <a:pathLst>
                <a:path extrusionOk="0" h="119486" w="70151">
                  <a:moveTo>
                    <a:pt x="9007" y="0"/>
                  </a:moveTo>
                  <a:cubicBezTo>
                    <a:pt x="8340" y="0"/>
                    <a:pt x="7773" y="534"/>
                    <a:pt x="7739" y="1235"/>
                  </a:cubicBezTo>
                  <a:lnTo>
                    <a:pt x="67" y="118085"/>
                  </a:lnTo>
                  <a:cubicBezTo>
                    <a:pt x="0" y="118852"/>
                    <a:pt x="601" y="119486"/>
                    <a:pt x="1368" y="119486"/>
                  </a:cubicBezTo>
                  <a:lnTo>
                    <a:pt x="61111" y="119486"/>
                  </a:lnTo>
                  <a:cubicBezTo>
                    <a:pt x="61811" y="119486"/>
                    <a:pt x="62378" y="118952"/>
                    <a:pt x="62412" y="118285"/>
                  </a:cubicBezTo>
                  <a:lnTo>
                    <a:pt x="70084" y="1401"/>
                  </a:lnTo>
                  <a:cubicBezTo>
                    <a:pt x="70151" y="634"/>
                    <a:pt x="69550" y="0"/>
                    <a:pt x="687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2"/>
            <p:cNvSpPr/>
            <p:nvPr/>
          </p:nvSpPr>
          <p:spPr>
            <a:xfrm flipH="1">
              <a:off x="1717489" y="3861138"/>
              <a:ext cx="170542" cy="324393"/>
            </a:xfrm>
            <a:custGeom>
              <a:rect b="b" l="l" r="r" t="t"/>
              <a:pathLst>
                <a:path extrusionOk="0" h="11097" w="5834">
                  <a:moveTo>
                    <a:pt x="2097" y="1"/>
                  </a:moveTo>
                  <a:cubicBezTo>
                    <a:pt x="1630" y="168"/>
                    <a:pt x="1197" y="401"/>
                    <a:pt x="796" y="635"/>
                  </a:cubicBezTo>
                  <a:cubicBezTo>
                    <a:pt x="769" y="632"/>
                    <a:pt x="741" y="631"/>
                    <a:pt x="714" y="631"/>
                  </a:cubicBezTo>
                  <a:cubicBezTo>
                    <a:pt x="318" y="631"/>
                    <a:pt x="0" y="854"/>
                    <a:pt x="63" y="1135"/>
                  </a:cubicBezTo>
                  <a:cubicBezTo>
                    <a:pt x="296" y="2402"/>
                    <a:pt x="563" y="3303"/>
                    <a:pt x="896" y="4871"/>
                  </a:cubicBezTo>
                  <a:cubicBezTo>
                    <a:pt x="1063" y="5838"/>
                    <a:pt x="763" y="7673"/>
                    <a:pt x="1530" y="10108"/>
                  </a:cubicBezTo>
                  <a:cubicBezTo>
                    <a:pt x="1727" y="10747"/>
                    <a:pt x="2278" y="11097"/>
                    <a:pt x="2906" y="11097"/>
                  </a:cubicBezTo>
                  <a:cubicBezTo>
                    <a:pt x="3557" y="11097"/>
                    <a:pt x="4290" y="10722"/>
                    <a:pt x="4799" y="9908"/>
                  </a:cubicBezTo>
                  <a:cubicBezTo>
                    <a:pt x="5833" y="8307"/>
                    <a:pt x="5133" y="6205"/>
                    <a:pt x="4833" y="4237"/>
                  </a:cubicBezTo>
                  <a:cubicBezTo>
                    <a:pt x="4632" y="2803"/>
                    <a:pt x="5500" y="1935"/>
                    <a:pt x="5500" y="1068"/>
                  </a:cubicBezTo>
                  <a:lnTo>
                    <a:pt x="5500" y="1068"/>
                  </a:lnTo>
                  <a:cubicBezTo>
                    <a:pt x="5236" y="1138"/>
                    <a:pt x="4960" y="1172"/>
                    <a:pt x="4685" y="1172"/>
                  </a:cubicBezTo>
                  <a:cubicBezTo>
                    <a:pt x="4300" y="1172"/>
                    <a:pt x="3915" y="1104"/>
                    <a:pt x="3565" y="968"/>
                  </a:cubicBezTo>
                  <a:cubicBezTo>
                    <a:pt x="2998" y="768"/>
                    <a:pt x="2498" y="434"/>
                    <a:pt x="20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2"/>
            <p:cNvSpPr/>
            <p:nvPr/>
          </p:nvSpPr>
          <p:spPr>
            <a:xfrm flipH="1">
              <a:off x="784300" y="758342"/>
              <a:ext cx="1077539" cy="3415847"/>
            </a:xfrm>
            <a:custGeom>
              <a:rect b="b" l="l" r="r" t="t"/>
              <a:pathLst>
                <a:path extrusionOk="0" h="116851" w="36861">
                  <a:moveTo>
                    <a:pt x="23751" y="3469"/>
                  </a:moveTo>
                  <a:cubicBezTo>
                    <a:pt x="23984" y="4036"/>
                    <a:pt x="24418" y="4503"/>
                    <a:pt x="24985" y="4770"/>
                  </a:cubicBezTo>
                  <a:cubicBezTo>
                    <a:pt x="25052" y="5504"/>
                    <a:pt x="25052" y="6238"/>
                    <a:pt x="24985" y="6972"/>
                  </a:cubicBezTo>
                  <a:cubicBezTo>
                    <a:pt x="24018" y="6171"/>
                    <a:pt x="23517" y="4937"/>
                    <a:pt x="23717" y="3703"/>
                  </a:cubicBezTo>
                  <a:cubicBezTo>
                    <a:pt x="23717" y="3636"/>
                    <a:pt x="23717" y="3536"/>
                    <a:pt x="23751" y="3469"/>
                  </a:cubicBezTo>
                  <a:close/>
                  <a:moveTo>
                    <a:pt x="23551" y="2969"/>
                  </a:moveTo>
                  <a:cubicBezTo>
                    <a:pt x="23551" y="3002"/>
                    <a:pt x="23551" y="3036"/>
                    <a:pt x="23584" y="3069"/>
                  </a:cubicBezTo>
                  <a:cubicBezTo>
                    <a:pt x="23517" y="3236"/>
                    <a:pt x="23451" y="3436"/>
                    <a:pt x="23417" y="3636"/>
                  </a:cubicBezTo>
                  <a:cubicBezTo>
                    <a:pt x="23250" y="5037"/>
                    <a:pt x="23817" y="6438"/>
                    <a:pt x="24985" y="7305"/>
                  </a:cubicBezTo>
                  <a:cubicBezTo>
                    <a:pt x="24952" y="7739"/>
                    <a:pt x="24885" y="8139"/>
                    <a:pt x="24852" y="8540"/>
                  </a:cubicBezTo>
                  <a:cubicBezTo>
                    <a:pt x="24051" y="8206"/>
                    <a:pt x="23417" y="7606"/>
                    <a:pt x="23017" y="6872"/>
                  </a:cubicBezTo>
                  <a:cubicBezTo>
                    <a:pt x="22583" y="6104"/>
                    <a:pt x="22483" y="5170"/>
                    <a:pt x="22717" y="4337"/>
                  </a:cubicBezTo>
                  <a:cubicBezTo>
                    <a:pt x="22850" y="3803"/>
                    <a:pt x="23150" y="3336"/>
                    <a:pt x="23551" y="2969"/>
                  </a:cubicBezTo>
                  <a:close/>
                  <a:moveTo>
                    <a:pt x="22583" y="0"/>
                  </a:moveTo>
                  <a:cubicBezTo>
                    <a:pt x="22650" y="934"/>
                    <a:pt x="22950" y="1835"/>
                    <a:pt x="23451" y="2602"/>
                  </a:cubicBezTo>
                  <a:cubicBezTo>
                    <a:pt x="22950" y="3036"/>
                    <a:pt x="22617" y="3569"/>
                    <a:pt x="22450" y="4203"/>
                  </a:cubicBezTo>
                  <a:cubicBezTo>
                    <a:pt x="22183" y="5104"/>
                    <a:pt x="22316" y="6104"/>
                    <a:pt x="22783" y="6938"/>
                  </a:cubicBezTo>
                  <a:cubicBezTo>
                    <a:pt x="23217" y="7772"/>
                    <a:pt x="23951" y="8406"/>
                    <a:pt x="24785" y="8773"/>
                  </a:cubicBezTo>
                  <a:cubicBezTo>
                    <a:pt x="24585" y="9974"/>
                    <a:pt x="24151" y="10975"/>
                    <a:pt x="23417" y="11508"/>
                  </a:cubicBezTo>
                  <a:cubicBezTo>
                    <a:pt x="22917" y="11442"/>
                    <a:pt x="22416" y="11408"/>
                    <a:pt x="21916" y="11375"/>
                  </a:cubicBezTo>
                  <a:cubicBezTo>
                    <a:pt x="21516" y="11342"/>
                    <a:pt x="21116" y="11308"/>
                    <a:pt x="20749" y="11308"/>
                  </a:cubicBezTo>
                  <a:cubicBezTo>
                    <a:pt x="20660" y="11300"/>
                    <a:pt x="20572" y="11296"/>
                    <a:pt x="20485" y="11296"/>
                  </a:cubicBezTo>
                  <a:cubicBezTo>
                    <a:pt x="19480" y="11296"/>
                    <a:pt x="18532" y="11817"/>
                    <a:pt x="17980" y="12676"/>
                  </a:cubicBezTo>
                  <a:cubicBezTo>
                    <a:pt x="17780" y="12743"/>
                    <a:pt x="17546" y="12876"/>
                    <a:pt x="17380" y="13009"/>
                  </a:cubicBezTo>
                  <a:cubicBezTo>
                    <a:pt x="16846" y="13443"/>
                    <a:pt x="16412" y="13777"/>
                    <a:pt x="15945" y="14210"/>
                  </a:cubicBezTo>
                  <a:cubicBezTo>
                    <a:pt x="15512" y="14611"/>
                    <a:pt x="15045" y="15011"/>
                    <a:pt x="14611" y="15411"/>
                  </a:cubicBezTo>
                  <a:cubicBezTo>
                    <a:pt x="13744" y="16245"/>
                    <a:pt x="12910" y="17112"/>
                    <a:pt x="12109" y="18013"/>
                  </a:cubicBezTo>
                  <a:cubicBezTo>
                    <a:pt x="10708" y="19547"/>
                    <a:pt x="9441" y="21249"/>
                    <a:pt x="8373" y="23050"/>
                  </a:cubicBezTo>
                  <a:cubicBezTo>
                    <a:pt x="7773" y="23183"/>
                    <a:pt x="7139" y="23984"/>
                    <a:pt x="6772" y="25118"/>
                  </a:cubicBezTo>
                  <a:cubicBezTo>
                    <a:pt x="6405" y="26319"/>
                    <a:pt x="6472" y="27486"/>
                    <a:pt x="6905" y="27953"/>
                  </a:cubicBezTo>
                  <a:cubicBezTo>
                    <a:pt x="6905" y="28087"/>
                    <a:pt x="6905" y="28254"/>
                    <a:pt x="6905" y="28420"/>
                  </a:cubicBezTo>
                  <a:cubicBezTo>
                    <a:pt x="6872" y="29721"/>
                    <a:pt x="6939" y="30989"/>
                    <a:pt x="7072" y="32290"/>
                  </a:cubicBezTo>
                  <a:cubicBezTo>
                    <a:pt x="7272" y="34525"/>
                    <a:pt x="7673" y="36760"/>
                    <a:pt x="8173" y="38995"/>
                  </a:cubicBezTo>
                  <a:cubicBezTo>
                    <a:pt x="7939" y="39262"/>
                    <a:pt x="7806" y="39628"/>
                    <a:pt x="7806" y="39995"/>
                  </a:cubicBezTo>
                  <a:cubicBezTo>
                    <a:pt x="7839" y="40696"/>
                    <a:pt x="7906" y="41396"/>
                    <a:pt x="8106" y="42097"/>
                  </a:cubicBezTo>
                  <a:lnTo>
                    <a:pt x="8507" y="44765"/>
                  </a:lnTo>
                  <a:lnTo>
                    <a:pt x="12209" y="44866"/>
                  </a:lnTo>
                  <a:lnTo>
                    <a:pt x="12543" y="42030"/>
                  </a:lnTo>
                  <a:lnTo>
                    <a:pt x="11242" y="39495"/>
                  </a:lnTo>
                  <a:cubicBezTo>
                    <a:pt x="11175" y="39362"/>
                    <a:pt x="11075" y="39195"/>
                    <a:pt x="10942" y="39095"/>
                  </a:cubicBezTo>
                  <a:cubicBezTo>
                    <a:pt x="10942" y="36893"/>
                    <a:pt x="10942" y="34692"/>
                    <a:pt x="11042" y="32557"/>
                  </a:cubicBezTo>
                  <a:cubicBezTo>
                    <a:pt x="11075" y="31389"/>
                    <a:pt x="11175" y="30255"/>
                    <a:pt x="11309" y="29188"/>
                  </a:cubicBezTo>
                  <a:cubicBezTo>
                    <a:pt x="11375" y="28687"/>
                    <a:pt x="11475" y="28187"/>
                    <a:pt x="11609" y="27687"/>
                  </a:cubicBezTo>
                  <a:cubicBezTo>
                    <a:pt x="11675" y="27486"/>
                    <a:pt x="11742" y="27286"/>
                    <a:pt x="11809" y="27120"/>
                  </a:cubicBezTo>
                  <a:cubicBezTo>
                    <a:pt x="11842" y="27019"/>
                    <a:pt x="11876" y="26953"/>
                    <a:pt x="11909" y="26886"/>
                  </a:cubicBezTo>
                  <a:lnTo>
                    <a:pt x="11942" y="26819"/>
                  </a:lnTo>
                  <a:lnTo>
                    <a:pt x="11976" y="26786"/>
                  </a:lnTo>
                  <a:lnTo>
                    <a:pt x="12009" y="26719"/>
                  </a:lnTo>
                  <a:cubicBezTo>
                    <a:pt x="12609" y="25819"/>
                    <a:pt x="13243" y="24985"/>
                    <a:pt x="13910" y="24184"/>
                  </a:cubicBezTo>
                  <a:cubicBezTo>
                    <a:pt x="14611" y="23350"/>
                    <a:pt x="15345" y="22550"/>
                    <a:pt x="16112" y="21749"/>
                  </a:cubicBezTo>
                  <a:lnTo>
                    <a:pt x="17780" y="20081"/>
                  </a:lnTo>
                  <a:lnTo>
                    <a:pt x="17780" y="20515"/>
                  </a:lnTo>
                  <a:lnTo>
                    <a:pt x="17780" y="21115"/>
                  </a:lnTo>
                  <a:lnTo>
                    <a:pt x="17780" y="22783"/>
                  </a:lnTo>
                  <a:lnTo>
                    <a:pt x="17780" y="22917"/>
                  </a:lnTo>
                  <a:cubicBezTo>
                    <a:pt x="17780" y="23450"/>
                    <a:pt x="17746" y="23984"/>
                    <a:pt x="17713" y="24518"/>
                  </a:cubicBezTo>
                  <a:cubicBezTo>
                    <a:pt x="17646" y="26586"/>
                    <a:pt x="17546" y="28587"/>
                    <a:pt x="17380" y="30422"/>
                  </a:cubicBezTo>
                  <a:cubicBezTo>
                    <a:pt x="17246" y="32023"/>
                    <a:pt x="17079" y="33524"/>
                    <a:pt x="16913" y="34858"/>
                  </a:cubicBezTo>
                  <a:cubicBezTo>
                    <a:pt x="16746" y="36560"/>
                    <a:pt x="17246" y="38261"/>
                    <a:pt x="18347" y="39628"/>
                  </a:cubicBezTo>
                  <a:cubicBezTo>
                    <a:pt x="17646" y="40763"/>
                    <a:pt x="17313" y="42064"/>
                    <a:pt x="17313" y="43398"/>
                  </a:cubicBezTo>
                  <a:cubicBezTo>
                    <a:pt x="15912" y="44098"/>
                    <a:pt x="14911" y="45433"/>
                    <a:pt x="14644" y="46967"/>
                  </a:cubicBezTo>
                  <a:cubicBezTo>
                    <a:pt x="13277" y="53772"/>
                    <a:pt x="10775" y="65781"/>
                    <a:pt x="8240" y="74387"/>
                  </a:cubicBezTo>
                  <a:cubicBezTo>
                    <a:pt x="7372" y="74854"/>
                    <a:pt x="6705" y="75588"/>
                    <a:pt x="6338" y="76488"/>
                  </a:cubicBezTo>
                  <a:cubicBezTo>
                    <a:pt x="5838" y="77656"/>
                    <a:pt x="5838" y="78957"/>
                    <a:pt x="6305" y="80124"/>
                  </a:cubicBezTo>
                  <a:cubicBezTo>
                    <a:pt x="3536" y="87196"/>
                    <a:pt x="1435" y="97837"/>
                    <a:pt x="234" y="102940"/>
                  </a:cubicBezTo>
                  <a:cubicBezTo>
                    <a:pt x="0" y="104108"/>
                    <a:pt x="367" y="105309"/>
                    <a:pt x="1201" y="106176"/>
                  </a:cubicBezTo>
                  <a:cubicBezTo>
                    <a:pt x="1602" y="106576"/>
                    <a:pt x="2102" y="106910"/>
                    <a:pt x="2636" y="107110"/>
                  </a:cubicBezTo>
                  <a:cubicBezTo>
                    <a:pt x="3005" y="107246"/>
                    <a:pt x="3386" y="107314"/>
                    <a:pt x="3766" y="107314"/>
                  </a:cubicBezTo>
                  <a:cubicBezTo>
                    <a:pt x="4036" y="107314"/>
                    <a:pt x="4306" y="107280"/>
                    <a:pt x="4570" y="107210"/>
                  </a:cubicBezTo>
                  <a:cubicBezTo>
                    <a:pt x="5571" y="107010"/>
                    <a:pt x="6372" y="106276"/>
                    <a:pt x="6705" y="105342"/>
                  </a:cubicBezTo>
                  <a:cubicBezTo>
                    <a:pt x="8473" y="100339"/>
                    <a:pt x="11275" y="91366"/>
                    <a:pt x="14778" y="84094"/>
                  </a:cubicBezTo>
                  <a:cubicBezTo>
                    <a:pt x="16079" y="83793"/>
                    <a:pt x="17179" y="82859"/>
                    <a:pt x="17680" y="81625"/>
                  </a:cubicBezTo>
                  <a:cubicBezTo>
                    <a:pt x="18280" y="80258"/>
                    <a:pt x="18180" y="78690"/>
                    <a:pt x="17446" y="77422"/>
                  </a:cubicBezTo>
                  <a:cubicBezTo>
                    <a:pt x="19748" y="70851"/>
                    <a:pt x="22717" y="60977"/>
                    <a:pt x="24852" y="53805"/>
                  </a:cubicBezTo>
                  <a:cubicBezTo>
                    <a:pt x="24952" y="54606"/>
                    <a:pt x="25052" y="55406"/>
                    <a:pt x="25152" y="56274"/>
                  </a:cubicBezTo>
                  <a:cubicBezTo>
                    <a:pt x="25152" y="56340"/>
                    <a:pt x="25152" y="56441"/>
                    <a:pt x="25185" y="56541"/>
                  </a:cubicBezTo>
                  <a:cubicBezTo>
                    <a:pt x="25218" y="56974"/>
                    <a:pt x="25285" y="57441"/>
                    <a:pt x="25352" y="57908"/>
                  </a:cubicBezTo>
                  <a:lnTo>
                    <a:pt x="25352" y="58108"/>
                  </a:lnTo>
                  <a:cubicBezTo>
                    <a:pt x="25385" y="58575"/>
                    <a:pt x="25452" y="59076"/>
                    <a:pt x="25519" y="59543"/>
                  </a:cubicBezTo>
                  <a:cubicBezTo>
                    <a:pt x="25986" y="63579"/>
                    <a:pt x="26453" y="67949"/>
                    <a:pt x="26786" y="72052"/>
                  </a:cubicBezTo>
                  <a:cubicBezTo>
                    <a:pt x="27053" y="75187"/>
                    <a:pt x="27487" y="78189"/>
                    <a:pt x="27787" y="80825"/>
                  </a:cubicBezTo>
                  <a:cubicBezTo>
                    <a:pt x="27220" y="81492"/>
                    <a:pt x="26853" y="82292"/>
                    <a:pt x="26753" y="83160"/>
                  </a:cubicBezTo>
                  <a:cubicBezTo>
                    <a:pt x="26553" y="84694"/>
                    <a:pt x="27053" y="86228"/>
                    <a:pt x="28121" y="87296"/>
                  </a:cubicBezTo>
                  <a:cubicBezTo>
                    <a:pt x="28287" y="96636"/>
                    <a:pt x="29221" y="109378"/>
                    <a:pt x="29688" y="115249"/>
                  </a:cubicBezTo>
                  <a:cubicBezTo>
                    <a:pt x="29755" y="115816"/>
                    <a:pt x="29955" y="116383"/>
                    <a:pt x="30255" y="116850"/>
                  </a:cubicBezTo>
                  <a:lnTo>
                    <a:pt x="34859" y="47534"/>
                  </a:lnTo>
                  <a:cubicBezTo>
                    <a:pt x="34525" y="47100"/>
                    <a:pt x="34125" y="46700"/>
                    <a:pt x="33691" y="46333"/>
                  </a:cubicBezTo>
                  <a:cubicBezTo>
                    <a:pt x="33825" y="45633"/>
                    <a:pt x="33858" y="44932"/>
                    <a:pt x="33791" y="44232"/>
                  </a:cubicBezTo>
                  <a:cubicBezTo>
                    <a:pt x="33725" y="43698"/>
                    <a:pt x="33624" y="43198"/>
                    <a:pt x="33491" y="42664"/>
                  </a:cubicBezTo>
                  <a:cubicBezTo>
                    <a:pt x="34192" y="42264"/>
                    <a:pt x="34825" y="41663"/>
                    <a:pt x="35259" y="40996"/>
                  </a:cubicBezTo>
                  <a:lnTo>
                    <a:pt x="36860" y="16579"/>
                  </a:lnTo>
                  <a:cubicBezTo>
                    <a:pt x="36226" y="15078"/>
                    <a:pt x="34959" y="13943"/>
                    <a:pt x="33391" y="13410"/>
                  </a:cubicBezTo>
                  <a:cubicBezTo>
                    <a:pt x="33057" y="13310"/>
                    <a:pt x="32657" y="13176"/>
                    <a:pt x="32290" y="13076"/>
                  </a:cubicBezTo>
                  <a:cubicBezTo>
                    <a:pt x="31957" y="12976"/>
                    <a:pt x="31656" y="12909"/>
                    <a:pt x="31323" y="12809"/>
                  </a:cubicBezTo>
                  <a:cubicBezTo>
                    <a:pt x="29188" y="11942"/>
                    <a:pt x="28821" y="10541"/>
                    <a:pt x="29055" y="9073"/>
                  </a:cubicBezTo>
                  <a:cubicBezTo>
                    <a:pt x="29088" y="8873"/>
                    <a:pt x="29121" y="8706"/>
                    <a:pt x="29155" y="8506"/>
                  </a:cubicBezTo>
                  <a:lnTo>
                    <a:pt x="29221" y="8306"/>
                  </a:lnTo>
                  <a:cubicBezTo>
                    <a:pt x="29470" y="8349"/>
                    <a:pt x="29717" y="8370"/>
                    <a:pt x="29962" y="8370"/>
                  </a:cubicBezTo>
                  <a:cubicBezTo>
                    <a:pt x="31785" y="8370"/>
                    <a:pt x="33437" y="7202"/>
                    <a:pt x="34025" y="5437"/>
                  </a:cubicBezTo>
                  <a:cubicBezTo>
                    <a:pt x="34558" y="3669"/>
                    <a:pt x="34692" y="1801"/>
                    <a:pt x="343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2"/>
            <p:cNvSpPr/>
            <p:nvPr/>
          </p:nvSpPr>
          <p:spPr>
            <a:xfrm flipH="1">
              <a:off x="1454221" y="625714"/>
              <a:ext cx="405659" cy="45866"/>
            </a:xfrm>
            <a:custGeom>
              <a:rect b="b" l="l" r="r" t="t"/>
              <a:pathLst>
                <a:path extrusionOk="0" h="1569" w="13877">
                  <a:moveTo>
                    <a:pt x="901" y="1"/>
                  </a:moveTo>
                  <a:cubicBezTo>
                    <a:pt x="434" y="1"/>
                    <a:pt x="67" y="334"/>
                    <a:pt x="34" y="801"/>
                  </a:cubicBezTo>
                  <a:cubicBezTo>
                    <a:pt x="0" y="1201"/>
                    <a:pt x="334" y="1568"/>
                    <a:pt x="767" y="1568"/>
                  </a:cubicBezTo>
                  <a:lnTo>
                    <a:pt x="13043" y="1568"/>
                  </a:lnTo>
                  <a:cubicBezTo>
                    <a:pt x="13476" y="1568"/>
                    <a:pt x="13843" y="1235"/>
                    <a:pt x="13877" y="801"/>
                  </a:cubicBezTo>
                  <a:cubicBezTo>
                    <a:pt x="13877" y="367"/>
                    <a:pt x="13543" y="1"/>
                    <a:pt x="131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2"/>
            <p:cNvSpPr/>
            <p:nvPr/>
          </p:nvSpPr>
          <p:spPr>
            <a:xfrm flipH="1">
              <a:off x="3254271" y="1181015"/>
              <a:ext cx="524840" cy="875689"/>
            </a:xfrm>
            <a:custGeom>
              <a:rect b="b" l="l" r="r" t="t"/>
              <a:pathLst>
                <a:path extrusionOk="0" h="29956" w="17954">
                  <a:moveTo>
                    <a:pt x="15182" y="0"/>
                  </a:moveTo>
                  <a:cubicBezTo>
                    <a:pt x="13876" y="0"/>
                    <a:pt x="12771" y="985"/>
                    <a:pt x="12616" y="2286"/>
                  </a:cubicBezTo>
                  <a:lnTo>
                    <a:pt x="12616" y="2320"/>
                  </a:lnTo>
                  <a:cubicBezTo>
                    <a:pt x="12316" y="4822"/>
                    <a:pt x="11983" y="7357"/>
                    <a:pt x="11649" y="9859"/>
                  </a:cubicBezTo>
                  <a:cubicBezTo>
                    <a:pt x="11449" y="11093"/>
                    <a:pt x="11249" y="12327"/>
                    <a:pt x="11049" y="13561"/>
                  </a:cubicBezTo>
                  <a:cubicBezTo>
                    <a:pt x="10848" y="14729"/>
                    <a:pt x="10582" y="15863"/>
                    <a:pt x="10248" y="16997"/>
                  </a:cubicBezTo>
                  <a:cubicBezTo>
                    <a:pt x="10148" y="17264"/>
                    <a:pt x="10081" y="17497"/>
                    <a:pt x="9981" y="17697"/>
                  </a:cubicBezTo>
                  <a:cubicBezTo>
                    <a:pt x="9914" y="17864"/>
                    <a:pt x="9848" y="18031"/>
                    <a:pt x="9748" y="18198"/>
                  </a:cubicBezTo>
                  <a:cubicBezTo>
                    <a:pt x="9447" y="18631"/>
                    <a:pt x="9114" y="19065"/>
                    <a:pt x="8747" y="19499"/>
                  </a:cubicBezTo>
                  <a:cubicBezTo>
                    <a:pt x="8013" y="20399"/>
                    <a:pt x="7146" y="21300"/>
                    <a:pt x="6245" y="22234"/>
                  </a:cubicBezTo>
                  <a:cubicBezTo>
                    <a:pt x="4511" y="24035"/>
                    <a:pt x="2676" y="25870"/>
                    <a:pt x="875" y="27705"/>
                  </a:cubicBezTo>
                  <a:cubicBezTo>
                    <a:pt x="0" y="28606"/>
                    <a:pt x="782" y="29956"/>
                    <a:pt x="1809" y="29956"/>
                  </a:cubicBezTo>
                  <a:cubicBezTo>
                    <a:pt x="2035" y="29956"/>
                    <a:pt x="2274" y="29890"/>
                    <a:pt x="2509" y="29739"/>
                  </a:cubicBezTo>
                  <a:cubicBezTo>
                    <a:pt x="4744" y="28372"/>
                    <a:pt x="6912" y="26837"/>
                    <a:pt x="8980" y="25236"/>
                  </a:cubicBezTo>
                  <a:cubicBezTo>
                    <a:pt x="10014" y="24402"/>
                    <a:pt x="11049" y="23568"/>
                    <a:pt x="12049" y="22601"/>
                  </a:cubicBezTo>
                  <a:cubicBezTo>
                    <a:pt x="12616" y="22067"/>
                    <a:pt x="13117" y="21500"/>
                    <a:pt x="13584" y="20933"/>
                  </a:cubicBezTo>
                  <a:cubicBezTo>
                    <a:pt x="13884" y="20566"/>
                    <a:pt x="14117" y="20166"/>
                    <a:pt x="14318" y="19732"/>
                  </a:cubicBezTo>
                  <a:cubicBezTo>
                    <a:pt x="14518" y="19332"/>
                    <a:pt x="14684" y="18998"/>
                    <a:pt x="14818" y="18631"/>
                  </a:cubicBezTo>
                  <a:cubicBezTo>
                    <a:pt x="15318" y="17331"/>
                    <a:pt x="15719" y="15963"/>
                    <a:pt x="16019" y="14595"/>
                  </a:cubicBezTo>
                  <a:cubicBezTo>
                    <a:pt x="16352" y="13294"/>
                    <a:pt x="16586" y="11993"/>
                    <a:pt x="16819" y="10659"/>
                  </a:cubicBezTo>
                  <a:cubicBezTo>
                    <a:pt x="17286" y="8057"/>
                    <a:pt x="17620" y="5489"/>
                    <a:pt x="17853" y="2820"/>
                  </a:cubicBezTo>
                  <a:lnTo>
                    <a:pt x="17820" y="2820"/>
                  </a:lnTo>
                  <a:cubicBezTo>
                    <a:pt x="17953" y="1419"/>
                    <a:pt x="16886" y="152"/>
                    <a:pt x="15485" y="18"/>
                  </a:cubicBezTo>
                  <a:cubicBezTo>
                    <a:pt x="15383" y="6"/>
                    <a:pt x="15282" y="0"/>
                    <a:pt x="15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2"/>
            <p:cNvSpPr/>
            <p:nvPr/>
          </p:nvSpPr>
          <p:spPr>
            <a:xfrm flipH="1">
              <a:off x="3335215" y="1680393"/>
              <a:ext cx="99478" cy="149027"/>
            </a:xfrm>
            <a:custGeom>
              <a:rect b="b" l="l" r="r" t="t"/>
              <a:pathLst>
                <a:path extrusionOk="0" h="5098" w="3403">
                  <a:moveTo>
                    <a:pt x="2531" y="1"/>
                  </a:moveTo>
                  <a:cubicBezTo>
                    <a:pt x="1912" y="1"/>
                    <a:pt x="1101" y="847"/>
                    <a:pt x="601" y="2082"/>
                  </a:cubicBezTo>
                  <a:cubicBezTo>
                    <a:pt x="0" y="3450"/>
                    <a:pt x="34" y="4784"/>
                    <a:pt x="668" y="5051"/>
                  </a:cubicBezTo>
                  <a:cubicBezTo>
                    <a:pt x="739" y="5083"/>
                    <a:pt x="815" y="5098"/>
                    <a:pt x="895" y="5098"/>
                  </a:cubicBezTo>
                  <a:cubicBezTo>
                    <a:pt x="1492" y="5098"/>
                    <a:pt x="2306" y="4251"/>
                    <a:pt x="2836" y="3016"/>
                  </a:cubicBezTo>
                  <a:cubicBezTo>
                    <a:pt x="3403" y="1649"/>
                    <a:pt x="3369" y="314"/>
                    <a:pt x="2769" y="47"/>
                  </a:cubicBezTo>
                  <a:cubicBezTo>
                    <a:pt x="2694" y="16"/>
                    <a:pt x="2614" y="1"/>
                    <a:pt x="25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2"/>
            <p:cNvSpPr/>
            <p:nvPr/>
          </p:nvSpPr>
          <p:spPr>
            <a:xfrm flipH="1">
              <a:off x="3690156" y="1983827"/>
              <a:ext cx="105325" cy="133856"/>
            </a:xfrm>
            <a:custGeom>
              <a:rect b="b" l="l" r="r" t="t"/>
              <a:pathLst>
                <a:path extrusionOk="0" h="4579" w="3603">
                  <a:moveTo>
                    <a:pt x="2036" y="0"/>
                  </a:moveTo>
                  <a:cubicBezTo>
                    <a:pt x="1759" y="0"/>
                    <a:pt x="1480" y="78"/>
                    <a:pt x="1234" y="242"/>
                  </a:cubicBezTo>
                  <a:lnTo>
                    <a:pt x="0" y="1076"/>
                  </a:lnTo>
                  <a:lnTo>
                    <a:pt x="1968" y="4578"/>
                  </a:lnTo>
                  <a:cubicBezTo>
                    <a:pt x="2502" y="3811"/>
                    <a:pt x="2969" y="2977"/>
                    <a:pt x="3403" y="2143"/>
                  </a:cubicBezTo>
                  <a:cubicBezTo>
                    <a:pt x="3603" y="1676"/>
                    <a:pt x="3569" y="1176"/>
                    <a:pt x="3336" y="742"/>
                  </a:cubicBezTo>
                  <a:cubicBezTo>
                    <a:pt x="3054" y="266"/>
                    <a:pt x="2548" y="0"/>
                    <a:pt x="20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2"/>
            <p:cNvSpPr/>
            <p:nvPr/>
          </p:nvSpPr>
          <p:spPr>
            <a:xfrm flipH="1">
              <a:off x="3737922" y="2015252"/>
              <a:ext cx="95590" cy="147273"/>
            </a:xfrm>
            <a:custGeom>
              <a:rect b="b" l="l" r="r" t="t"/>
              <a:pathLst>
                <a:path extrusionOk="0" h="5038" w="3270">
                  <a:moveTo>
                    <a:pt x="1301" y="1"/>
                  </a:moveTo>
                  <a:lnTo>
                    <a:pt x="0" y="2202"/>
                  </a:lnTo>
                  <a:lnTo>
                    <a:pt x="1935" y="5037"/>
                  </a:lnTo>
                  <a:lnTo>
                    <a:pt x="3269" y="3503"/>
                  </a:lnTo>
                  <a:lnTo>
                    <a:pt x="13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2"/>
            <p:cNvSpPr/>
            <p:nvPr/>
          </p:nvSpPr>
          <p:spPr>
            <a:xfrm flipH="1">
              <a:off x="1826701" y="3834624"/>
              <a:ext cx="183726" cy="332578"/>
            </a:xfrm>
            <a:custGeom>
              <a:rect b="b" l="l" r="r" t="t"/>
              <a:pathLst>
                <a:path extrusionOk="0" h="11377" w="6285">
                  <a:moveTo>
                    <a:pt x="2662" y="1"/>
                  </a:moveTo>
                  <a:cubicBezTo>
                    <a:pt x="2547" y="1"/>
                    <a:pt x="2439" y="87"/>
                    <a:pt x="2382" y="174"/>
                  </a:cubicBezTo>
                  <a:lnTo>
                    <a:pt x="580" y="4010"/>
                  </a:lnTo>
                  <a:cubicBezTo>
                    <a:pt x="514" y="4210"/>
                    <a:pt x="514" y="4410"/>
                    <a:pt x="580" y="4610"/>
                  </a:cubicBezTo>
                  <a:cubicBezTo>
                    <a:pt x="880" y="5711"/>
                    <a:pt x="1247" y="7746"/>
                    <a:pt x="147" y="10548"/>
                  </a:cubicBezTo>
                  <a:cubicBezTo>
                    <a:pt x="0" y="10903"/>
                    <a:pt x="417" y="11377"/>
                    <a:pt x="922" y="11377"/>
                  </a:cubicBezTo>
                  <a:cubicBezTo>
                    <a:pt x="1222" y="11377"/>
                    <a:pt x="1553" y="11209"/>
                    <a:pt x="1814" y="10748"/>
                  </a:cubicBezTo>
                  <a:cubicBezTo>
                    <a:pt x="3182" y="8413"/>
                    <a:pt x="3883" y="6011"/>
                    <a:pt x="4316" y="5077"/>
                  </a:cubicBezTo>
                  <a:cubicBezTo>
                    <a:pt x="5050" y="3510"/>
                    <a:pt x="5550" y="2642"/>
                    <a:pt x="6151" y="1441"/>
                  </a:cubicBezTo>
                  <a:cubicBezTo>
                    <a:pt x="6284" y="1141"/>
                    <a:pt x="6118" y="774"/>
                    <a:pt x="5817" y="708"/>
                  </a:cubicBezTo>
                  <a:lnTo>
                    <a:pt x="2715" y="7"/>
                  </a:lnTo>
                  <a:cubicBezTo>
                    <a:pt x="2697" y="3"/>
                    <a:pt x="2679" y="1"/>
                    <a:pt x="2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2"/>
            <p:cNvSpPr/>
            <p:nvPr/>
          </p:nvSpPr>
          <p:spPr>
            <a:xfrm flipH="1">
              <a:off x="2921751" y="4298982"/>
              <a:ext cx="395925" cy="116053"/>
            </a:xfrm>
            <a:custGeom>
              <a:rect b="b" l="l" r="r" t="t"/>
              <a:pathLst>
                <a:path extrusionOk="0" h="3970" w="13544">
                  <a:moveTo>
                    <a:pt x="8706" y="0"/>
                  </a:moveTo>
                  <a:cubicBezTo>
                    <a:pt x="8406" y="33"/>
                    <a:pt x="8139" y="100"/>
                    <a:pt x="7873" y="267"/>
                  </a:cubicBezTo>
                  <a:cubicBezTo>
                    <a:pt x="5538" y="1701"/>
                    <a:pt x="3303" y="1735"/>
                    <a:pt x="601" y="2335"/>
                  </a:cubicBezTo>
                  <a:cubicBezTo>
                    <a:pt x="0" y="2435"/>
                    <a:pt x="401" y="3903"/>
                    <a:pt x="1802" y="3903"/>
                  </a:cubicBezTo>
                  <a:cubicBezTo>
                    <a:pt x="4137" y="3903"/>
                    <a:pt x="5904" y="3836"/>
                    <a:pt x="7906" y="3836"/>
                  </a:cubicBezTo>
                  <a:cubicBezTo>
                    <a:pt x="9607" y="3836"/>
                    <a:pt x="11609" y="3936"/>
                    <a:pt x="12943" y="3970"/>
                  </a:cubicBezTo>
                  <a:cubicBezTo>
                    <a:pt x="13276" y="3970"/>
                    <a:pt x="13543" y="3669"/>
                    <a:pt x="13477" y="3369"/>
                  </a:cubicBezTo>
                  <a:lnTo>
                    <a:pt x="12809" y="267"/>
                  </a:lnTo>
                  <a:cubicBezTo>
                    <a:pt x="12776" y="134"/>
                    <a:pt x="12643" y="33"/>
                    <a:pt x="12509" y="33"/>
                  </a:cubicBezTo>
                  <a:lnTo>
                    <a:pt x="87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2"/>
            <p:cNvSpPr/>
            <p:nvPr/>
          </p:nvSpPr>
          <p:spPr>
            <a:xfrm flipH="1">
              <a:off x="3039733" y="3084197"/>
              <a:ext cx="258445" cy="261602"/>
            </a:xfrm>
            <a:custGeom>
              <a:rect b="b" l="l" r="r" t="t"/>
              <a:pathLst>
                <a:path extrusionOk="0" h="8949" w="8841">
                  <a:moveTo>
                    <a:pt x="4239" y="0"/>
                  </a:moveTo>
                  <a:cubicBezTo>
                    <a:pt x="3973" y="0"/>
                    <a:pt x="3704" y="30"/>
                    <a:pt x="3436" y="93"/>
                  </a:cubicBezTo>
                  <a:cubicBezTo>
                    <a:pt x="1301" y="560"/>
                    <a:pt x="0" y="2928"/>
                    <a:pt x="567" y="5364"/>
                  </a:cubicBezTo>
                  <a:cubicBezTo>
                    <a:pt x="1038" y="7480"/>
                    <a:pt x="2803" y="8948"/>
                    <a:pt x="4676" y="8948"/>
                  </a:cubicBezTo>
                  <a:cubicBezTo>
                    <a:pt x="4929" y="8948"/>
                    <a:pt x="5184" y="8922"/>
                    <a:pt x="5438" y="8866"/>
                  </a:cubicBezTo>
                  <a:cubicBezTo>
                    <a:pt x="7572" y="8399"/>
                    <a:pt x="8840" y="6031"/>
                    <a:pt x="8306" y="3596"/>
                  </a:cubicBezTo>
                  <a:cubicBezTo>
                    <a:pt x="7810" y="1466"/>
                    <a:pt x="6090" y="0"/>
                    <a:pt x="4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2"/>
            <p:cNvSpPr/>
            <p:nvPr/>
          </p:nvSpPr>
          <p:spPr>
            <a:xfrm flipH="1">
              <a:off x="2934438" y="2070677"/>
              <a:ext cx="369586" cy="2149349"/>
            </a:xfrm>
            <a:custGeom>
              <a:rect b="b" l="l" r="r" t="t"/>
              <a:pathLst>
                <a:path extrusionOk="0" h="73526" w="12643">
                  <a:moveTo>
                    <a:pt x="5858" y="1"/>
                  </a:moveTo>
                  <a:cubicBezTo>
                    <a:pt x="5555" y="1"/>
                    <a:pt x="5247" y="24"/>
                    <a:pt x="4937" y="73"/>
                  </a:cubicBezTo>
                  <a:cubicBezTo>
                    <a:pt x="2102" y="573"/>
                    <a:pt x="0" y="3041"/>
                    <a:pt x="67" y="5910"/>
                  </a:cubicBezTo>
                  <a:cubicBezTo>
                    <a:pt x="200" y="14783"/>
                    <a:pt x="667" y="33030"/>
                    <a:pt x="1968" y="40768"/>
                  </a:cubicBezTo>
                  <a:cubicBezTo>
                    <a:pt x="3403" y="49308"/>
                    <a:pt x="5571" y="64686"/>
                    <a:pt x="6438" y="70823"/>
                  </a:cubicBezTo>
                  <a:cubicBezTo>
                    <a:pt x="6638" y="72358"/>
                    <a:pt x="7939" y="73525"/>
                    <a:pt x="9507" y="73525"/>
                  </a:cubicBezTo>
                  <a:cubicBezTo>
                    <a:pt x="11242" y="73525"/>
                    <a:pt x="12643" y="72124"/>
                    <a:pt x="12643" y="70356"/>
                  </a:cubicBezTo>
                  <a:cubicBezTo>
                    <a:pt x="12509" y="64018"/>
                    <a:pt x="12209" y="49575"/>
                    <a:pt x="11342" y="40168"/>
                  </a:cubicBezTo>
                  <a:cubicBezTo>
                    <a:pt x="11041" y="36899"/>
                    <a:pt x="11442" y="32162"/>
                    <a:pt x="11375" y="27192"/>
                  </a:cubicBezTo>
                  <a:cubicBezTo>
                    <a:pt x="11308" y="20888"/>
                    <a:pt x="11442" y="14016"/>
                    <a:pt x="11642" y="8645"/>
                  </a:cubicBezTo>
                  <a:cubicBezTo>
                    <a:pt x="11642" y="7745"/>
                    <a:pt x="11675" y="6877"/>
                    <a:pt x="11709" y="6044"/>
                  </a:cubicBezTo>
                  <a:cubicBezTo>
                    <a:pt x="11831" y="2687"/>
                    <a:pt x="9106" y="1"/>
                    <a:pt x="58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2"/>
            <p:cNvSpPr/>
            <p:nvPr/>
          </p:nvSpPr>
          <p:spPr>
            <a:xfrm flipH="1">
              <a:off x="2922745" y="3084197"/>
              <a:ext cx="258415" cy="261602"/>
            </a:xfrm>
            <a:custGeom>
              <a:rect b="b" l="l" r="r" t="t"/>
              <a:pathLst>
                <a:path extrusionOk="0" h="8949" w="8840">
                  <a:moveTo>
                    <a:pt x="4229" y="0"/>
                  </a:moveTo>
                  <a:cubicBezTo>
                    <a:pt x="3965" y="0"/>
                    <a:pt x="3700" y="30"/>
                    <a:pt x="3436" y="93"/>
                  </a:cubicBezTo>
                  <a:cubicBezTo>
                    <a:pt x="1301" y="560"/>
                    <a:pt x="0" y="2928"/>
                    <a:pt x="567" y="5364"/>
                  </a:cubicBezTo>
                  <a:cubicBezTo>
                    <a:pt x="1038" y="7480"/>
                    <a:pt x="2777" y="8948"/>
                    <a:pt x="4667" y="8948"/>
                  </a:cubicBezTo>
                  <a:cubicBezTo>
                    <a:pt x="4922" y="8948"/>
                    <a:pt x="5180" y="8922"/>
                    <a:pt x="5437" y="8866"/>
                  </a:cubicBezTo>
                  <a:cubicBezTo>
                    <a:pt x="7572" y="8399"/>
                    <a:pt x="8840" y="6031"/>
                    <a:pt x="8306" y="3596"/>
                  </a:cubicBezTo>
                  <a:cubicBezTo>
                    <a:pt x="7810" y="1466"/>
                    <a:pt x="6065" y="0"/>
                    <a:pt x="4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2"/>
            <p:cNvSpPr/>
            <p:nvPr/>
          </p:nvSpPr>
          <p:spPr>
            <a:xfrm flipH="1">
              <a:off x="2958818" y="2074740"/>
              <a:ext cx="153120" cy="425187"/>
            </a:xfrm>
            <a:custGeom>
              <a:rect b="b" l="l" r="r" t="t"/>
              <a:pathLst>
                <a:path extrusionOk="0" h="14545" w="5238">
                  <a:moveTo>
                    <a:pt x="568" y="0"/>
                  </a:moveTo>
                  <a:cubicBezTo>
                    <a:pt x="1" y="3369"/>
                    <a:pt x="2269" y="9540"/>
                    <a:pt x="4904" y="14544"/>
                  </a:cubicBezTo>
                  <a:cubicBezTo>
                    <a:pt x="4937" y="12409"/>
                    <a:pt x="5004" y="10374"/>
                    <a:pt x="5038" y="8506"/>
                  </a:cubicBezTo>
                  <a:cubicBezTo>
                    <a:pt x="5071" y="7606"/>
                    <a:pt x="5104" y="6705"/>
                    <a:pt x="5138" y="5905"/>
                  </a:cubicBezTo>
                  <a:cubicBezTo>
                    <a:pt x="5238" y="3103"/>
                    <a:pt x="3303" y="601"/>
                    <a:pt x="5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2"/>
            <p:cNvSpPr/>
            <p:nvPr/>
          </p:nvSpPr>
          <p:spPr>
            <a:xfrm flipH="1">
              <a:off x="2739399" y="1810595"/>
              <a:ext cx="546092" cy="481079"/>
            </a:xfrm>
            <a:custGeom>
              <a:rect b="b" l="l" r="r" t="t"/>
              <a:pathLst>
                <a:path extrusionOk="0" h="16457" w="18681">
                  <a:moveTo>
                    <a:pt x="9331" y="1"/>
                  </a:moveTo>
                  <a:cubicBezTo>
                    <a:pt x="8278" y="1"/>
                    <a:pt x="7206" y="203"/>
                    <a:pt x="6171" y="630"/>
                  </a:cubicBezTo>
                  <a:cubicBezTo>
                    <a:pt x="2001" y="2398"/>
                    <a:pt x="0" y="7202"/>
                    <a:pt x="1768" y="11405"/>
                  </a:cubicBezTo>
                  <a:cubicBezTo>
                    <a:pt x="3071" y="14561"/>
                    <a:pt x="6122" y="16457"/>
                    <a:pt x="9327" y="16457"/>
                  </a:cubicBezTo>
                  <a:cubicBezTo>
                    <a:pt x="10391" y="16457"/>
                    <a:pt x="11470" y="16248"/>
                    <a:pt x="12509" y="15808"/>
                  </a:cubicBezTo>
                  <a:cubicBezTo>
                    <a:pt x="16712" y="14073"/>
                    <a:pt x="18680" y="9270"/>
                    <a:pt x="16945" y="5067"/>
                  </a:cubicBezTo>
                  <a:cubicBezTo>
                    <a:pt x="15613" y="1899"/>
                    <a:pt x="12556" y="1"/>
                    <a:pt x="93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2"/>
            <p:cNvSpPr/>
            <p:nvPr/>
          </p:nvSpPr>
          <p:spPr>
            <a:xfrm flipH="1">
              <a:off x="2438099" y="2961654"/>
              <a:ext cx="273061" cy="257363"/>
            </a:xfrm>
            <a:custGeom>
              <a:rect b="b" l="l" r="r" t="t"/>
              <a:pathLst>
                <a:path extrusionOk="0" h="8804" w="9341">
                  <a:moveTo>
                    <a:pt x="4240" y="1"/>
                  </a:moveTo>
                  <a:cubicBezTo>
                    <a:pt x="3666" y="1"/>
                    <a:pt x="3096" y="134"/>
                    <a:pt x="2569" y="416"/>
                  </a:cubicBezTo>
                  <a:cubicBezTo>
                    <a:pt x="634" y="1450"/>
                    <a:pt x="0" y="4052"/>
                    <a:pt x="1168" y="6253"/>
                  </a:cubicBezTo>
                  <a:cubicBezTo>
                    <a:pt x="2017" y="7855"/>
                    <a:pt x="3572" y="8803"/>
                    <a:pt x="5115" y="8803"/>
                  </a:cubicBezTo>
                  <a:cubicBezTo>
                    <a:pt x="5693" y="8803"/>
                    <a:pt x="6269" y="8670"/>
                    <a:pt x="6805" y="8388"/>
                  </a:cubicBezTo>
                  <a:cubicBezTo>
                    <a:pt x="8740" y="7354"/>
                    <a:pt x="9340" y="4752"/>
                    <a:pt x="8206" y="2551"/>
                  </a:cubicBezTo>
                  <a:cubicBezTo>
                    <a:pt x="7333" y="949"/>
                    <a:pt x="5771" y="1"/>
                    <a:pt x="4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2"/>
            <p:cNvSpPr/>
            <p:nvPr/>
          </p:nvSpPr>
          <p:spPr>
            <a:xfrm flipH="1">
              <a:off x="1971022" y="2010516"/>
              <a:ext cx="1065817" cy="1851031"/>
            </a:xfrm>
            <a:custGeom>
              <a:rect b="b" l="l" r="r" t="t"/>
              <a:pathLst>
                <a:path extrusionOk="0" h="63321" w="36460">
                  <a:moveTo>
                    <a:pt x="6584" y="1"/>
                  </a:moveTo>
                  <a:cubicBezTo>
                    <a:pt x="6095" y="1"/>
                    <a:pt x="5599" y="64"/>
                    <a:pt x="5104" y="196"/>
                  </a:cubicBezTo>
                  <a:cubicBezTo>
                    <a:pt x="1801" y="1030"/>
                    <a:pt x="0" y="4599"/>
                    <a:pt x="1234" y="7768"/>
                  </a:cubicBezTo>
                  <a:cubicBezTo>
                    <a:pt x="4603" y="16508"/>
                    <a:pt x="10875" y="32386"/>
                    <a:pt x="14144" y="38790"/>
                  </a:cubicBezTo>
                  <a:cubicBezTo>
                    <a:pt x="17946" y="46329"/>
                    <a:pt x="26252" y="57203"/>
                    <a:pt x="30022" y="62040"/>
                  </a:cubicBezTo>
                  <a:cubicBezTo>
                    <a:pt x="30670" y="62871"/>
                    <a:pt x="31664" y="63321"/>
                    <a:pt x="32665" y="63321"/>
                  </a:cubicBezTo>
                  <a:cubicBezTo>
                    <a:pt x="33312" y="63321"/>
                    <a:pt x="33962" y="63133"/>
                    <a:pt x="34525" y="62741"/>
                  </a:cubicBezTo>
                  <a:cubicBezTo>
                    <a:pt x="36026" y="61740"/>
                    <a:pt x="36459" y="59705"/>
                    <a:pt x="35492" y="58171"/>
                  </a:cubicBezTo>
                  <a:cubicBezTo>
                    <a:pt x="32657" y="53601"/>
                    <a:pt x="26953" y="44227"/>
                    <a:pt x="23484" y="37122"/>
                  </a:cubicBezTo>
                  <a:cubicBezTo>
                    <a:pt x="19581" y="29083"/>
                    <a:pt x="14544" y="12605"/>
                    <a:pt x="12042" y="4099"/>
                  </a:cubicBezTo>
                  <a:cubicBezTo>
                    <a:pt x="11318" y="1619"/>
                    <a:pt x="9058" y="1"/>
                    <a:pt x="65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2"/>
            <p:cNvSpPr/>
            <p:nvPr/>
          </p:nvSpPr>
          <p:spPr>
            <a:xfrm flipH="1">
              <a:off x="2325963" y="2919735"/>
              <a:ext cx="273061" cy="256924"/>
            </a:xfrm>
            <a:custGeom>
              <a:rect b="b" l="l" r="r" t="t"/>
              <a:pathLst>
                <a:path extrusionOk="0" h="8789" w="9341">
                  <a:moveTo>
                    <a:pt x="4244" y="0"/>
                  </a:moveTo>
                  <a:cubicBezTo>
                    <a:pt x="3668" y="0"/>
                    <a:pt x="3096" y="133"/>
                    <a:pt x="2569" y="415"/>
                  </a:cubicBezTo>
                  <a:cubicBezTo>
                    <a:pt x="634" y="1449"/>
                    <a:pt x="0" y="4051"/>
                    <a:pt x="1168" y="6253"/>
                  </a:cubicBezTo>
                  <a:cubicBezTo>
                    <a:pt x="2019" y="7857"/>
                    <a:pt x="3578" y="8788"/>
                    <a:pt x="5110" y="8788"/>
                  </a:cubicBezTo>
                  <a:cubicBezTo>
                    <a:pt x="5680" y="8788"/>
                    <a:pt x="6247" y="8659"/>
                    <a:pt x="6772" y="8388"/>
                  </a:cubicBezTo>
                  <a:cubicBezTo>
                    <a:pt x="8740" y="7354"/>
                    <a:pt x="9340" y="4752"/>
                    <a:pt x="8173" y="2550"/>
                  </a:cubicBezTo>
                  <a:cubicBezTo>
                    <a:pt x="7348" y="949"/>
                    <a:pt x="5782" y="0"/>
                    <a:pt x="4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2"/>
            <p:cNvSpPr/>
            <p:nvPr/>
          </p:nvSpPr>
          <p:spPr>
            <a:xfrm flipH="1">
              <a:off x="2764772" y="1089722"/>
              <a:ext cx="667963" cy="938685"/>
            </a:xfrm>
            <a:custGeom>
              <a:rect b="b" l="l" r="r" t="t"/>
              <a:pathLst>
                <a:path extrusionOk="0" h="32111" w="22850">
                  <a:moveTo>
                    <a:pt x="16224" y="1"/>
                  </a:moveTo>
                  <a:cubicBezTo>
                    <a:pt x="16164" y="1"/>
                    <a:pt x="16105" y="2"/>
                    <a:pt x="16045" y="6"/>
                  </a:cubicBezTo>
                  <a:cubicBezTo>
                    <a:pt x="15678" y="6"/>
                    <a:pt x="15278" y="39"/>
                    <a:pt x="14877" y="39"/>
                  </a:cubicBezTo>
                  <a:cubicBezTo>
                    <a:pt x="14377" y="72"/>
                    <a:pt x="13877" y="139"/>
                    <a:pt x="13376" y="172"/>
                  </a:cubicBezTo>
                  <a:cubicBezTo>
                    <a:pt x="10774" y="473"/>
                    <a:pt x="8173" y="873"/>
                    <a:pt x="5604" y="1473"/>
                  </a:cubicBezTo>
                  <a:cubicBezTo>
                    <a:pt x="5304" y="1540"/>
                    <a:pt x="4970" y="1640"/>
                    <a:pt x="4670" y="1707"/>
                  </a:cubicBezTo>
                  <a:cubicBezTo>
                    <a:pt x="4303" y="1840"/>
                    <a:pt x="3936" y="1940"/>
                    <a:pt x="3603" y="2074"/>
                  </a:cubicBezTo>
                  <a:cubicBezTo>
                    <a:pt x="1601" y="2741"/>
                    <a:pt x="234" y="4542"/>
                    <a:pt x="167" y="6644"/>
                  </a:cubicBezTo>
                  <a:cubicBezTo>
                    <a:pt x="0" y="10546"/>
                    <a:pt x="300" y="17818"/>
                    <a:pt x="3403" y="27725"/>
                  </a:cubicBezTo>
                  <a:cubicBezTo>
                    <a:pt x="4204" y="30367"/>
                    <a:pt x="6642" y="32110"/>
                    <a:pt x="9332" y="32110"/>
                  </a:cubicBezTo>
                  <a:cubicBezTo>
                    <a:pt x="9665" y="32110"/>
                    <a:pt x="10002" y="32084"/>
                    <a:pt x="10341" y="32028"/>
                  </a:cubicBezTo>
                  <a:lnTo>
                    <a:pt x="17046" y="30928"/>
                  </a:lnTo>
                  <a:cubicBezTo>
                    <a:pt x="20548" y="30361"/>
                    <a:pt x="22850" y="26992"/>
                    <a:pt x="22116" y="23522"/>
                  </a:cubicBezTo>
                  <a:cubicBezTo>
                    <a:pt x="21816" y="22188"/>
                    <a:pt x="21515" y="20687"/>
                    <a:pt x="21249" y="19086"/>
                  </a:cubicBezTo>
                  <a:cubicBezTo>
                    <a:pt x="20815" y="16818"/>
                    <a:pt x="20415" y="14182"/>
                    <a:pt x="20114" y="11581"/>
                  </a:cubicBezTo>
                  <a:cubicBezTo>
                    <a:pt x="19814" y="8945"/>
                    <a:pt x="19614" y="6177"/>
                    <a:pt x="19581" y="3341"/>
                  </a:cubicBezTo>
                  <a:cubicBezTo>
                    <a:pt x="19581" y="1499"/>
                    <a:pt x="18077" y="1"/>
                    <a:pt x="162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2"/>
            <p:cNvSpPr/>
            <p:nvPr/>
          </p:nvSpPr>
          <p:spPr>
            <a:xfrm flipH="1">
              <a:off x="2838877" y="1244917"/>
              <a:ext cx="118976" cy="230147"/>
            </a:xfrm>
            <a:custGeom>
              <a:rect b="b" l="l" r="r" t="t"/>
              <a:pathLst>
                <a:path extrusionOk="0" h="7873" w="4070">
                  <a:moveTo>
                    <a:pt x="3402" y="0"/>
                  </a:moveTo>
                  <a:lnTo>
                    <a:pt x="0" y="601"/>
                  </a:lnTo>
                  <a:cubicBezTo>
                    <a:pt x="600" y="3369"/>
                    <a:pt x="2035" y="5871"/>
                    <a:pt x="4070" y="7873"/>
                  </a:cubicBezTo>
                  <a:cubicBezTo>
                    <a:pt x="4003" y="7339"/>
                    <a:pt x="3936" y="6805"/>
                    <a:pt x="3869" y="6272"/>
                  </a:cubicBezTo>
                  <a:cubicBezTo>
                    <a:pt x="3636" y="4237"/>
                    <a:pt x="3469" y="2135"/>
                    <a:pt x="34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2"/>
            <p:cNvSpPr/>
            <p:nvPr/>
          </p:nvSpPr>
          <p:spPr>
            <a:xfrm flipH="1">
              <a:off x="3015704" y="813796"/>
              <a:ext cx="262011" cy="210766"/>
            </a:xfrm>
            <a:custGeom>
              <a:rect b="b" l="l" r="r" t="t"/>
              <a:pathLst>
                <a:path extrusionOk="0" h="7210" w="8963">
                  <a:moveTo>
                    <a:pt x="4969" y="264"/>
                  </a:moveTo>
                  <a:cubicBezTo>
                    <a:pt x="6322" y="264"/>
                    <a:pt x="7588" y="1083"/>
                    <a:pt x="8107" y="2406"/>
                  </a:cubicBezTo>
                  <a:cubicBezTo>
                    <a:pt x="8962" y="4725"/>
                    <a:pt x="7168" y="6952"/>
                    <a:pt x="4993" y="6952"/>
                  </a:cubicBezTo>
                  <a:cubicBezTo>
                    <a:pt x="4540" y="6952"/>
                    <a:pt x="4070" y="6855"/>
                    <a:pt x="3603" y="6643"/>
                  </a:cubicBezTo>
                  <a:cubicBezTo>
                    <a:pt x="902" y="5408"/>
                    <a:pt x="1002" y="1539"/>
                    <a:pt x="3804" y="471"/>
                  </a:cubicBezTo>
                  <a:cubicBezTo>
                    <a:pt x="4189" y="331"/>
                    <a:pt x="4582" y="264"/>
                    <a:pt x="4969" y="264"/>
                  </a:cubicBezTo>
                  <a:close/>
                  <a:moveTo>
                    <a:pt x="5019" y="0"/>
                  </a:moveTo>
                  <a:cubicBezTo>
                    <a:pt x="4595" y="0"/>
                    <a:pt x="4162" y="76"/>
                    <a:pt x="3737" y="238"/>
                  </a:cubicBezTo>
                  <a:cubicBezTo>
                    <a:pt x="1" y="1672"/>
                    <a:pt x="1035" y="7210"/>
                    <a:pt x="5004" y="7210"/>
                  </a:cubicBezTo>
                  <a:cubicBezTo>
                    <a:pt x="7273" y="7210"/>
                    <a:pt x="8941" y="5141"/>
                    <a:pt x="8540" y="2940"/>
                  </a:cubicBezTo>
                  <a:cubicBezTo>
                    <a:pt x="8221" y="1183"/>
                    <a:pt x="6691" y="0"/>
                    <a:pt x="5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2"/>
            <p:cNvSpPr/>
            <p:nvPr/>
          </p:nvSpPr>
          <p:spPr>
            <a:xfrm flipH="1">
              <a:off x="3050549" y="783950"/>
              <a:ext cx="248593" cy="211380"/>
            </a:xfrm>
            <a:custGeom>
              <a:rect b="b" l="l" r="r" t="t"/>
              <a:pathLst>
                <a:path extrusionOk="0" h="7231" w="8504">
                  <a:moveTo>
                    <a:pt x="4591" y="279"/>
                  </a:moveTo>
                  <a:cubicBezTo>
                    <a:pt x="5171" y="279"/>
                    <a:pt x="5752" y="442"/>
                    <a:pt x="6271" y="759"/>
                  </a:cubicBezTo>
                  <a:cubicBezTo>
                    <a:pt x="7839" y="1693"/>
                    <a:pt x="8373" y="3761"/>
                    <a:pt x="7405" y="5329"/>
                  </a:cubicBezTo>
                  <a:cubicBezTo>
                    <a:pt x="6788" y="6387"/>
                    <a:pt x="5689" y="6964"/>
                    <a:pt x="4563" y="6964"/>
                  </a:cubicBezTo>
                  <a:cubicBezTo>
                    <a:pt x="3985" y="6964"/>
                    <a:pt x="3400" y="6813"/>
                    <a:pt x="2869" y="6496"/>
                  </a:cubicBezTo>
                  <a:cubicBezTo>
                    <a:pt x="334" y="4962"/>
                    <a:pt x="867" y="1126"/>
                    <a:pt x="3736" y="392"/>
                  </a:cubicBezTo>
                  <a:lnTo>
                    <a:pt x="3769" y="392"/>
                  </a:lnTo>
                  <a:cubicBezTo>
                    <a:pt x="4039" y="316"/>
                    <a:pt x="4315" y="279"/>
                    <a:pt x="4591" y="279"/>
                  </a:cubicBezTo>
                  <a:close/>
                  <a:moveTo>
                    <a:pt x="4636" y="0"/>
                  </a:moveTo>
                  <a:cubicBezTo>
                    <a:pt x="4328" y="0"/>
                    <a:pt x="4015" y="41"/>
                    <a:pt x="3703" y="125"/>
                  </a:cubicBezTo>
                  <a:cubicBezTo>
                    <a:pt x="600" y="925"/>
                    <a:pt x="0" y="5062"/>
                    <a:pt x="2735" y="6730"/>
                  </a:cubicBezTo>
                  <a:cubicBezTo>
                    <a:pt x="3269" y="7063"/>
                    <a:pt x="3936" y="7230"/>
                    <a:pt x="4570" y="7230"/>
                  </a:cubicBezTo>
                  <a:lnTo>
                    <a:pt x="4603" y="7230"/>
                  </a:lnTo>
                  <a:cubicBezTo>
                    <a:pt x="4622" y="7230"/>
                    <a:pt x="4640" y="7230"/>
                    <a:pt x="4659" y="7230"/>
                  </a:cubicBezTo>
                  <a:cubicBezTo>
                    <a:pt x="6801" y="7230"/>
                    <a:pt x="8504" y="5310"/>
                    <a:pt x="8206" y="3160"/>
                  </a:cubicBezTo>
                  <a:cubicBezTo>
                    <a:pt x="7979" y="1314"/>
                    <a:pt x="6398" y="0"/>
                    <a:pt x="4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2"/>
            <p:cNvSpPr/>
            <p:nvPr/>
          </p:nvSpPr>
          <p:spPr>
            <a:xfrm flipH="1">
              <a:off x="3034647" y="637086"/>
              <a:ext cx="276218" cy="210006"/>
            </a:xfrm>
            <a:custGeom>
              <a:rect b="b" l="l" r="r" t="t"/>
              <a:pathLst>
                <a:path extrusionOk="0" h="7184" w="9449">
                  <a:moveTo>
                    <a:pt x="4985" y="204"/>
                  </a:moveTo>
                  <a:cubicBezTo>
                    <a:pt x="7466" y="204"/>
                    <a:pt x="9221" y="3003"/>
                    <a:pt x="7840" y="5316"/>
                  </a:cubicBezTo>
                  <a:cubicBezTo>
                    <a:pt x="7373" y="6083"/>
                    <a:pt x="6639" y="6650"/>
                    <a:pt x="5772" y="6850"/>
                  </a:cubicBezTo>
                  <a:cubicBezTo>
                    <a:pt x="5491" y="6923"/>
                    <a:pt x="5210" y="6957"/>
                    <a:pt x="4933" y="6957"/>
                  </a:cubicBezTo>
                  <a:cubicBezTo>
                    <a:pt x="3432" y="6957"/>
                    <a:pt x="2063" y="5936"/>
                    <a:pt x="1669" y="4415"/>
                  </a:cubicBezTo>
                  <a:cubicBezTo>
                    <a:pt x="1202" y="2614"/>
                    <a:pt x="2302" y="779"/>
                    <a:pt x="4104" y="345"/>
                  </a:cubicBezTo>
                  <a:lnTo>
                    <a:pt x="4137" y="312"/>
                  </a:lnTo>
                  <a:cubicBezTo>
                    <a:pt x="4427" y="239"/>
                    <a:pt x="4710" y="204"/>
                    <a:pt x="4985" y="204"/>
                  </a:cubicBezTo>
                  <a:close/>
                  <a:moveTo>
                    <a:pt x="4962" y="0"/>
                  </a:moveTo>
                  <a:cubicBezTo>
                    <a:pt x="4673" y="0"/>
                    <a:pt x="4375" y="36"/>
                    <a:pt x="4070" y="112"/>
                  </a:cubicBezTo>
                  <a:cubicBezTo>
                    <a:pt x="1" y="1179"/>
                    <a:pt x="735" y="7150"/>
                    <a:pt x="4938" y="7184"/>
                  </a:cubicBezTo>
                  <a:cubicBezTo>
                    <a:pt x="5238" y="7184"/>
                    <a:pt x="5505" y="7117"/>
                    <a:pt x="5805" y="7050"/>
                  </a:cubicBezTo>
                  <a:cubicBezTo>
                    <a:pt x="6739" y="6817"/>
                    <a:pt x="7506" y="6250"/>
                    <a:pt x="8006" y="5416"/>
                  </a:cubicBezTo>
                  <a:cubicBezTo>
                    <a:pt x="9449" y="2952"/>
                    <a:pt x="7589" y="0"/>
                    <a:pt x="49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2"/>
            <p:cNvSpPr/>
            <p:nvPr/>
          </p:nvSpPr>
          <p:spPr>
            <a:xfrm flipH="1">
              <a:off x="3089925" y="605164"/>
              <a:ext cx="269699" cy="209743"/>
            </a:xfrm>
            <a:custGeom>
              <a:rect b="b" l="l" r="r" t="t"/>
              <a:pathLst>
                <a:path extrusionOk="0" h="7175" w="9226">
                  <a:moveTo>
                    <a:pt x="4960" y="204"/>
                  </a:moveTo>
                  <a:cubicBezTo>
                    <a:pt x="7455" y="204"/>
                    <a:pt x="9226" y="2987"/>
                    <a:pt x="7840" y="5307"/>
                  </a:cubicBezTo>
                  <a:cubicBezTo>
                    <a:pt x="7373" y="6074"/>
                    <a:pt x="6639" y="6641"/>
                    <a:pt x="5772" y="6841"/>
                  </a:cubicBezTo>
                  <a:cubicBezTo>
                    <a:pt x="5491" y="6914"/>
                    <a:pt x="5210" y="6949"/>
                    <a:pt x="4933" y="6949"/>
                  </a:cubicBezTo>
                  <a:cubicBezTo>
                    <a:pt x="3432" y="6949"/>
                    <a:pt x="2063" y="5927"/>
                    <a:pt x="1669" y="4406"/>
                  </a:cubicBezTo>
                  <a:cubicBezTo>
                    <a:pt x="1235" y="2605"/>
                    <a:pt x="2303" y="804"/>
                    <a:pt x="4104" y="337"/>
                  </a:cubicBezTo>
                  <a:lnTo>
                    <a:pt x="4137" y="303"/>
                  </a:lnTo>
                  <a:cubicBezTo>
                    <a:pt x="4418" y="236"/>
                    <a:pt x="4693" y="204"/>
                    <a:pt x="4960" y="204"/>
                  </a:cubicBezTo>
                  <a:close/>
                  <a:moveTo>
                    <a:pt x="4918" y="0"/>
                  </a:moveTo>
                  <a:cubicBezTo>
                    <a:pt x="4638" y="0"/>
                    <a:pt x="4354" y="34"/>
                    <a:pt x="4070" y="103"/>
                  </a:cubicBezTo>
                  <a:cubicBezTo>
                    <a:pt x="1" y="1171"/>
                    <a:pt x="735" y="7141"/>
                    <a:pt x="4938" y="7175"/>
                  </a:cubicBezTo>
                  <a:cubicBezTo>
                    <a:pt x="5238" y="7175"/>
                    <a:pt x="5505" y="7141"/>
                    <a:pt x="5805" y="7075"/>
                  </a:cubicBezTo>
                  <a:cubicBezTo>
                    <a:pt x="7740" y="6574"/>
                    <a:pt x="8874" y="4640"/>
                    <a:pt x="8407" y="2705"/>
                  </a:cubicBezTo>
                  <a:cubicBezTo>
                    <a:pt x="7981" y="1087"/>
                    <a:pt x="6516" y="0"/>
                    <a:pt x="49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2"/>
            <p:cNvSpPr/>
            <p:nvPr/>
          </p:nvSpPr>
          <p:spPr>
            <a:xfrm flipH="1">
              <a:off x="3027076" y="594932"/>
              <a:ext cx="369586" cy="328193"/>
            </a:xfrm>
            <a:custGeom>
              <a:rect b="b" l="l" r="r" t="t"/>
              <a:pathLst>
                <a:path extrusionOk="0" h="11227" w="12643">
                  <a:moveTo>
                    <a:pt x="6289" y="1"/>
                  </a:moveTo>
                  <a:cubicBezTo>
                    <a:pt x="5638" y="1"/>
                    <a:pt x="4978" y="114"/>
                    <a:pt x="4337" y="353"/>
                  </a:cubicBezTo>
                  <a:cubicBezTo>
                    <a:pt x="1435" y="1454"/>
                    <a:pt x="0" y="4689"/>
                    <a:pt x="1101" y="7592"/>
                  </a:cubicBezTo>
                  <a:cubicBezTo>
                    <a:pt x="1954" y="9839"/>
                    <a:pt x="4087" y="11226"/>
                    <a:pt x="6338" y="11226"/>
                  </a:cubicBezTo>
                  <a:cubicBezTo>
                    <a:pt x="6994" y="11226"/>
                    <a:pt x="7659" y="11109"/>
                    <a:pt x="8306" y="10861"/>
                  </a:cubicBezTo>
                  <a:cubicBezTo>
                    <a:pt x="11208" y="9760"/>
                    <a:pt x="12643" y="6524"/>
                    <a:pt x="11542" y="3622"/>
                  </a:cubicBezTo>
                  <a:cubicBezTo>
                    <a:pt x="10687" y="1369"/>
                    <a:pt x="8546" y="1"/>
                    <a:pt x="6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2"/>
            <p:cNvSpPr/>
            <p:nvPr/>
          </p:nvSpPr>
          <p:spPr>
            <a:xfrm flipH="1">
              <a:off x="3040727" y="844139"/>
              <a:ext cx="237953" cy="392037"/>
            </a:xfrm>
            <a:custGeom>
              <a:rect b="b" l="l" r="r" t="t"/>
              <a:pathLst>
                <a:path extrusionOk="0" h="13411" w="8140">
                  <a:moveTo>
                    <a:pt x="5938" y="1"/>
                  </a:moveTo>
                  <a:lnTo>
                    <a:pt x="1802" y="4837"/>
                  </a:lnTo>
                  <a:cubicBezTo>
                    <a:pt x="2636" y="6705"/>
                    <a:pt x="3036" y="8773"/>
                    <a:pt x="367" y="9908"/>
                  </a:cubicBezTo>
                  <a:cubicBezTo>
                    <a:pt x="1" y="10808"/>
                    <a:pt x="2169" y="13410"/>
                    <a:pt x="2169" y="13410"/>
                  </a:cubicBezTo>
                  <a:cubicBezTo>
                    <a:pt x="2169" y="13410"/>
                    <a:pt x="7072" y="10141"/>
                    <a:pt x="8140" y="8607"/>
                  </a:cubicBezTo>
                  <a:cubicBezTo>
                    <a:pt x="6105" y="7239"/>
                    <a:pt x="5838" y="2569"/>
                    <a:pt x="5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2"/>
            <p:cNvSpPr/>
            <p:nvPr/>
          </p:nvSpPr>
          <p:spPr>
            <a:xfrm flipH="1">
              <a:off x="3145058" y="900704"/>
              <a:ext cx="80974" cy="123858"/>
            </a:xfrm>
            <a:custGeom>
              <a:rect b="b" l="l" r="r" t="t"/>
              <a:pathLst>
                <a:path extrusionOk="0" h="4237" w="2770">
                  <a:moveTo>
                    <a:pt x="2436" y="0"/>
                  </a:moveTo>
                  <a:lnTo>
                    <a:pt x="1" y="2902"/>
                  </a:lnTo>
                  <a:cubicBezTo>
                    <a:pt x="201" y="3336"/>
                    <a:pt x="334" y="3770"/>
                    <a:pt x="468" y="4237"/>
                  </a:cubicBezTo>
                  <a:cubicBezTo>
                    <a:pt x="1502" y="3903"/>
                    <a:pt x="2769" y="2502"/>
                    <a:pt x="2703" y="1368"/>
                  </a:cubicBezTo>
                  <a:cubicBezTo>
                    <a:pt x="2703" y="901"/>
                    <a:pt x="2603" y="434"/>
                    <a:pt x="24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2"/>
            <p:cNvSpPr/>
            <p:nvPr/>
          </p:nvSpPr>
          <p:spPr>
            <a:xfrm flipH="1">
              <a:off x="3094340" y="606450"/>
              <a:ext cx="320856" cy="397124"/>
            </a:xfrm>
            <a:custGeom>
              <a:rect b="b" l="l" r="r" t="t"/>
              <a:pathLst>
                <a:path extrusionOk="0" h="13585" w="10976">
                  <a:moveTo>
                    <a:pt x="5583" y="1"/>
                  </a:moveTo>
                  <a:cubicBezTo>
                    <a:pt x="4749" y="1"/>
                    <a:pt x="3894" y="228"/>
                    <a:pt x="3103" y="726"/>
                  </a:cubicBezTo>
                  <a:cubicBezTo>
                    <a:pt x="1" y="2594"/>
                    <a:pt x="367" y="7731"/>
                    <a:pt x="1602" y="10633"/>
                  </a:cubicBezTo>
                  <a:cubicBezTo>
                    <a:pt x="2387" y="12510"/>
                    <a:pt x="4184" y="13584"/>
                    <a:pt x="5976" y="13584"/>
                  </a:cubicBezTo>
                  <a:cubicBezTo>
                    <a:pt x="7305" y="13584"/>
                    <a:pt x="8632" y="12993"/>
                    <a:pt x="9541" y="11701"/>
                  </a:cubicBezTo>
                  <a:cubicBezTo>
                    <a:pt x="10975" y="9699"/>
                    <a:pt x="10608" y="7698"/>
                    <a:pt x="10241" y="4295"/>
                  </a:cubicBezTo>
                  <a:cubicBezTo>
                    <a:pt x="10021" y="1726"/>
                    <a:pt x="7880" y="1"/>
                    <a:pt x="55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2"/>
            <p:cNvSpPr/>
            <p:nvPr/>
          </p:nvSpPr>
          <p:spPr>
            <a:xfrm flipH="1">
              <a:off x="2504399" y="1123953"/>
              <a:ext cx="489557" cy="828449"/>
            </a:xfrm>
            <a:custGeom>
              <a:rect b="b" l="l" r="r" t="t"/>
              <a:pathLst>
                <a:path extrusionOk="0" h="28340" w="16747">
                  <a:moveTo>
                    <a:pt x="2981" y="0"/>
                  </a:moveTo>
                  <a:cubicBezTo>
                    <a:pt x="2192" y="0"/>
                    <a:pt x="1409" y="352"/>
                    <a:pt x="901" y="1036"/>
                  </a:cubicBezTo>
                  <a:cubicBezTo>
                    <a:pt x="1" y="2170"/>
                    <a:pt x="234" y="3838"/>
                    <a:pt x="1368" y="4705"/>
                  </a:cubicBezTo>
                  <a:lnTo>
                    <a:pt x="1435" y="4772"/>
                  </a:lnTo>
                  <a:lnTo>
                    <a:pt x="2769" y="5840"/>
                  </a:lnTo>
                  <a:cubicBezTo>
                    <a:pt x="3203" y="6206"/>
                    <a:pt x="3670" y="6573"/>
                    <a:pt x="4104" y="6940"/>
                  </a:cubicBezTo>
                  <a:cubicBezTo>
                    <a:pt x="4971" y="7708"/>
                    <a:pt x="5838" y="8475"/>
                    <a:pt x="6672" y="9275"/>
                  </a:cubicBezTo>
                  <a:cubicBezTo>
                    <a:pt x="7506" y="10043"/>
                    <a:pt x="8340" y="10843"/>
                    <a:pt x="9107" y="11677"/>
                  </a:cubicBezTo>
                  <a:cubicBezTo>
                    <a:pt x="9875" y="12511"/>
                    <a:pt x="10608" y="13345"/>
                    <a:pt x="11276" y="14212"/>
                  </a:cubicBezTo>
                  <a:lnTo>
                    <a:pt x="11309" y="14279"/>
                  </a:lnTo>
                  <a:lnTo>
                    <a:pt x="11342" y="14312"/>
                  </a:lnTo>
                  <a:cubicBezTo>
                    <a:pt x="11342" y="14346"/>
                    <a:pt x="11376" y="14346"/>
                    <a:pt x="11409" y="14379"/>
                  </a:cubicBezTo>
                  <a:cubicBezTo>
                    <a:pt x="11442" y="14446"/>
                    <a:pt x="11476" y="14512"/>
                    <a:pt x="11509" y="14579"/>
                  </a:cubicBezTo>
                  <a:cubicBezTo>
                    <a:pt x="11609" y="14779"/>
                    <a:pt x="11676" y="14946"/>
                    <a:pt x="11776" y="15180"/>
                  </a:cubicBezTo>
                  <a:cubicBezTo>
                    <a:pt x="11943" y="15680"/>
                    <a:pt x="12076" y="16180"/>
                    <a:pt x="12176" y="16681"/>
                  </a:cubicBezTo>
                  <a:cubicBezTo>
                    <a:pt x="12410" y="17748"/>
                    <a:pt x="12610" y="18882"/>
                    <a:pt x="12777" y="20050"/>
                  </a:cubicBezTo>
                  <a:cubicBezTo>
                    <a:pt x="13110" y="22351"/>
                    <a:pt x="13344" y="24753"/>
                    <a:pt x="13544" y="27121"/>
                  </a:cubicBezTo>
                  <a:lnTo>
                    <a:pt x="13544" y="27155"/>
                  </a:lnTo>
                  <a:cubicBezTo>
                    <a:pt x="13629" y="27939"/>
                    <a:pt x="14245" y="28340"/>
                    <a:pt x="14859" y="28340"/>
                  </a:cubicBezTo>
                  <a:cubicBezTo>
                    <a:pt x="15446" y="28340"/>
                    <a:pt x="16031" y="27972"/>
                    <a:pt x="16146" y="27222"/>
                  </a:cubicBezTo>
                  <a:cubicBezTo>
                    <a:pt x="16513" y="24786"/>
                    <a:pt x="16713" y="22285"/>
                    <a:pt x="16713" y="19783"/>
                  </a:cubicBezTo>
                  <a:cubicBezTo>
                    <a:pt x="16746" y="18515"/>
                    <a:pt x="16679" y="17214"/>
                    <a:pt x="16513" y="15947"/>
                  </a:cubicBezTo>
                  <a:cubicBezTo>
                    <a:pt x="16446" y="15246"/>
                    <a:pt x="16312" y="14579"/>
                    <a:pt x="16146" y="13879"/>
                  </a:cubicBezTo>
                  <a:cubicBezTo>
                    <a:pt x="16046" y="13512"/>
                    <a:pt x="15946" y="13145"/>
                    <a:pt x="15812" y="12778"/>
                  </a:cubicBezTo>
                  <a:cubicBezTo>
                    <a:pt x="15745" y="12611"/>
                    <a:pt x="15645" y="12378"/>
                    <a:pt x="15545" y="12177"/>
                  </a:cubicBezTo>
                  <a:lnTo>
                    <a:pt x="15345" y="11844"/>
                  </a:lnTo>
                  <a:lnTo>
                    <a:pt x="15278" y="11677"/>
                  </a:lnTo>
                  <a:lnTo>
                    <a:pt x="15178" y="11577"/>
                  </a:lnTo>
                  <a:cubicBezTo>
                    <a:pt x="13811" y="9375"/>
                    <a:pt x="12176" y="7341"/>
                    <a:pt x="10308" y="5539"/>
                  </a:cubicBezTo>
                  <a:cubicBezTo>
                    <a:pt x="9441" y="4639"/>
                    <a:pt x="8507" y="3771"/>
                    <a:pt x="7540" y="2937"/>
                  </a:cubicBezTo>
                  <a:cubicBezTo>
                    <a:pt x="7073" y="2537"/>
                    <a:pt x="6606" y="2137"/>
                    <a:pt x="6105" y="1737"/>
                  </a:cubicBezTo>
                  <a:cubicBezTo>
                    <a:pt x="5605" y="1303"/>
                    <a:pt x="5138" y="969"/>
                    <a:pt x="4571" y="536"/>
                  </a:cubicBezTo>
                  <a:cubicBezTo>
                    <a:pt x="4101" y="176"/>
                    <a:pt x="3539" y="0"/>
                    <a:pt x="29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2"/>
            <p:cNvSpPr/>
            <p:nvPr/>
          </p:nvSpPr>
          <p:spPr>
            <a:xfrm flipH="1">
              <a:off x="2500511" y="1432034"/>
              <a:ext cx="98514" cy="149670"/>
            </a:xfrm>
            <a:custGeom>
              <a:rect b="b" l="l" r="r" t="t"/>
              <a:pathLst>
                <a:path extrusionOk="0" h="5120" w="3370">
                  <a:moveTo>
                    <a:pt x="870" y="1"/>
                  </a:moveTo>
                  <a:cubicBezTo>
                    <a:pt x="799" y="1"/>
                    <a:pt x="731" y="13"/>
                    <a:pt x="668" y="37"/>
                  </a:cubicBezTo>
                  <a:cubicBezTo>
                    <a:pt x="34" y="304"/>
                    <a:pt x="0" y="1638"/>
                    <a:pt x="568" y="3039"/>
                  </a:cubicBezTo>
                  <a:cubicBezTo>
                    <a:pt x="1069" y="4249"/>
                    <a:pt x="1884" y="5120"/>
                    <a:pt x="2504" y="5120"/>
                  </a:cubicBezTo>
                  <a:cubicBezTo>
                    <a:pt x="2585" y="5120"/>
                    <a:pt x="2663" y="5105"/>
                    <a:pt x="2736" y="5074"/>
                  </a:cubicBezTo>
                  <a:cubicBezTo>
                    <a:pt x="3336" y="4807"/>
                    <a:pt x="3370" y="3473"/>
                    <a:pt x="2802" y="2105"/>
                  </a:cubicBezTo>
                  <a:cubicBezTo>
                    <a:pt x="2296" y="853"/>
                    <a:pt x="1469" y="1"/>
                    <a:pt x="8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2"/>
            <p:cNvSpPr/>
            <p:nvPr/>
          </p:nvSpPr>
          <p:spPr>
            <a:xfrm flipH="1">
              <a:off x="2504399" y="1880227"/>
              <a:ext cx="132657" cy="109710"/>
            </a:xfrm>
            <a:custGeom>
              <a:rect b="b" l="l" r="r" t="t"/>
              <a:pathLst>
                <a:path extrusionOk="0" h="3753" w="4538">
                  <a:moveTo>
                    <a:pt x="2671" y="1"/>
                  </a:moveTo>
                  <a:cubicBezTo>
                    <a:pt x="2593" y="1"/>
                    <a:pt x="2515" y="6"/>
                    <a:pt x="2436" y="16"/>
                  </a:cubicBezTo>
                  <a:cubicBezTo>
                    <a:pt x="1802" y="116"/>
                    <a:pt x="1268" y="550"/>
                    <a:pt x="1035" y="1150"/>
                  </a:cubicBezTo>
                  <a:lnTo>
                    <a:pt x="1" y="3686"/>
                  </a:lnTo>
                  <a:lnTo>
                    <a:pt x="4404" y="3752"/>
                  </a:lnTo>
                  <a:cubicBezTo>
                    <a:pt x="4537" y="3018"/>
                    <a:pt x="4537" y="2318"/>
                    <a:pt x="4504" y="1617"/>
                  </a:cubicBezTo>
                  <a:cubicBezTo>
                    <a:pt x="4381" y="696"/>
                    <a:pt x="3579" y="1"/>
                    <a:pt x="26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2"/>
            <p:cNvSpPr/>
            <p:nvPr/>
          </p:nvSpPr>
          <p:spPr>
            <a:xfrm flipH="1">
              <a:off x="2508316" y="1987949"/>
              <a:ext cx="128740" cy="82903"/>
            </a:xfrm>
            <a:custGeom>
              <a:rect b="b" l="l" r="r" t="t"/>
              <a:pathLst>
                <a:path extrusionOk="0" h="2836" w="4404">
                  <a:moveTo>
                    <a:pt x="1" y="1"/>
                  </a:moveTo>
                  <a:lnTo>
                    <a:pt x="601" y="2836"/>
                  </a:lnTo>
                  <a:lnTo>
                    <a:pt x="4270" y="2702"/>
                  </a:lnTo>
                  <a:lnTo>
                    <a:pt x="4404" y="67"/>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2"/>
            <p:cNvSpPr/>
            <p:nvPr/>
          </p:nvSpPr>
          <p:spPr>
            <a:xfrm flipH="1">
              <a:off x="3063149" y="760067"/>
              <a:ext cx="101437" cy="139878"/>
            </a:xfrm>
            <a:custGeom>
              <a:rect b="b" l="l" r="r" t="t"/>
              <a:pathLst>
                <a:path extrusionOk="0" h="4785" w="3470">
                  <a:moveTo>
                    <a:pt x="1877" y="1"/>
                  </a:moveTo>
                  <a:cubicBezTo>
                    <a:pt x="1025" y="1"/>
                    <a:pt x="261" y="969"/>
                    <a:pt x="134" y="2209"/>
                  </a:cubicBezTo>
                  <a:cubicBezTo>
                    <a:pt x="0" y="3544"/>
                    <a:pt x="567" y="4678"/>
                    <a:pt x="1468" y="4778"/>
                  </a:cubicBezTo>
                  <a:cubicBezTo>
                    <a:pt x="1508" y="4783"/>
                    <a:pt x="1548" y="4785"/>
                    <a:pt x="1588" y="4785"/>
                  </a:cubicBezTo>
                  <a:cubicBezTo>
                    <a:pt x="2411" y="4785"/>
                    <a:pt x="3177" y="3817"/>
                    <a:pt x="3336" y="2576"/>
                  </a:cubicBezTo>
                  <a:cubicBezTo>
                    <a:pt x="3469" y="1275"/>
                    <a:pt x="2869" y="108"/>
                    <a:pt x="2002" y="8"/>
                  </a:cubicBezTo>
                  <a:cubicBezTo>
                    <a:pt x="1960" y="3"/>
                    <a:pt x="1919" y="1"/>
                    <a:pt x="1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2"/>
            <p:cNvSpPr/>
            <p:nvPr/>
          </p:nvSpPr>
          <p:spPr>
            <a:xfrm flipH="1">
              <a:off x="3202003" y="756150"/>
              <a:ext cx="76385" cy="45749"/>
            </a:xfrm>
            <a:custGeom>
              <a:rect b="b" l="l" r="r" t="t"/>
              <a:pathLst>
                <a:path extrusionOk="0" h="1565" w="2613">
                  <a:moveTo>
                    <a:pt x="2137" y="0"/>
                  </a:moveTo>
                  <a:cubicBezTo>
                    <a:pt x="2112" y="0"/>
                    <a:pt x="2086" y="3"/>
                    <a:pt x="2059" y="8"/>
                  </a:cubicBezTo>
                  <a:lnTo>
                    <a:pt x="558" y="108"/>
                  </a:lnTo>
                  <a:cubicBezTo>
                    <a:pt x="324" y="108"/>
                    <a:pt x="157" y="242"/>
                    <a:pt x="124" y="475"/>
                  </a:cubicBezTo>
                  <a:lnTo>
                    <a:pt x="57" y="1076"/>
                  </a:lnTo>
                  <a:cubicBezTo>
                    <a:pt x="0" y="1332"/>
                    <a:pt x="211" y="1564"/>
                    <a:pt x="461" y="1564"/>
                  </a:cubicBezTo>
                  <a:cubicBezTo>
                    <a:pt x="503" y="1564"/>
                    <a:pt x="547" y="1557"/>
                    <a:pt x="591" y="1543"/>
                  </a:cubicBezTo>
                  <a:lnTo>
                    <a:pt x="2025" y="1209"/>
                  </a:lnTo>
                  <a:cubicBezTo>
                    <a:pt x="2125" y="1176"/>
                    <a:pt x="2259" y="1076"/>
                    <a:pt x="2292" y="976"/>
                  </a:cubicBezTo>
                  <a:lnTo>
                    <a:pt x="2459" y="609"/>
                  </a:lnTo>
                  <a:cubicBezTo>
                    <a:pt x="2612" y="333"/>
                    <a:pt x="2427" y="0"/>
                    <a:pt x="21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2"/>
            <p:cNvSpPr/>
            <p:nvPr/>
          </p:nvSpPr>
          <p:spPr>
            <a:xfrm flipH="1">
              <a:off x="3343196" y="759160"/>
              <a:ext cx="39727" cy="41656"/>
            </a:xfrm>
            <a:custGeom>
              <a:rect b="b" l="l" r="r" t="t"/>
              <a:pathLst>
                <a:path extrusionOk="0" h="1425" w="1359">
                  <a:moveTo>
                    <a:pt x="190" y="0"/>
                  </a:moveTo>
                  <a:cubicBezTo>
                    <a:pt x="78" y="0"/>
                    <a:pt x="1" y="120"/>
                    <a:pt x="31" y="239"/>
                  </a:cubicBezTo>
                  <a:lnTo>
                    <a:pt x="264" y="939"/>
                  </a:lnTo>
                  <a:cubicBezTo>
                    <a:pt x="298" y="973"/>
                    <a:pt x="331" y="1040"/>
                    <a:pt x="364" y="1040"/>
                  </a:cubicBezTo>
                  <a:lnTo>
                    <a:pt x="1065" y="1406"/>
                  </a:lnTo>
                  <a:cubicBezTo>
                    <a:pt x="1089" y="1419"/>
                    <a:pt x="1115" y="1424"/>
                    <a:pt x="1140" y="1424"/>
                  </a:cubicBezTo>
                  <a:cubicBezTo>
                    <a:pt x="1253" y="1424"/>
                    <a:pt x="1359" y="1315"/>
                    <a:pt x="1332" y="1206"/>
                  </a:cubicBezTo>
                  <a:lnTo>
                    <a:pt x="1098" y="172"/>
                  </a:lnTo>
                  <a:cubicBezTo>
                    <a:pt x="1065" y="106"/>
                    <a:pt x="998" y="39"/>
                    <a:pt x="931" y="39"/>
                  </a:cubicBezTo>
                  <a:lnTo>
                    <a:pt x="231" y="5"/>
                  </a:lnTo>
                  <a:cubicBezTo>
                    <a:pt x="217" y="2"/>
                    <a:pt x="203" y="0"/>
                    <a:pt x="1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2"/>
            <p:cNvSpPr/>
            <p:nvPr/>
          </p:nvSpPr>
          <p:spPr>
            <a:xfrm flipH="1">
              <a:off x="2794999" y="1210773"/>
              <a:ext cx="177500" cy="813277"/>
            </a:xfrm>
            <a:custGeom>
              <a:rect b="b" l="l" r="r" t="t"/>
              <a:pathLst>
                <a:path extrusionOk="0" h="27821" w="6072">
                  <a:moveTo>
                    <a:pt x="2669" y="1"/>
                  </a:moveTo>
                  <a:cubicBezTo>
                    <a:pt x="2603" y="1"/>
                    <a:pt x="2569" y="34"/>
                    <a:pt x="2569" y="101"/>
                  </a:cubicBezTo>
                  <a:cubicBezTo>
                    <a:pt x="2603" y="2669"/>
                    <a:pt x="2769" y="5438"/>
                    <a:pt x="3103" y="8340"/>
                  </a:cubicBezTo>
                  <a:cubicBezTo>
                    <a:pt x="3370" y="10775"/>
                    <a:pt x="3737" y="13210"/>
                    <a:pt x="4204" y="15879"/>
                  </a:cubicBezTo>
                  <a:cubicBezTo>
                    <a:pt x="4471" y="17280"/>
                    <a:pt x="4771" y="18714"/>
                    <a:pt x="5104" y="20315"/>
                  </a:cubicBezTo>
                  <a:cubicBezTo>
                    <a:pt x="5805" y="23718"/>
                    <a:pt x="3537" y="27020"/>
                    <a:pt x="101" y="27587"/>
                  </a:cubicBezTo>
                  <a:cubicBezTo>
                    <a:pt x="34" y="27587"/>
                    <a:pt x="1" y="27654"/>
                    <a:pt x="1" y="27721"/>
                  </a:cubicBezTo>
                  <a:cubicBezTo>
                    <a:pt x="1" y="27754"/>
                    <a:pt x="67" y="27821"/>
                    <a:pt x="101" y="27821"/>
                  </a:cubicBezTo>
                  <a:lnTo>
                    <a:pt x="134" y="27787"/>
                  </a:lnTo>
                  <a:cubicBezTo>
                    <a:pt x="3703" y="27220"/>
                    <a:pt x="6072" y="23785"/>
                    <a:pt x="5304" y="20249"/>
                  </a:cubicBezTo>
                  <a:cubicBezTo>
                    <a:pt x="4971" y="18681"/>
                    <a:pt x="4671" y="17213"/>
                    <a:pt x="4437" y="15812"/>
                  </a:cubicBezTo>
                  <a:cubicBezTo>
                    <a:pt x="3937" y="13177"/>
                    <a:pt x="3603" y="10742"/>
                    <a:pt x="3303" y="8307"/>
                  </a:cubicBezTo>
                  <a:cubicBezTo>
                    <a:pt x="3003" y="5438"/>
                    <a:pt x="2803" y="2669"/>
                    <a:pt x="2803" y="101"/>
                  </a:cubicBezTo>
                  <a:cubicBezTo>
                    <a:pt x="2803" y="34"/>
                    <a:pt x="2736" y="1"/>
                    <a:pt x="2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7" name="Google Shape;837;p42"/>
          <p:cNvSpPr txBox="1"/>
          <p:nvPr>
            <p:ph type="title"/>
          </p:nvPr>
        </p:nvSpPr>
        <p:spPr>
          <a:xfrm>
            <a:off x="4167450" y="2085300"/>
            <a:ext cx="4844700" cy="9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720000" y="39093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graphicFrame>
        <p:nvGraphicFramePr>
          <p:cNvPr id="226" name="Google Shape;226;p25"/>
          <p:cNvGraphicFramePr/>
          <p:nvPr/>
        </p:nvGraphicFramePr>
        <p:xfrm>
          <a:off x="720000" y="1720400"/>
          <a:ext cx="3000000" cy="3000000"/>
        </p:xfrm>
        <a:graphic>
          <a:graphicData uri="http://schemas.openxmlformats.org/drawingml/2006/table">
            <a:tbl>
              <a:tblPr>
                <a:noFill/>
                <a:tableStyleId>{2C4FC857-C653-43DE-B3A3-F26C03963241}</a:tableStyleId>
              </a:tblPr>
              <a:tblGrid>
                <a:gridCol w="2619875"/>
                <a:gridCol w="5084125"/>
              </a:tblGrid>
              <a:tr h="361525">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1.</a:t>
                      </a:r>
                      <a:endParaRPr b="1" sz="1100">
                        <a:solidFill>
                          <a:schemeClr val="dk1"/>
                        </a:solidFill>
                        <a:latin typeface="Poppins"/>
                        <a:ea typeface="Poppins"/>
                        <a:cs typeface="Poppins"/>
                        <a:sym typeface="Poppi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b="1" lang="en" sz="1000">
                          <a:solidFill>
                            <a:schemeClr val="dk1"/>
                          </a:solidFill>
                          <a:latin typeface="Poppins"/>
                          <a:ea typeface="Poppins"/>
                          <a:cs typeface="Poppins"/>
                          <a:sym typeface="Poppins"/>
                        </a:rPr>
                        <a:t>INTRODUCTION</a:t>
                      </a:r>
                      <a:endParaRPr b="1" sz="1000">
                        <a:solidFill>
                          <a:schemeClr val="dk1"/>
                        </a:solidFill>
                        <a:latin typeface="Poppins"/>
                        <a:ea typeface="Poppins"/>
                        <a:cs typeface="Poppins"/>
                        <a:sym typeface="Poppi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2.</a:t>
                      </a:r>
                      <a:endParaRPr b="1" sz="1100">
                        <a:solidFill>
                          <a:schemeClr val="dk1"/>
                        </a:solidFill>
                        <a:latin typeface="Poppins"/>
                        <a:ea typeface="Poppins"/>
                        <a:cs typeface="Poppins"/>
                        <a:sym typeface="Poppi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1600"/>
                        </a:spcAft>
                        <a:buNone/>
                      </a:pPr>
                      <a:r>
                        <a:rPr b="1" lang="en" sz="1000">
                          <a:solidFill>
                            <a:schemeClr val="dk1"/>
                          </a:solidFill>
                          <a:latin typeface="Poppins"/>
                          <a:ea typeface="Poppins"/>
                          <a:cs typeface="Poppins"/>
                          <a:sym typeface="Poppins"/>
                        </a:rPr>
                        <a:t>COMPONENTS</a:t>
                      </a:r>
                      <a:endParaRPr b="1" sz="1000">
                        <a:solidFill>
                          <a:schemeClr val="dk1"/>
                        </a:solidFill>
                        <a:latin typeface="Poppins"/>
                        <a:ea typeface="Poppins"/>
                        <a:cs typeface="Poppins"/>
                        <a:sym typeface="Poppi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3.</a:t>
                      </a:r>
                      <a:endParaRPr b="1" sz="1100">
                        <a:solidFill>
                          <a:schemeClr val="dk1"/>
                        </a:solidFill>
                        <a:latin typeface="Poppins"/>
                        <a:ea typeface="Poppins"/>
                        <a:cs typeface="Poppins"/>
                        <a:sym typeface="Poppi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b="1" lang="en" sz="1000">
                          <a:solidFill>
                            <a:schemeClr val="dk1"/>
                          </a:solidFill>
                          <a:latin typeface="Poppins"/>
                          <a:ea typeface="Poppins"/>
                          <a:cs typeface="Poppins"/>
                          <a:sym typeface="Poppins"/>
                        </a:rPr>
                        <a:t>BLOCK DIAGRAM</a:t>
                      </a:r>
                      <a:endParaRPr b="1" sz="1000">
                        <a:solidFill>
                          <a:schemeClr val="dk1"/>
                        </a:solidFill>
                        <a:latin typeface="Poppins"/>
                        <a:ea typeface="Poppins"/>
                        <a:cs typeface="Poppins"/>
                        <a:sym typeface="Poppi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4.</a:t>
                      </a:r>
                      <a:endParaRPr b="1" sz="1100">
                        <a:solidFill>
                          <a:schemeClr val="dk1"/>
                        </a:solidFill>
                        <a:latin typeface="Poppins"/>
                        <a:ea typeface="Poppins"/>
                        <a:cs typeface="Poppins"/>
                        <a:sym typeface="Poppi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b="1" lang="en" sz="1000">
                          <a:solidFill>
                            <a:schemeClr val="dk1"/>
                          </a:solidFill>
                          <a:latin typeface="Poppins"/>
                          <a:ea typeface="Poppins"/>
                          <a:cs typeface="Poppins"/>
                          <a:sym typeface="Poppins"/>
                        </a:rPr>
                        <a:t>CIRCUIT DIAGRAM</a:t>
                      </a:r>
                      <a:endParaRPr b="1" sz="1000">
                        <a:solidFill>
                          <a:schemeClr val="dk1"/>
                        </a:solidFill>
                        <a:latin typeface="Poppins"/>
                        <a:ea typeface="Poppins"/>
                        <a:cs typeface="Poppins"/>
                        <a:sym typeface="Poppi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5.</a:t>
                      </a:r>
                      <a:endParaRPr b="1" sz="1100">
                        <a:solidFill>
                          <a:schemeClr val="dk1"/>
                        </a:solidFill>
                        <a:latin typeface="Poppins"/>
                        <a:ea typeface="Poppins"/>
                        <a:cs typeface="Poppins"/>
                        <a:sym typeface="Poppi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b="1" lang="en" sz="1000">
                          <a:solidFill>
                            <a:schemeClr val="dk1"/>
                          </a:solidFill>
                          <a:latin typeface="Poppins"/>
                          <a:ea typeface="Poppins"/>
                          <a:cs typeface="Poppins"/>
                          <a:sym typeface="Poppins"/>
                        </a:rPr>
                        <a:t>RESULTS</a:t>
                      </a:r>
                      <a:endParaRPr b="1" sz="1000">
                        <a:solidFill>
                          <a:schemeClr val="dk1"/>
                        </a:solidFill>
                        <a:latin typeface="Poppins"/>
                        <a:ea typeface="Poppins"/>
                        <a:cs typeface="Poppins"/>
                        <a:sym typeface="Poppi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p:nvPr/>
        </p:nvSpPr>
        <p:spPr>
          <a:xfrm>
            <a:off x="126150" y="433907"/>
            <a:ext cx="33207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txBox="1"/>
          <p:nvPr>
            <p:ph type="title"/>
          </p:nvPr>
        </p:nvSpPr>
        <p:spPr>
          <a:xfrm>
            <a:off x="0" y="10"/>
            <a:ext cx="3866100" cy="7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Introduction</a:t>
            </a:r>
            <a:endParaRPr sz="4000"/>
          </a:p>
        </p:txBody>
      </p:sp>
      <p:sp>
        <p:nvSpPr>
          <p:cNvPr id="233" name="Google Shape;233;p26"/>
          <p:cNvSpPr txBox="1"/>
          <p:nvPr>
            <p:ph idx="1" type="subTitle"/>
          </p:nvPr>
        </p:nvSpPr>
        <p:spPr>
          <a:xfrm>
            <a:off x="1121900" y="1139775"/>
            <a:ext cx="5530200" cy="259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Modern robotics technologies are focused on developing self navigating autonomous robots to automate our day to day processes. This means that most of the research focuses on improving sensors and algorithms to build flexible and accurate robots. The maze solving robots also known as micro mouse is designed to find a path without any assistance or help. As a type of autonomous robot, it has to decode the path on its own to solve the maze successfully. So its logic is quite different from the line following robot which follows a predetermined route. These types of autonomous mobile robots can be used in a wide variety of applications such as material handling, </a:t>
            </a:r>
            <a:r>
              <a:rPr lang="en" sz="1300"/>
              <a:t>warehousing</a:t>
            </a:r>
            <a:r>
              <a:rPr lang="en" sz="1300"/>
              <a:t> management, pipe inspection and bomb disposal </a:t>
            </a:r>
            <a:endParaRPr sz="1300"/>
          </a:p>
        </p:txBody>
      </p:sp>
      <p:grpSp>
        <p:nvGrpSpPr>
          <p:cNvPr id="234" name="Google Shape;234;p26"/>
          <p:cNvGrpSpPr/>
          <p:nvPr/>
        </p:nvGrpSpPr>
        <p:grpSpPr>
          <a:xfrm>
            <a:off x="6267342" y="199562"/>
            <a:ext cx="2581306" cy="2195141"/>
            <a:chOff x="5500926" y="433888"/>
            <a:chExt cx="3204999" cy="3143100"/>
          </a:xfrm>
        </p:grpSpPr>
        <p:sp>
          <p:nvSpPr>
            <p:cNvPr id="235" name="Google Shape;235;p26"/>
            <p:cNvSpPr/>
            <p:nvPr/>
          </p:nvSpPr>
          <p:spPr>
            <a:xfrm>
              <a:off x="5562825" y="433888"/>
              <a:ext cx="3143100" cy="3143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26"/>
            <p:cNvGrpSpPr/>
            <p:nvPr/>
          </p:nvGrpSpPr>
          <p:grpSpPr>
            <a:xfrm>
              <a:off x="5500926" y="539973"/>
              <a:ext cx="2923065" cy="2854728"/>
              <a:chOff x="2215075" y="1064425"/>
              <a:chExt cx="1564475" cy="1527900"/>
            </a:xfrm>
          </p:grpSpPr>
          <p:sp>
            <p:nvSpPr>
              <p:cNvPr id="237" name="Google Shape;237;p26"/>
              <p:cNvSpPr/>
              <p:nvPr/>
            </p:nvSpPr>
            <p:spPr>
              <a:xfrm>
                <a:off x="3027325" y="2502225"/>
                <a:ext cx="151800" cy="55075"/>
              </a:xfrm>
              <a:custGeom>
                <a:rect b="b" l="l" r="r" t="t"/>
                <a:pathLst>
                  <a:path extrusionOk="0" h="2203" w="6072">
                    <a:moveTo>
                      <a:pt x="5938" y="1"/>
                    </a:moveTo>
                    <a:lnTo>
                      <a:pt x="1" y="1802"/>
                    </a:lnTo>
                    <a:lnTo>
                      <a:pt x="134" y="2202"/>
                    </a:lnTo>
                    <a:lnTo>
                      <a:pt x="6072" y="401"/>
                    </a:lnTo>
                    <a:lnTo>
                      <a:pt x="59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3219125" y="2465550"/>
                <a:ext cx="81750" cy="34200"/>
              </a:xfrm>
              <a:custGeom>
                <a:rect b="b" l="l" r="r" t="t"/>
                <a:pathLst>
                  <a:path extrusionOk="0" h="1368" w="3270">
                    <a:moveTo>
                      <a:pt x="3170" y="0"/>
                    </a:moveTo>
                    <a:lnTo>
                      <a:pt x="1" y="967"/>
                    </a:lnTo>
                    <a:lnTo>
                      <a:pt x="101" y="1368"/>
                    </a:lnTo>
                    <a:lnTo>
                      <a:pt x="3270" y="400"/>
                    </a:lnTo>
                    <a:lnTo>
                      <a:pt x="31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2563675" y="1747525"/>
                <a:ext cx="935675" cy="844800"/>
              </a:xfrm>
              <a:custGeom>
                <a:rect b="b" l="l" r="r" t="t"/>
                <a:pathLst>
                  <a:path extrusionOk="0" h="33792" w="37427">
                    <a:moveTo>
                      <a:pt x="29922" y="1"/>
                    </a:moveTo>
                    <a:lnTo>
                      <a:pt x="0" y="9107"/>
                    </a:lnTo>
                    <a:lnTo>
                      <a:pt x="7506" y="33791"/>
                    </a:lnTo>
                    <a:lnTo>
                      <a:pt x="37427" y="24652"/>
                    </a:lnTo>
                    <a:lnTo>
                      <a:pt x="299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3311700" y="1662475"/>
                <a:ext cx="467850" cy="702175"/>
              </a:xfrm>
              <a:custGeom>
                <a:rect b="b" l="l" r="r" t="t"/>
                <a:pathLst>
                  <a:path extrusionOk="0" h="28087" w="18714">
                    <a:moveTo>
                      <a:pt x="11175" y="0"/>
                    </a:moveTo>
                    <a:lnTo>
                      <a:pt x="1" y="3403"/>
                    </a:lnTo>
                    <a:lnTo>
                      <a:pt x="7506" y="28087"/>
                    </a:lnTo>
                    <a:lnTo>
                      <a:pt x="18714" y="24651"/>
                    </a:lnTo>
                    <a:lnTo>
                      <a:pt x="111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3311700" y="1662475"/>
                <a:ext cx="467850" cy="702175"/>
              </a:xfrm>
              <a:custGeom>
                <a:rect b="b" l="l" r="r" t="t"/>
                <a:pathLst>
                  <a:path extrusionOk="0" h="28087" w="18714">
                    <a:moveTo>
                      <a:pt x="11175" y="0"/>
                    </a:moveTo>
                    <a:lnTo>
                      <a:pt x="1" y="3403"/>
                    </a:lnTo>
                    <a:lnTo>
                      <a:pt x="7506" y="28087"/>
                    </a:lnTo>
                    <a:lnTo>
                      <a:pt x="18714" y="24651"/>
                    </a:lnTo>
                    <a:lnTo>
                      <a:pt x="111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3229150" y="1995200"/>
                <a:ext cx="403650" cy="298575"/>
              </a:xfrm>
              <a:custGeom>
                <a:rect b="b" l="l" r="r" t="t"/>
                <a:pathLst>
                  <a:path extrusionOk="0" h="11943" w="16146">
                    <a:moveTo>
                      <a:pt x="13810" y="1"/>
                    </a:moveTo>
                    <a:lnTo>
                      <a:pt x="0" y="4170"/>
                    </a:lnTo>
                    <a:lnTo>
                      <a:pt x="2335" y="11943"/>
                    </a:lnTo>
                    <a:lnTo>
                      <a:pt x="16145" y="7773"/>
                    </a:lnTo>
                    <a:lnTo>
                      <a:pt x="13810" y="1"/>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2672075" y="1993525"/>
                <a:ext cx="169325" cy="169325"/>
              </a:xfrm>
              <a:custGeom>
                <a:rect b="b" l="l" r="r" t="t"/>
                <a:pathLst>
                  <a:path extrusionOk="0" h="6773" w="6773">
                    <a:moveTo>
                      <a:pt x="5204" y="1"/>
                    </a:moveTo>
                    <a:lnTo>
                      <a:pt x="1" y="1602"/>
                    </a:lnTo>
                    <a:lnTo>
                      <a:pt x="1602" y="6772"/>
                    </a:lnTo>
                    <a:lnTo>
                      <a:pt x="6772" y="5205"/>
                    </a:lnTo>
                    <a:lnTo>
                      <a:pt x="5204" y="1"/>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a:off x="2831350" y="1945175"/>
                <a:ext cx="168500" cy="169300"/>
              </a:xfrm>
              <a:custGeom>
                <a:rect b="b" l="l" r="r" t="t"/>
                <a:pathLst>
                  <a:path extrusionOk="0" h="6772" w="6740">
                    <a:moveTo>
                      <a:pt x="5171" y="0"/>
                    </a:moveTo>
                    <a:lnTo>
                      <a:pt x="1" y="1601"/>
                    </a:lnTo>
                    <a:lnTo>
                      <a:pt x="1569" y="6772"/>
                    </a:lnTo>
                    <a:lnTo>
                      <a:pt x="6739" y="5204"/>
                    </a:lnTo>
                    <a:lnTo>
                      <a:pt x="5171" y="0"/>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2827200" y="1103350"/>
                <a:ext cx="231025" cy="339150"/>
              </a:xfrm>
              <a:custGeom>
                <a:rect b="b" l="l" r="r" t="t"/>
                <a:pathLst>
                  <a:path extrusionOk="0" h="13566" w="9241">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2875550" y="1207050"/>
                <a:ext cx="147100" cy="123650"/>
              </a:xfrm>
              <a:custGeom>
                <a:rect b="b" l="l" r="r" t="t"/>
                <a:pathLst>
                  <a:path extrusionOk="0" h="4946" w="5884">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2898900" y="1229075"/>
                <a:ext cx="95375" cy="80750"/>
              </a:xfrm>
              <a:custGeom>
                <a:rect b="b" l="l" r="r" t="t"/>
                <a:pathLst>
                  <a:path extrusionOk="0" h="3230" w="3815">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2940050" y="1241475"/>
                <a:ext cx="27000" cy="24750"/>
              </a:xfrm>
              <a:custGeom>
                <a:rect b="b" l="l" r="r" t="t"/>
                <a:pathLst>
                  <a:path extrusionOk="0" h="990" w="108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2920975" y="1282550"/>
                <a:ext cx="13825" cy="12350"/>
              </a:xfrm>
              <a:custGeom>
                <a:rect b="b" l="l" r="r" t="t"/>
                <a:pathLst>
                  <a:path extrusionOk="0" h="494" w="553">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a:off x="3205800" y="1195475"/>
                <a:ext cx="270200" cy="64225"/>
              </a:xfrm>
              <a:custGeom>
                <a:rect b="b" l="l" r="r" t="t"/>
                <a:pathLst>
                  <a:path extrusionOk="0" h="2569" w="10808">
                    <a:moveTo>
                      <a:pt x="10574" y="0"/>
                    </a:moveTo>
                    <a:lnTo>
                      <a:pt x="0" y="1034"/>
                    </a:lnTo>
                    <a:lnTo>
                      <a:pt x="267" y="2569"/>
                    </a:lnTo>
                    <a:lnTo>
                      <a:pt x="10808" y="1401"/>
                    </a:lnTo>
                    <a:lnTo>
                      <a:pt x="105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3420950" y="1134975"/>
                <a:ext cx="105925" cy="154550"/>
              </a:xfrm>
              <a:custGeom>
                <a:rect b="b" l="l" r="r" t="t"/>
                <a:pathLst>
                  <a:path extrusionOk="0" h="6182" w="4237">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3026500" y="1186300"/>
                <a:ext cx="209350" cy="129275"/>
              </a:xfrm>
              <a:custGeom>
                <a:rect b="b" l="l" r="r" t="t"/>
                <a:pathLst>
                  <a:path extrusionOk="0" h="5171" w="8374">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3439300" y="1088450"/>
                <a:ext cx="38625" cy="32875"/>
              </a:xfrm>
              <a:custGeom>
                <a:rect b="b" l="l" r="r" t="t"/>
                <a:pathLst>
                  <a:path extrusionOk="0" h="1315" w="1545">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3485150" y="1064425"/>
                <a:ext cx="158475" cy="46100"/>
              </a:xfrm>
              <a:custGeom>
                <a:rect b="b" l="l" r="r" t="t"/>
                <a:pathLst>
                  <a:path extrusionOk="0" h="1844" w="6339">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3270000" y="1099250"/>
                <a:ext cx="158475" cy="46300"/>
              </a:xfrm>
              <a:custGeom>
                <a:rect b="b" l="l" r="r" t="t"/>
                <a:pathLst>
                  <a:path extrusionOk="0" h="1852" w="6339">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2416900" y="1305550"/>
                <a:ext cx="265200" cy="92575"/>
              </a:xfrm>
              <a:custGeom>
                <a:rect b="b" l="l" r="r" t="t"/>
                <a:pathLst>
                  <a:path extrusionOk="0" h="3703" w="10608">
                    <a:moveTo>
                      <a:pt x="10374" y="0"/>
                    </a:moveTo>
                    <a:lnTo>
                      <a:pt x="0" y="2302"/>
                    </a:lnTo>
                    <a:lnTo>
                      <a:pt x="234" y="3703"/>
                    </a:lnTo>
                    <a:lnTo>
                      <a:pt x="10608" y="1568"/>
                    </a:lnTo>
                    <a:lnTo>
                      <a:pt x="103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2366025" y="1303225"/>
                <a:ext cx="105100" cy="155375"/>
              </a:xfrm>
              <a:custGeom>
                <a:rect b="b" l="l" r="r" t="t"/>
                <a:pathLst>
                  <a:path extrusionOk="0" h="6215" w="4204">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2653725" y="1216325"/>
                <a:ext cx="202675" cy="157000"/>
              </a:xfrm>
              <a:custGeom>
                <a:rect b="b" l="l" r="r" t="t"/>
                <a:pathLst>
                  <a:path extrusionOk="0" h="6280" w="8107">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2380200" y="1256250"/>
                <a:ext cx="39425" cy="33175"/>
              </a:xfrm>
              <a:custGeom>
                <a:rect b="b" l="l" r="r" t="t"/>
                <a:pathLst>
                  <a:path extrusionOk="0" h="1327" w="1577">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2215075" y="1267075"/>
                <a:ext cx="158475" cy="46100"/>
              </a:xfrm>
              <a:custGeom>
                <a:rect b="b" l="l" r="r" t="t"/>
                <a:pathLst>
                  <a:path extrusionOk="0" h="1844" w="6339">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2429400" y="1232675"/>
                <a:ext cx="158475" cy="46300"/>
              </a:xfrm>
              <a:custGeom>
                <a:rect b="b" l="l" r="r" t="t"/>
                <a:pathLst>
                  <a:path extrusionOk="0" h="1852" w="6339">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2963525" y="1466000"/>
                <a:ext cx="597550" cy="188150"/>
              </a:xfrm>
              <a:custGeom>
                <a:rect b="b" l="l" r="r" t="t"/>
                <a:pathLst>
                  <a:path extrusionOk="0" h="7526" w="23902">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2960500" y="1464725"/>
                <a:ext cx="360400" cy="251125"/>
              </a:xfrm>
              <a:custGeom>
                <a:rect b="b" l="l" r="r" t="t"/>
                <a:pathLst>
                  <a:path extrusionOk="0" h="10045" w="14416">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2563675" y="1465075"/>
                <a:ext cx="437400" cy="483450"/>
              </a:xfrm>
              <a:custGeom>
                <a:rect b="b" l="l" r="r" t="t"/>
                <a:pathLst>
                  <a:path extrusionOk="0" h="19338" w="17496">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p:nvPr/>
        </p:nvSpPr>
        <p:spPr>
          <a:xfrm>
            <a:off x="720001" y="4431475"/>
            <a:ext cx="7704150" cy="263168"/>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txBox="1"/>
          <p:nvPr>
            <p:ph type="title"/>
          </p:nvPr>
        </p:nvSpPr>
        <p:spPr>
          <a:xfrm>
            <a:off x="2552700" y="2131350"/>
            <a:ext cx="4242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COMPONENTS</a:t>
            </a:r>
            <a:endParaRPr/>
          </a:p>
        </p:txBody>
      </p:sp>
      <p:sp>
        <p:nvSpPr>
          <p:cNvPr id="271" name="Google Shape;271;p27"/>
          <p:cNvSpPr txBox="1"/>
          <p:nvPr>
            <p:ph idx="2" type="title"/>
          </p:nvPr>
        </p:nvSpPr>
        <p:spPr>
          <a:xfrm>
            <a:off x="2552700" y="1383425"/>
            <a:ext cx="923400" cy="6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sz="4800"/>
          </a:p>
        </p:txBody>
      </p:sp>
      <p:sp>
        <p:nvSpPr>
          <p:cNvPr id="272" name="Google Shape;272;p27"/>
          <p:cNvSpPr txBox="1"/>
          <p:nvPr>
            <p:ph idx="1" type="subTitle"/>
          </p:nvPr>
        </p:nvSpPr>
        <p:spPr>
          <a:xfrm>
            <a:off x="2552700" y="2957291"/>
            <a:ext cx="2935800" cy="76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pSp>
        <p:nvGrpSpPr>
          <p:cNvPr id="273" name="Google Shape;273;p27"/>
          <p:cNvGrpSpPr/>
          <p:nvPr/>
        </p:nvGrpSpPr>
        <p:grpSpPr>
          <a:xfrm flipH="1">
            <a:off x="1007489" y="540211"/>
            <a:ext cx="1889267" cy="4008760"/>
            <a:chOff x="2319665" y="540000"/>
            <a:chExt cx="1892295" cy="4015184"/>
          </a:xfrm>
        </p:grpSpPr>
        <p:sp>
          <p:nvSpPr>
            <p:cNvPr id="274" name="Google Shape;274;p27"/>
            <p:cNvSpPr/>
            <p:nvPr/>
          </p:nvSpPr>
          <p:spPr>
            <a:xfrm>
              <a:off x="3094252" y="1699525"/>
              <a:ext cx="370096" cy="316186"/>
            </a:xfrm>
            <a:custGeom>
              <a:rect b="b" l="l" r="r" t="t"/>
              <a:pathLst>
                <a:path extrusionOk="0" h="11343" w="13277">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3094252" y="1597221"/>
              <a:ext cx="370096" cy="316214"/>
            </a:xfrm>
            <a:custGeom>
              <a:rect b="b" l="l" r="r" t="t"/>
              <a:pathLst>
                <a:path extrusionOk="0" h="11344" w="13277">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3223485" y="990251"/>
              <a:ext cx="219488" cy="188602"/>
            </a:xfrm>
            <a:custGeom>
              <a:rect b="b" l="l" r="r" t="t"/>
              <a:pathLst>
                <a:path extrusionOk="0" h="6766" w="7874">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3204892" y="963686"/>
              <a:ext cx="219460" cy="188184"/>
            </a:xfrm>
            <a:custGeom>
              <a:rect b="b" l="l" r="r" t="t"/>
              <a:pathLst>
                <a:path extrusionOk="0" h="6751" w="7873">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2377312" y="727187"/>
              <a:ext cx="752263" cy="659941"/>
            </a:xfrm>
            <a:custGeom>
              <a:rect b="b" l="l" r="r" t="t"/>
              <a:pathLst>
                <a:path extrusionOk="0" h="23675" w="26987">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2319665" y="644144"/>
              <a:ext cx="139514" cy="121842"/>
            </a:xfrm>
            <a:custGeom>
              <a:rect b="b" l="l" r="r" t="t"/>
              <a:pathLst>
                <a:path extrusionOk="0" h="4371" w="5005">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2319665" y="540000"/>
              <a:ext cx="108824" cy="110692"/>
            </a:xfrm>
            <a:custGeom>
              <a:rect b="b" l="l" r="r" t="t"/>
              <a:pathLst>
                <a:path extrusionOk="0" h="3971" w="3904">
                  <a:moveTo>
                    <a:pt x="2169" y="1"/>
                  </a:moveTo>
                  <a:lnTo>
                    <a:pt x="234" y="768"/>
                  </a:lnTo>
                  <a:lnTo>
                    <a:pt x="1" y="3970"/>
                  </a:lnTo>
                  <a:lnTo>
                    <a:pt x="3903" y="3704"/>
                  </a:lnTo>
                  <a:lnTo>
                    <a:pt x="21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2935248" y="1184630"/>
              <a:ext cx="612776" cy="632177"/>
            </a:xfrm>
            <a:custGeom>
              <a:rect b="b" l="l" r="r" t="t"/>
              <a:pathLst>
                <a:path extrusionOk="0" h="22679" w="21983">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3093304" y="978906"/>
              <a:ext cx="286416" cy="282708"/>
            </a:xfrm>
            <a:custGeom>
              <a:rect b="b" l="l" r="r" t="t"/>
              <a:pathLst>
                <a:path extrusionOk="0" h="10142" w="10275">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3218857" y="977986"/>
              <a:ext cx="135779" cy="154372"/>
            </a:xfrm>
            <a:custGeom>
              <a:rect b="b" l="l" r="r" t="t"/>
              <a:pathLst>
                <a:path extrusionOk="0" h="5538" w="4871">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3305328" y="933357"/>
              <a:ext cx="126246" cy="102329"/>
            </a:xfrm>
            <a:custGeom>
              <a:rect b="b" l="l" r="r" t="t"/>
              <a:pathLst>
                <a:path extrusionOk="0" h="3671" w="4529">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3119814" y="722169"/>
              <a:ext cx="326221" cy="381107"/>
            </a:xfrm>
            <a:custGeom>
              <a:rect b="b" l="l" r="r" t="t"/>
              <a:pathLst>
                <a:path extrusionOk="0" h="13672" w="11703">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27"/>
            <p:cNvGrpSpPr/>
            <p:nvPr/>
          </p:nvGrpSpPr>
          <p:grpSpPr>
            <a:xfrm>
              <a:off x="3194661" y="748986"/>
              <a:ext cx="212047" cy="132546"/>
              <a:chOff x="3194661" y="748986"/>
              <a:chExt cx="212047" cy="132546"/>
            </a:xfrm>
          </p:grpSpPr>
          <p:sp>
            <p:nvSpPr>
              <p:cNvPr id="287" name="Google Shape;287;p27"/>
              <p:cNvSpPr/>
              <p:nvPr/>
            </p:nvSpPr>
            <p:spPr>
              <a:xfrm>
                <a:off x="3194661" y="748986"/>
                <a:ext cx="183222" cy="123235"/>
              </a:xfrm>
              <a:custGeom>
                <a:rect b="b" l="l" r="r" t="t"/>
                <a:pathLst>
                  <a:path extrusionOk="0" h="4421" w="6573">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3245813" y="761307"/>
                <a:ext cx="160894" cy="120225"/>
              </a:xfrm>
              <a:custGeom>
                <a:rect b="b" l="l" r="r" t="t"/>
                <a:pathLst>
                  <a:path extrusionOk="0" h="4313" w="5772">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7"/>
            <p:cNvSpPr/>
            <p:nvPr/>
          </p:nvSpPr>
          <p:spPr>
            <a:xfrm>
              <a:off x="3386224" y="1157451"/>
              <a:ext cx="747607" cy="274541"/>
            </a:xfrm>
            <a:custGeom>
              <a:rect b="b" l="l" r="r" t="t"/>
              <a:pathLst>
                <a:path extrusionOk="0" h="9849" w="2682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4030603" y="1101643"/>
              <a:ext cx="165550" cy="111611"/>
            </a:xfrm>
            <a:custGeom>
              <a:rect b="b" l="l" r="r" t="t"/>
              <a:pathLst>
                <a:path extrusionOk="0" h="4004" w="5939">
                  <a:moveTo>
                    <a:pt x="2036" y="1"/>
                  </a:moveTo>
                  <a:cubicBezTo>
                    <a:pt x="2036" y="1"/>
                    <a:pt x="1" y="2136"/>
                    <a:pt x="1335" y="4004"/>
                  </a:cubicBezTo>
                  <a:lnTo>
                    <a:pt x="3537" y="3537"/>
                  </a:lnTo>
                  <a:lnTo>
                    <a:pt x="5938" y="1202"/>
                  </a:lnTo>
                  <a:lnTo>
                    <a:pt x="20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4087331" y="1020748"/>
              <a:ext cx="124629" cy="114399"/>
            </a:xfrm>
            <a:custGeom>
              <a:rect b="b" l="l" r="r" t="t"/>
              <a:pathLst>
                <a:path extrusionOk="0" h="4104" w="4471">
                  <a:moveTo>
                    <a:pt x="901" y="1"/>
                  </a:moveTo>
                  <a:lnTo>
                    <a:pt x="1" y="2903"/>
                  </a:lnTo>
                  <a:lnTo>
                    <a:pt x="3903" y="4104"/>
                  </a:lnTo>
                  <a:lnTo>
                    <a:pt x="4470" y="901"/>
                  </a:lnTo>
                  <a:lnTo>
                    <a:pt x="9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3250469" y="905453"/>
              <a:ext cx="96726" cy="40948"/>
            </a:xfrm>
            <a:custGeom>
              <a:rect b="b" l="l" r="r" t="t"/>
              <a:pathLst>
                <a:path extrusionOk="0" h="1469" w="3470">
                  <a:moveTo>
                    <a:pt x="801" y="0"/>
                  </a:moveTo>
                  <a:lnTo>
                    <a:pt x="0" y="1134"/>
                  </a:lnTo>
                  <a:lnTo>
                    <a:pt x="2469" y="1468"/>
                  </a:lnTo>
                  <a:lnTo>
                    <a:pt x="3469" y="734"/>
                  </a:lnTo>
                  <a:lnTo>
                    <a:pt x="8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3157475" y="870106"/>
              <a:ext cx="52098" cy="52098"/>
            </a:xfrm>
            <a:custGeom>
              <a:rect b="b" l="l" r="r" t="t"/>
              <a:pathLst>
                <a:path extrusionOk="0" h="1869" w="1869">
                  <a:moveTo>
                    <a:pt x="0" y="1"/>
                  </a:moveTo>
                  <a:lnTo>
                    <a:pt x="67" y="935"/>
                  </a:lnTo>
                  <a:lnTo>
                    <a:pt x="1702" y="1869"/>
                  </a:lnTo>
                  <a:lnTo>
                    <a:pt x="1868" y="56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3150952" y="968285"/>
              <a:ext cx="127417" cy="43206"/>
            </a:xfrm>
            <a:custGeom>
              <a:rect b="b" l="l" r="r" t="t"/>
              <a:pathLst>
                <a:path extrusionOk="0" h="1550" w="4571">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3797226" y="1280746"/>
              <a:ext cx="26983" cy="152894"/>
            </a:xfrm>
            <a:custGeom>
              <a:rect b="b" l="l" r="r" t="t"/>
              <a:pathLst>
                <a:path extrusionOk="0" h="5485" w="968">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3444791" y="1195892"/>
              <a:ext cx="79081" cy="198693"/>
            </a:xfrm>
            <a:custGeom>
              <a:rect b="b" l="l" r="r" t="t"/>
              <a:pathLst>
                <a:path extrusionOk="0" h="7128" w="2837">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2965912" y="1188086"/>
              <a:ext cx="162762" cy="155347"/>
            </a:xfrm>
            <a:custGeom>
              <a:rect b="b" l="l" r="r" t="t"/>
              <a:pathLst>
                <a:path extrusionOk="0" h="5573" w="5839">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4052012" y="1163946"/>
              <a:ext cx="80921" cy="40001"/>
            </a:xfrm>
            <a:custGeom>
              <a:rect b="b" l="l" r="r" t="t"/>
              <a:pathLst>
                <a:path extrusionOk="0" h="1435" w="2903">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2667445" y="1044163"/>
              <a:ext cx="81311" cy="134692"/>
            </a:xfrm>
            <a:custGeom>
              <a:rect b="b" l="l" r="r" t="t"/>
              <a:pathLst>
                <a:path extrusionOk="0" h="4832" w="2917">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2380100" y="734685"/>
              <a:ext cx="81311" cy="33227"/>
            </a:xfrm>
            <a:custGeom>
              <a:rect b="b" l="l" r="r" t="t"/>
              <a:pathLst>
                <a:path extrusionOk="0" h="1192" w="2917">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3020771" y="1293206"/>
              <a:ext cx="356159" cy="413804"/>
            </a:xfrm>
            <a:custGeom>
              <a:rect b="b" l="l" r="r" t="t"/>
              <a:pathLst>
                <a:path extrusionOk="0" h="14845" w="12777">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3092385" y="1336776"/>
              <a:ext cx="281761" cy="364661"/>
            </a:xfrm>
            <a:custGeom>
              <a:rect b="b" l="l" r="r" t="t"/>
              <a:pathLst>
                <a:path extrusionOk="0" h="13082" w="10108">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3184431" y="1388040"/>
              <a:ext cx="188797" cy="294778"/>
            </a:xfrm>
            <a:custGeom>
              <a:rect b="b" l="l" r="r" t="t"/>
              <a:pathLst>
                <a:path extrusionOk="0" h="10575" w="6773">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3082154" y="1410313"/>
              <a:ext cx="201815" cy="165159"/>
            </a:xfrm>
            <a:custGeom>
              <a:rect b="b" l="l" r="r" t="t"/>
              <a:pathLst>
                <a:path extrusionOk="0" h="5925" w="724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2986373" y="1735234"/>
              <a:ext cx="371964" cy="329761"/>
            </a:xfrm>
            <a:custGeom>
              <a:rect b="b" l="l" r="r" t="t"/>
              <a:pathLst>
                <a:path extrusionOk="0" h="11830" w="13344">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2986373" y="1735234"/>
              <a:ext cx="371964" cy="329761"/>
            </a:xfrm>
            <a:custGeom>
              <a:rect b="b" l="l" r="r" t="t"/>
              <a:pathLst>
                <a:path extrusionOk="0" h="11830" w="13344">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2916683" y="2064978"/>
              <a:ext cx="441651" cy="2490130"/>
            </a:xfrm>
            <a:custGeom>
              <a:rect b="b" l="l" r="r" t="t"/>
              <a:pathLst>
                <a:path extrusionOk="0" h="89332" w="15844">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3182591" y="2364393"/>
              <a:ext cx="75346" cy="611856"/>
            </a:xfrm>
            <a:custGeom>
              <a:rect b="b" l="l" r="r" t="t"/>
              <a:pathLst>
                <a:path extrusionOk="0" h="21950" w="2703">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3061693" y="2064978"/>
              <a:ext cx="820138" cy="2490130"/>
            </a:xfrm>
            <a:custGeom>
              <a:rect b="b" l="l" r="r" t="t"/>
              <a:pathLst>
                <a:path extrusionOk="0" h="89332" w="29422">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3345302" y="3025219"/>
              <a:ext cx="220408" cy="228129"/>
            </a:xfrm>
            <a:custGeom>
              <a:rect b="b" l="l" r="r" t="t"/>
              <a:pathLst>
                <a:path extrusionOk="0" h="8184" w="7907">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3345302" y="3025219"/>
              <a:ext cx="220408" cy="228129"/>
            </a:xfrm>
            <a:custGeom>
              <a:rect b="b" l="l" r="r" t="t"/>
              <a:pathLst>
                <a:path extrusionOk="0" h="8184" w="7907">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3564741" y="4466820"/>
              <a:ext cx="178567" cy="88364"/>
            </a:xfrm>
            <a:custGeom>
              <a:rect b="b" l="l" r="r" t="t"/>
              <a:pathLst>
                <a:path extrusionOk="0" h="3170" w="6406">
                  <a:moveTo>
                    <a:pt x="3136" y="0"/>
                  </a:moveTo>
                  <a:cubicBezTo>
                    <a:pt x="1402" y="0"/>
                    <a:pt x="1" y="1435"/>
                    <a:pt x="101" y="3169"/>
                  </a:cubicBezTo>
                  <a:lnTo>
                    <a:pt x="6405" y="3169"/>
                  </a:lnTo>
                  <a:cubicBezTo>
                    <a:pt x="6339" y="1401"/>
                    <a:pt x="4871" y="34"/>
                    <a:pt x="31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2982665" y="3028202"/>
              <a:ext cx="187850" cy="223223"/>
            </a:xfrm>
            <a:custGeom>
              <a:rect b="b" l="l" r="r" t="t"/>
              <a:pathLst>
                <a:path extrusionOk="0" h="8008" w="6739">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2982665" y="3028202"/>
              <a:ext cx="187850" cy="223223"/>
            </a:xfrm>
            <a:custGeom>
              <a:rect b="b" l="l" r="r" t="t"/>
              <a:pathLst>
                <a:path extrusionOk="0" h="8008" w="6739">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3016144" y="4466820"/>
              <a:ext cx="175752" cy="88364"/>
            </a:xfrm>
            <a:custGeom>
              <a:rect b="b" l="l" r="r" t="t"/>
              <a:pathLst>
                <a:path extrusionOk="0" h="3170" w="6305">
                  <a:moveTo>
                    <a:pt x="3136" y="0"/>
                  </a:moveTo>
                  <a:cubicBezTo>
                    <a:pt x="1401" y="0"/>
                    <a:pt x="0" y="1401"/>
                    <a:pt x="0" y="3169"/>
                  </a:cubicBezTo>
                  <a:lnTo>
                    <a:pt x="6305" y="3169"/>
                  </a:lnTo>
                  <a:cubicBezTo>
                    <a:pt x="6305" y="1401"/>
                    <a:pt x="4904" y="0"/>
                    <a:pt x="31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3166785" y="2106820"/>
              <a:ext cx="250150" cy="320144"/>
            </a:xfrm>
            <a:custGeom>
              <a:rect b="b" l="l" r="r" t="t"/>
              <a:pathLst>
                <a:path extrusionOk="0" h="11485" w="8974">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2950106" y="2207926"/>
              <a:ext cx="177647" cy="211348"/>
            </a:xfrm>
            <a:custGeom>
              <a:rect b="b" l="l" r="r" t="t"/>
              <a:pathLst>
                <a:path extrusionOk="0" h="7582" w="6373">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3618040" y="4464590"/>
              <a:ext cx="172686" cy="20850"/>
            </a:xfrm>
            <a:custGeom>
              <a:rect b="b" l="l" r="r" t="t"/>
              <a:pathLst>
                <a:path extrusionOk="0" h="748" w="6195">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3104483" y="4461524"/>
              <a:ext cx="136699" cy="39722"/>
            </a:xfrm>
            <a:custGeom>
              <a:rect b="b" l="l" r="r" t="t"/>
              <a:pathLst>
                <a:path extrusionOk="0" h="1425" w="4904">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27"/>
          <p:cNvGrpSpPr/>
          <p:nvPr/>
        </p:nvGrpSpPr>
        <p:grpSpPr>
          <a:xfrm>
            <a:off x="6594914" y="684471"/>
            <a:ext cx="1541597" cy="3864500"/>
            <a:chOff x="3973904" y="1061474"/>
            <a:chExt cx="1391082" cy="3487186"/>
          </a:xfrm>
        </p:grpSpPr>
        <p:sp>
          <p:nvSpPr>
            <p:cNvPr id="321" name="Google Shape;321;p27"/>
            <p:cNvSpPr/>
            <p:nvPr/>
          </p:nvSpPr>
          <p:spPr>
            <a:xfrm>
              <a:off x="4091986" y="1942241"/>
              <a:ext cx="85576" cy="126608"/>
            </a:xfrm>
            <a:custGeom>
              <a:rect b="b" l="l" r="r" t="t"/>
              <a:pathLst>
                <a:path extrusionOk="0" h="4542" w="307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4021321" y="1921780"/>
              <a:ext cx="92071" cy="126497"/>
            </a:xfrm>
            <a:custGeom>
              <a:rect b="b" l="l" r="r" t="t"/>
              <a:pathLst>
                <a:path extrusionOk="0" h="4538" w="3303">
                  <a:moveTo>
                    <a:pt x="467" y="1"/>
                  </a:moveTo>
                  <a:lnTo>
                    <a:pt x="0" y="2903"/>
                  </a:lnTo>
                  <a:lnTo>
                    <a:pt x="3002" y="4537"/>
                  </a:lnTo>
                  <a:lnTo>
                    <a:pt x="3303" y="735"/>
                  </a:lnTo>
                  <a:lnTo>
                    <a:pt x="467"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3973904" y="1882558"/>
              <a:ext cx="193090" cy="100629"/>
            </a:xfrm>
            <a:custGeom>
              <a:rect b="b" l="l" r="r" t="t"/>
              <a:pathLst>
                <a:path extrusionOk="0" h="3610" w="6927">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4119890" y="1687455"/>
              <a:ext cx="591396" cy="496342"/>
            </a:xfrm>
            <a:custGeom>
              <a:rect b="b" l="l" r="r" t="t"/>
              <a:pathLst>
                <a:path extrusionOk="0" h="17806" w="21216">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4812633" y="1206234"/>
              <a:ext cx="234345" cy="339044"/>
            </a:xfrm>
            <a:custGeom>
              <a:rect b="b" l="l" r="r" t="t"/>
              <a:pathLst>
                <a:path extrusionOk="0" h="12163" w="8407">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a:off x="4952319" y="1061474"/>
              <a:ext cx="268520" cy="205913"/>
            </a:xfrm>
            <a:custGeom>
              <a:rect b="b" l="l" r="r" t="t"/>
              <a:pathLst>
                <a:path extrusionOk="0" h="7387" w="9633">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a:off x="4699179" y="1209969"/>
              <a:ext cx="123709" cy="177201"/>
            </a:xfrm>
            <a:custGeom>
              <a:rect b="b" l="l" r="r" t="t"/>
              <a:pathLst>
                <a:path extrusionOk="0" h="6357" w="4438">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a:off x="4712197" y="4225053"/>
              <a:ext cx="104169" cy="225035"/>
            </a:xfrm>
            <a:custGeom>
              <a:rect b="b" l="l" r="r" t="t"/>
              <a:pathLst>
                <a:path extrusionOk="0" h="8073" w="3737">
                  <a:moveTo>
                    <a:pt x="1" y="1"/>
                  </a:moveTo>
                  <a:lnTo>
                    <a:pt x="234" y="8073"/>
                  </a:lnTo>
                  <a:lnTo>
                    <a:pt x="3737" y="8073"/>
                  </a:lnTo>
                  <a:lnTo>
                    <a:pt x="3503"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a:off x="5165040" y="4185079"/>
              <a:ext cx="156239" cy="231558"/>
            </a:xfrm>
            <a:custGeom>
              <a:rect b="b" l="l" r="r" t="t"/>
              <a:pathLst>
                <a:path extrusionOk="0" h="8307" w="5605">
                  <a:moveTo>
                    <a:pt x="3436" y="0"/>
                  </a:moveTo>
                  <a:lnTo>
                    <a:pt x="1" y="467"/>
                  </a:lnTo>
                  <a:lnTo>
                    <a:pt x="2169" y="8306"/>
                  </a:lnTo>
                  <a:lnTo>
                    <a:pt x="5605" y="7872"/>
                  </a:lnTo>
                  <a:lnTo>
                    <a:pt x="3436"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a:off x="5091727" y="4368948"/>
              <a:ext cx="273259" cy="167807"/>
            </a:xfrm>
            <a:custGeom>
              <a:rect b="b" l="l" r="r" t="t"/>
              <a:pathLst>
                <a:path extrusionOk="0" h="6020" w="9803">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a:off x="4550405" y="4438749"/>
              <a:ext cx="295726" cy="109911"/>
            </a:xfrm>
            <a:custGeom>
              <a:rect b="b" l="l" r="r" t="t"/>
              <a:pathLst>
                <a:path extrusionOk="0" h="3943" w="10609">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4712197" y="4225053"/>
              <a:ext cx="101381" cy="115319"/>
            </a:xfrm>
            <a:custGeom>
              <a:rect b="b" l="l" r="r" t="t"/>
              <a:pathLst>
                <a:path extrusionOk="0" h="4137" w="3637">
                  <a:moveTo>
                    <a:pt x="1" y="1"/>
                  </a:moveTo>
                  <a:lnTo>
                    <a:pt x="134" y="4137"/>
                  </a:lnTo>
                  <a:lnTo>
                    <a:pt x="3637" y="4137"/>
                  </a:lnTo>
                  <a:lnTo>
                    <a:pt x="3503" y="1"/>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5165040" y="4185079"/>
              <a:ext cx="127417" cy="125549"/>
            </a:xfrm>
            <a:custGeom>
              <a:rect b="b" l="l" r="r" t="t"/>
              <a:pathLst>
                <a:path extrusionOk="0" h="4504" w="4571">
                  <a:moveTo>
                    <a:pt x="3436" y="0"/>
                  </a:moveTo>
                  <a:lnTo>
                    <a:pt x="1" y="467"/>
                  </a:lnTo>
                  <a:lnTo>
                    <a:pt x="1101" y="4503"/>
                  </a:lnTo>
                  <a:lnTo>
                    <a:pt x="4570" y="4070"/>
                  </a:lnTo>
                  <a:lnTo>
                    <a:pt x="3436" y="0"/>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a:off x="4553192" y="1646784"/>
              <a:ext cx="557918" cy="615341"/>
            </a:xfrm>
            <a:custGeom>
              <a:rect b="b" l="l" r="r" t="t"/>
              <a:pathLst>
                <a:path extrusionOk="0" h="22075" w="20015">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a:off x="4701966" y="1448475"/>
              <a:ext cx="240868" cy="259461"/>
            </a:xfrm>
            <a:custGeom>
              <a:rect b="b" l="l" r="r" t="t"/>
              <a:pathLst>
                <a:path extrusionOk="0" h="9308" w="8641">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4815421" y="1486609"/>
              <a:ext cx="67904" cy="87444"/>
            </a:xfrm>
            <a:custGeom>
              <a:rect b="b" l="l" r="r" t="t"/>
              <a:pathLst>
                <a:path extrusionOk="0" h="3137" w="2436">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4685241" y="1181368"/>
              <a:ext cx="314681" cy="365330"/>
            </a:xfrm>
            <a:custGeom>
              <a:rect b="b" l="l" r="r" t="t"/>
              <a:pathLst>
                <a:path extrusionOk="0" h="13106" w="11289">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4909335" y="1135513"/>
              <a:ext cx="177898" cy="172686"/>
            </a:xfrm>
            <a:custGeom>
              <a:rect b="b" l="l" r="r" t="t"/>
              <a:pathLst>
                <a:path extrusionOk="0" h="6195" w="6382">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4806110" y="1141757"/>
              <a:ext cx="255753" cy="248896"/>
            </a:xfrm>
            <a:custGeom>
              <a:rect b="b" l="l" r="r" t="t"/>
              <a:pathLst>
                <a:path extrusionOk="0" h="8929" w="9175">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4568998" y="2262117"/>
              <a:ext cx="366389" cy="2055893"/>
            </a:xfrm>
            <a:custGeom>
              <a:rect b="b" l="l" r="r" t="t"/>
              <a:pathLst>
                <a:path extrusionOk="0" h="73754" w="13144">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4672223" y="4267814"/>
              <a:ext cx="172964" cy="54914"/>
            </a:xfrm>
            <a:custGeom>
              <a:rect b="b" l="l" r="r" t="t"/>
              <a:pathLst>
                <a:path extrusionOk="0" h="1970" w="6205">
                  <a:moveTo>
                    <a:pt x="6205" y="1"/>
                  </a:moveTo>
                  <a:lnTo>
                    <a:pt x="0" y="201"/>
                  </a:lnTo>
                  <a:lnTo>
                    <a:pt x="434" y="1969"/>
                  </a:lnTo>
                  <a:lnTo>
                    <a:pt x="5938" y="1969"/>
                  </a:lnTo>
                  <a:lnTo>
                    <a:pt x="62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4718719" y="2401830"/>
              <a:ext cx="182275" cy="729712"/>
            </a:xfrm>
            <a:custGeom>
              <a:rect b="b" l="l" r="r" t="t"/>
              <a:pathLst>
                <a:path extrusionOk="0" h="26178" w="6539">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4750331" y="2261197"/>
              <a:ext cx="550475" cy="2030777"/>
            </a:xfrm>
            <a:custGeom>
              <a:rect b="b" l="l" r="r" t="t"/>
              <a:pathLst>
                <a:path extrusionOk="0" h="72853" w="19748">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5129694" y="4217610"/>
              <a:ext cx="190665" cy="82789"/>
            </a:xfrm>
            <a:custGeom>
              <a:rect b="b" l="l" r="r" t="t"/>
              <a:pathLst>
                <a:path extrusionOk="0" h="2970" w="6840">
                  <a:moveTo>
                    <a:pt x="6839" y="1"/>
                  </a:moveTo>
                  <a:lnTo>
                    <a:pt x="1" y="1235"/>
                  </a:lnTo>
                  <a:lnTo>
                    <a:pt x="868" y="2969"/>
                  </a:lnTo>
                  <a:lnTo>
                    <a:pt x="6739" y="2202"/>
                  </a:lnTo>
                  <a:lnTo>
                    <a:pt x="68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4809846" y="1331229"/>
              <a:ext cx="21408" cy="28126"/>
            </a:xfrm>
            <a:custGeom>
              <a:rect b="b" l="l" r="r" t="t"/>
              <a:pathLst>
                <a:path extrusionOk="0" h="1009" w="768">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a:off x="4723347" y="1315424"/>
              <a:ext cx="20488" cy="28126"/>
            </a:xfrm>
            <a:custGeom>
              <a:rect b="b" l="l" r="r" t="t"/>
              <a:pathLst>
                <a:path extrusionOk="0" h="1009" w="735">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4720559" y="1308064"/>
              <a:ext cx="17701" cy="10397"/>
            </a:xfrm>
            <a:custGeom>
              <a:rect b="b" l="l" r="r" t="t"/>
              <a:pathLst>
                <a:path extrusionOk="0" h="373" w="635">
                  <a:moveTo>
                    <a:pt x="1" y="1"/>
                  </a:moveTo>
                  <a:cubicBezTo>
                    <a:pt x="1" y="1"/>
                    <a:pt x="176" y="373"/>
                    <a:pt x="437" y="373"/>
                  </a:cubicBezTo>
                  <a:cubicBezTo>
                    <a:pt x="498" y="373"/>
                    <a:pt x="565" y="352"/>
                    <a:pt x="635" y="301"/>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p:nvPr/>
          </p:nvSpPr>
          <p:spPr>
            <a:xfrm>
              <a:off x="4727082" y="1348066"/>
              <a:ext cx="36293" cy="55025"/>
            </a:xfrm>
            <a:custGeom>
              <a:rect b="b" l="l" r="r" t="t"/>
              <a:pathLst>
                <a:path extrusionOk="0" h="1974" w="1302">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
            <p:cNvSpPr/>
            <p:nvPr/>
          </p:nvSpPr>
          <p:spPr>
            <a:xfrm>
              <a:off x="4773579" y="1418035"/>
              <a:ext cx="61381" cy="21185"/>
            </a:xfrm>
            <a:custGeom>
              <a:rect b="b" l="l" r="r" t="t"/>
              <a:pathLst>
                <a:path extrusionOk="0" h="760" w="2202">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
            <p:cNvSpPr/>
            <p:nvPr/>
          </p:nvSpPr>
          <p:spPr>
            <a:xfrm>
              <a:off x="4921210" y="1361670"/>
              <a:ext cx="89507" cy="83095"/>
            </a:xfrm>
            <a:custGeom>
              <a:rect b="b" l="l" r="r" t="t"/>
              <a:pathLst>
                <a:path extrusionOk="0" h="2981" w="3211">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p:nvPr/>
          </p:nvSpPr>
          <p:spPr>
            <a:xfrm>
              <a:off x="4827491" y="1288300"/>
              <a:ext cx="40029" cy="31889"/>
            </a:xfrm>
            <a:custGeom>
              <a:rect b="b" l="l" r="r" t="t"/>
              <a:pathLst>
                <a:path extrusionOk="0" h="1144" w="1436">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7"/>
            <p:cNvSpPr/>
            <p:nvPr/>
          </p:nvSpPr>
          <p:spPr>
            <a:xfrm>
              <a:off x="4705701" y="1261233"/>
              <a:ext cx="45576" cy="22690"/>
            </a:xfrm>
            <a:custGeom>
              <a:rect b="b" l="l" r="r" t="t"/>
              <a:pathLst>
                <a:path extrusionOk="0" h="814" w="1635">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
            <p:cNvSpPr/>
            <p:nvPr/>
          </p:nvSpPr>
          <p:spPr>
            <a:xfrm>
              <a:off x="5157597" y="4404072"/>
              <a:ext cx="52098" cy="23108"/>
            </a:xfrm>
            <a:custGeom>
              <a:rect b="b" l="l" r="r" t="t"/>
              <a:pathLst>
                <a:path extrusionOk="0" h="829" w="1869">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7"/>
            <p:cNvSpPr/>
            <p:nvPr/>
          </p:nvSpPr>
          <p:spPr>
            <a:xfrm>
              <a:off x="5172483" y="4376865"/>
              <a:ext cx="37213" cy="37910"/>
            </a:xfrm>
            <a:custGeom>
              <a:rect b="b" l="l" r="r" t="t"/>
              <a:pathLst>
                <a:path extrusionOk="0" h="1360" w="1335">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4651762" y="4430219"/>
              <a:ext cx="60461" cy="25478"/>
            </a:xfrm>
            <a:custGeom>
              <a:rect b="b" l="l" r="r" t="t"/>
              <a:pathLst>
                <a:path extrusionOk="0" h="914" w="2169">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4673142" y="4408225"/>
              <a:ext cx="38161" cy="43736"/>
            </a:xfrm>
            <a:custGeom>
              <a:rect b="b" l="l" r="r" t="t"/>
              <a:pathLst>
                <a:path extrusionOk="0" h="1569" w="1369">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4634088" y="2235161"/>
              <a:ext cx="424035" cy="43708"/>
            </a:xfrm>
            <a:custGeom>
              <a:rect b="b" l="l" r="r" t="t"/>
              <a:pathLst>
                <a:path extrusionOk="0" h="1568" w="15212">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4984655" y="2231425"/>
              <a:ext cx="23276" cy="52098"/>
            </a:xfrm>
            <a:custGeom>
              <a:rect b="b" l="l" r="r" t="t"/>
              <a:pathLst>
                <a:path extrusionOk="0" h="1869" w="835">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4664780" y="2231425"/>
              <a:ext cx="24196" cy="52098"/>
            </a:xfrm>
            <a:custGeom>
              <a:rect b="b" l="l" r="r" t="t"/>
              <a:pathLst>
                <a:path extrusionOk="0" h="1869" w="868">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4823784" y="2231425"/>
              <a:ext cx="24196" cy="52098"/>
            </a:xfrm>
            <a:custGeom>
              <a:rect b="b" l="l" r="r" t="t"/>
              <a:pathLst>
                <a:path extrusionOk="0" h="1869" w="868">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4807978" y="1322950"/>
              <a:ext cx="17701" cy="10732"/>
            </a:xfrm>
            <a:custGeom>
              <a:rect b="b" l="l" r="r" t="t"/>
              <a:pathLst>
                <a:path extrusionOk="0" h="385" w="635">
                  <a:moveTo>
                    <a:pt x="0" y="1"/>
                  </a:moveTo>
                  <a:cubicBezTo>
                    <a:pt x="0" y="1"/>
                    <a:pt x="150" y="385"/>
                    <a:pt x="415" y="385"/>
                  </a:cubicBezTo>
                  <a:cubicBezTo>
                    <a:pt x="481" y="385"/>
                    <a:pt x="554" y="361"/>
                    <a:pt x="634" y="301"/>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4524369" y="1639118"/>
              <a:ext cx="753182" cy="2219519"/>
            </a:xfrm>
            <a:custGeom>
              <a:rect b="b" l="l" r="r" t="t"/>
              <a:pathLst>
                <a:path extrusionOk="0" h="79624" w="2702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4524369" y="1639118"/>
              <a:ext cx="753182" cy="2219519"/>
            </a:xfrm>
            <a:custGeom>
              <a:rect b="b" l="l" r="r" t="t"/>
              <a:pathLst>
                <a:path extrusionOk="0" h="79624" w="2702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4900972" y="2184928"/>
              <a:ext cx="181327" cy="65283"/>
            </a:xfrm>
            <a:custGeom>
              <a:rect b="b" l="l" r="r" t="t"/>
              <a:pathLst>
                <a:path extrusionOk="0" h="2342" w="6505">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5065551" y="1832521"/>
              <a:ext cx="54886" cy="204603"/>
            </a:xfrm>
            <a:custGeom>
              <a:rect b="b" l="l" r="r" t="t"/>
              <a:pathLst>
                <a:path extrusionOk="0" h="7340" w="1969">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4809846" y="1689546"/>
              <a:ext cx="85548" cy="2086360"/>
            </a:xfrm>
            <a:custGeom>
              <a:rect b="b" l="l" r="r" t="t"/>
              <a:pathLst>
                <a:path extrusionOk="0" h="74847" w="3069">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4959372" y="2231537"/>
              <a:ext cx="132239" cy="141243"/>
            </a:xfrm>
            <a:custGeom>
              <a:rect b="b" l="l" r="r" t="t"/>
              <a:pathLst>
                <a:path extrusionOk="0" h="5067" w="4744">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4513218" y="1905054"/>
              <a:ext cx="349553" cy="396187"/>
            </a:xfrm>
            <a:custGeom>
              <a:rect b="b" l="l" r="r" t="t"/>
              <a:pathLst>
                <a:path extrusionOk="0" h="14213" w="1254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4843297" y="2037102"/>
              <a:ext cx="88364" cy="118775"/>
            </a:xfrm>
            <a:custGeom>
              <a:rect b="b" l="l" r="r" t="t"/>
              <a:pathLst>
                <a:path extrusionOk="0" h="4261" w="317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4594114" y="2238868"/>
              <a:ext cx="72559" cy="133912"/>
            </a:xfrm>
            <a:custGeom>
              <a:rect b="b" l="l" r="r" t="t"/>
              <a:pathLst>
                <a:path extrusionOk="0" h="4804" w="2603">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a:off x="4767056" y="2029659"/>
              <a:ext cx="90231" cy="114399"/>
            </a:xfrm>
            <a:custGeom>
              <a:rect b="b" l="l" r="r" t="t"/>
              <a:pathLst>
                <a:path extrusionOk="0" h="4104" w="3237">
                  <a:moveTo>
                    <a:pt x="34" y="0"/>
                  </a:moveTo>
                  <a:lnTo>
                    <a:pt x="1" y="2969"/>
                  </a:lnTo>
                  <a:lnTo>
                    <a:pt x="3236" y="4103"/>
                  </a:lnTo>
                  <a:lnTo>
                    <a:pt x="3236" y="4103"/>
                  </a:lnTo>
                  <a:lnTo>
                    <a:pt x="2936" y="267"/>
                  </a:lnTo>
                  <a:lnTo>
                    <a:pt x="34"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a:off x="4881431" y="1664207"/>
              <a:ext cx="390557" cy="570378"/>
            </a:xfrm>
            <a:custGeom>
              <a:rect b="b" l="l" r="r" t="t"/>
              <a:pathLst>
                <a:path extrusionOk="0" h="20462" w="14011">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4881431" y="1664207"/>
              <a:ext cx="390557" cy="570378"/>
            </a:xfrm>
            <a:custGeom>
              <a:rect b="b" l="l" r="r" t="t"/>
              <a:pathLst>
                <a:path extrusionOk="0" h="20462" w="14011">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4832146" y="1630728"/>
              <a:ext cx="155319" cy="163682"/>
            </a:xfrm>
            <a:custGeom>
              <a:rect b="b" l="l" r="r" t="t"/>
              <a:pathLst>
                <a:path extrusionOk="0" h="5872" w="5572">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4697311" y="1635690"/>
              <a:ext cx="115347" cy="142915"/>
            </a:xfrm>
            <a:custGeom>
              <a:rect b="b" l="l" r="r" t="t"/>
              <a:pathLst>
                <a:path extrusionOk="0" h="5127" w="4138">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4714064" y="1165869"/>
              <a:ext cx="190637" cy="198944"/>
            </a:xfrm>
            <a:custGeom>
              <a:rect b="b" l="l" r="r" t="t"/>
              <a:pathLst>
                <a:path extrusionOk="0" h="7137" w="6839">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a:off x="4765189" y="1267087"/>
              <a:ext cx="117186" cy="139570"/>
            </a:xfrm>
            <a:custGeom>
              <a:rect b="b" l="l" r="r" t="t"/>
              <a:pathLst>
                <a:path extrusionOk="0" h="5007" w="4204">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4652682" y="1250556"/>
              <a:ext cx="117186" cy="140295"/>
            </a:xfrm>
            <a:custGeom>
              <a:rect b="b" l="l" r="r" t="t"/>
              <a:pathLst>
                <a:path extrusionOk="0" h="5033" w="4204">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4755906" y="1325515"/>
              <a:ext cx="22328" cy="11429"/>
            </a:xfrm>
            <a:custGeom>
              <a:rect b="b" l="l" r="r" t="t"/>
              <a:pathLst>
                <a:path extrusionOk="0" h="410" w="801">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idx="1" type="body"/>
          </p:nvPr>
        </p:nvSpPr>
        <p:spPr>
          <a:xfrm>
            <a:off x="142950" y="1047450"/>
            <a:ext cx="6608100" cy="3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highlight>
                  <a:schemeClr val="lt1"/>
                </a:highlight>
              </a:rPr>
              <a:t>The Arduino Uno is a microcontroller board designed for beginners and hobbyists to get started with electronics and coding. It's an open-source platform, meaning both the hardware and software are readily available and modifiable.</a:t>
            </a:r>
            <a:endParaRPr sz="1500">
              <a:highlight>
                <a:schemeClr val="lt1"/>
              </a:highlight>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Clr>
                <a:schemeClr val="dk1"/>
              </a:buClr>
              <a:buSzPts val="1400"/>
              <a:buChar char="●"/>
            </a:pPr>
            <a:r>
              <a:rPr b="1" lang="en" sz="1200">
                <a:highlight>
                  <a:schemeClr val="lt1"/>
                </a:highlight>
              </a:rPr>
              <a:t>ATmega328P microcontroller</a:t>
            </a:r>
            <a:endParaRPr>
              <a:highlight>
                <a:schemeClr val="lt1"/>
              </a:highlight>
            </a:endParaRPr>
          </a:p>
          <a:p>
            <a:pPr indent="-317500" lvl="0" marL="457200" rtl="0" algn="l">
              <a:spcBef>
                <a:spcPts val="0"/>
              </a:spcBef>
              <a:spcAft>
                <a:spcPts val="0"/>
              </a:spcAft>
              <a:buClr>
                <a:schemeClr val="dk1"/>
              </a:buClr>
              <a:buSzPts val="1400"/>
              <a:buChar char="●"/>
            </a:pPr>
            <a:r>
              <a:rPr b="1" lang="en" sz="1200">
                <a:highlight>
                  <a:schemeClr val="lt1"/>
                </a:highlight>
              </a:rPr>
              <a:t>14 digital input/output pins</a:t>
            </a:r>
            <a:endParaRPr>
              <a:highlight>
                <a:schemeClr val="lt1"/>
              </a:highlight>
            </a:endParaRPr>
          </a:p>
          <a:p>
            <a:pPr indent="-317500" lvl="0" marL="457200" rtl="0" algn="l">
              <a:spcBef>
                <a:spcPts val="0"/>
              </a:spcBef>
              <a:spcAft>
                <a:spcPts val="0"/>
              </a:spcAft>
              <a:buClr>
                <a:schemeClr val="dk1"/>
              </a:buClr>
              <a:buSzPts val="1400"/>
              <a:buChar char="●"/>
            </a:pPr>
            <a:r>
              <a:rPr b="1" lang="en" sz="1200">
                <a:highlight>
                  <a:schemeClr val="lt1"/>
                </a:highlight>
              </a:rPr>
              <a:t>6 analog input pins</a:t>
            </a:r>
            <a:endParaRPr b="1" sz="1200">
              <a:highlight>
                <a:schemeClr val="lt1"/>
              </a:highlight>
            </a:endParaRPr>
          </a:p>
          <a:p>
            <a:pPr indent="-304800" lvl="0" marL="457200" rtl="0" algn="l">
              <a:spcBef>
                <a:spcPts val="0"/>
              </a:spcBef>
              <a:spcAft>
                <a:spcPts val="0"/>
              </a:spcAft>
              <a:buClr>
                <a:schemeClr val="dk1"/>
              </a:buClr>
              <a:buSzPts val="1200"/>
              <a:buChar char="●"/>
            </a:pPr>
            <a:r>
              <a:rPr b="1" lang="en" sz="1200">
                <a:highlight>
                  <a:schemeClr val="lt1"/>
                </a:highlight>
              </a:rPr>
              <a:t>USB connection</a:t>
            </a:r>
            <a:endParaRPr b="1" sz="1200">
              <a:highlight>
                <a:schemeClr val="lt1"/>
              </a:highlight>
            </a:endParaRPr>
          </a:p>
          <a:p>
            <a:pPr indent="-304800" lvl="0" marL="457200" rtl="0" algn="l">
              <a:spcBef>
                <a:spcPts val="0"/>
              </a:spcBef>
              <a:spcAft>
                <a:spcPts val="0"/>
              </a:spcAft>
              <a:buClr>
                <a:schemeClr val="dk1"/>
              </a:buClr>
              <a:buSzPts val="1200"/>
              <a:buChar char="●"/>
            </a:pPr>
            <a:r>
              <a:rPr b="1" lang="en" sz="1200">
                <a:highlight>
                  <a:schemeClr val="lt1"/>
                </a:highlight>
              </a:rPr>
              <a:t>Power jack:</a:t>
            </a:r>
            <a:endParaRPr b="1" sz="1200">
              <a:highlight>
                <a:schemeClr val="lt1"/>
              </a:highlight>
            </a:endParaRPr>
          </a:p>
          <a:p>
            <a:pPr indent="-304800" lvl="0" marL="457200" rtl="0" algn="l">
              <a:spcBef>
                <a:spcPts val="0"/>
              </a:spcBef>
              <a:spcAft>
                <a:spcPts val="0"/>
              </a:spcAft>
              <a:buClr>
                <a:schemeClr val="dk1"/>
              </a:buClr>
              <a:buSzPts val="1200"/>
              <a:buChar char="●"/>
            </a:pPr>
            <a:r>
              <a:rPr b="1" lang="en" sz="1200">
                <a:highlight>
                  <a:schemeClr val="lt1"/>
                </a:highlight>
              </a:rPr>
              <a:t>Reset button</a:t>
            </a:r>
            <a:endParaRPr b="1" sz="1200">
              <a:highlight>
                <a:schemeClr val="lt1"/>
              </a:highlight>
            </a:endParaRPr>
          </a:p>
          <a:p>
            <a:pPr indent="-304800" lvl="0" marL="457200" rtl="0" algn="l">
              <a:spcBef>
                <a:spcPts val="0"/>
              </a:spcBef>
              <a:spcAft>
                <a:spcPts val="0"/>
              </a:spcAft>
              <a:buClr>
                <a:schemeClr val="dk1"/>
              </a:buClr>
              <a:buSzPts val="1200"/>
              <a:buChar char="●"/>
            </a:pPr>
            <a:r>
              <a:rPr b="1" lang="en" sz="1200">
                <a:highlight>
                  <a:schemeClr val="lt1"/>
                </a:highlight>
              </a:rPr>
              <a:t>ICSP header</a:t>
            </a:r>
            <a:endParaRPr b="1" sz="1200">
              <a:highlight>
                <a:schemeClr val="lt1"/>
              </a:highlight>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385" name="Google Shape;385;p28"/>
          <p:cNvSpPr txBox="1"/>
          <p:nvPr>
            <p:ph type="title"/>
          </p:nvPr>
        </p:nvSpPr>
        <p:spPr>
          <a:xfrm>
            <a:off x="2137675" y="329000"/>
            <a:ext cx="31722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ARDUINO UNO</a:t>
            </a:r>
            <a:endParaRPr/>
          </a:p>
        </p:txBody>
      </p:sp>
      <p:pic>
        <p:nvPicPr>
          <p:cNvPr id="386" name="Google Shape;386;p28"/>
          <p:cNvPicPr preferRelativeResize="0"/>
          <p:nvPr/>
        </p:nvPicPr>
        <p:blipFill>
          <a:blip r:embed="rId3">
            <a:alphaModFix/>
          </a:blip>
          <a:stretch>
            <a:fillRect/>
          </a:stretch>
        </p:blipFill>
        <p:spPr>
          <a:xfrm>
            <a:off x="4813525" y="1938000"/>
            <a:ext cx="3543300" cy="264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9"/>
          <p:cNvSpPr txBox="1"/>
          <p:nvPr>
            <p:ph idx="1" type="body"/>
          </p:nvPr>
        </p:nvSpPr>
        <p:spPr>
          <a:xfrm>
            <a:off x="0" y="1175925"/>
            <a:ext cx="6399600" cy="3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highlight>
                  <a:schemeClr val="lt1"/>
                </a:highlight>
              </a:rPr>
              <a:t>The L298N is a dual H-bridge motor driver, meaning it can control the speed and direction of two DC motors simultaneously. It's commonly used in robotics, Arduino projects, and other applications where controlling DC motors is essential.</a:t>
            </a:r>
            <a:endParaRPr sz="1600">
              <a:highlight>
                <a:schemeClr val="lt1"/>
              </a:highlight>
            </a:endParaRPr>
          </a:p>
          <a:p>
            <a:pPr indent="0" lvl="0" marL="0" rtl="0" algn="l">
              <a:spcBef>
                <a:spcPts val="0"/>
              </a:spcBef>
              <a:spcAft>
                <a:spcPts val="0"/>
              </a:spcAft>
              <a:buNone/>
            </a:pPr>
            <a:r>
              <a:t/>
            </a:r>
            <a:endParaRPr/>
          </a:p>
          <a:p>
            <a:pPr indent="-311150" lvl="0" marL="457200" rtl="0" algn="l">
              <a:lnSpc>
                <a:spcPct val="115000"/>
              </a:lnSpc>
              <a:spcBef>
                <a:spcPts val="300"/>
              </a:spcBef>
              <a:spcAft>
                <a:spcPts val="0"/>
              </a:spcAft>
              <a:buClr>
                <a:schemeClr val="dk1"/>
              </a:buClr>
              <a:buSzPts val="1300"/>
              <a:buFont typeface="Arial"/>
              <a:buChar char="●"/>
            </a:pPr>
            <a:r>
              <a:rPr lang="en" sz="1300">
                <a:highlight>
                  <a:schemeClr val="lt1"/>
                </a:highlight>
              </a:rPr>
              <a:t>Controls the direction of each motor by switching the polarity of the voltage applied to it. This is achieved through the H-bridge configuration within the chip.</a:t>
            </a:r>
            <a:endParaRPr sz="1300">
              <a:highlight>
                <a:schemeClr val="lt1"/>
              </a:highlight>
            </a:endParaRPr>
          </a:p>
          <a:p>
            <a:pPr indent="-311150" lvl="0" marL="457200" rtl="0" algn="l">
              <a:lnSpc>
                <a:spcPct val="115000"/>
              </a:lnSpc>
              <a:spcBef>
                <a:spcPts val="0"/>
              </a:spcBef>
              <a:spcAft>
                <a:spcPts val="0"/>
              </a:spcAft>
              <a:buClr>
                <a:schemeClr val="dk1"/>
              </a:buClr>
              <a:buSzPts val="1300"/>
              <a:buFont typeface="Arial"/>
              <a:buChar char="●"/>
            </a:pPr>
            <a:r>
              <a:rPr lang="en" sz="1300">
                <a:highlight>
                  <a:schemeClr val="lt1"/>
                </a:highlight>
              </a:rPr>
              <a:t>Controls the speed of each motor using Pulse Width Modulation (PWM). By rapidly switching the motor on and off, the average power delivered varies, effectively controlling the speed.</a:t>
            </a:r>
            <a:endParaRPr sz="1300">
              <a:highlight>
                <a:schemeClr val="lt1"/>
              </a:highlight>
            </a:endParaRPr>
          </a:p>
          <a:p>
            <a:pPr indent="0" lvl="0" marL="0" rtl="0" algn="l">
              <a:lnSpc>
                <a:spcPct val="115000"/>
              </a:lnSpc>
              <a:spcBef>
                <a:spcPts val="300"/>
              </a:spcBef>
              <a:spcAft>
                <a:spcPts val="0"/>
              </a:spcAft>
              <a:buNone/>
            </a:pPr>
            <a:r>
              <a:t/>
            </a:r>
            <a:endParaRPr b="1" sz="1200">
              <a:highlight>
                <a:schemeClr val="lt1"/>
              </a:highlight>
            </a:endParaRPr>
          </a:p>
          <a:p>
            <a:pPr indent="0" lvl="0" marL="0" rtl="0" algn="l">
              <a:spcBef>
                <a:spcPts val="300"/>
              </a:spcBef>
              <a:spcAft>
                <a:spcPts val="0"/>
              </a:spcAft>
              <a:buNone/>
            </a:pPr>
            <a:r>
              <a:t/>
            </a:r>
            <a:endParaRPr/>
          </a:p>
        </p:txBody>
      </p:sp>
      <p:sp>
        <p:nvSpPr>
          <p:cNvPr id="392" name="Google Shape;392;p29"/>
          <p:cNvSpPr txBox="1"/>
          <p:nvPr>
            <p:ph type="title"/>
          </p:nvPr>
        </p:nvSpPr>
        <p:spPr>
          <a:xfrm>
            <a:off x="787350" y="329000"/>
            <a:ext cx="57645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MOTOR DRIVER(L298N)</a:t>
            </a:r>
            <a:endParaRPr/>
          </a:p>
        </p:txBody>
      </p:sp>
      <p:pic>
        <p:nvPicPr>
          <p:cNvPr id="393" name="Google Shape;393;p29"/>
          <p:cNvPicPr preferRelativeResize="0"/>
          <p:nvPr/>
        </p:nvPicPr>
        <p:blipFill>
          <a:blip r:embed="rId3">
            <a:alphaModFix/>
          </a:blip>
          <a:stretch>
            <a:fillRect/>
          </a:stretch>
        </p:blipFill>
        <p:spPr>
          <a:xfrm>
            <a:off x="6399600" y="1539150"/>
            <a:ext cx="2920050" cy="292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0"/>
          <p:cNvSpPr txBox="1"/>
          <p:nvPr>
            <p:ph idx="1" type="body"/>
          </p:nvPr>
        </p:nvSpPr>
        <p:spPr>
          <a:xfrm>
            <a:off x="117175" y="1229925"/>
            <a:ext cx="6399600" cy="3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highlight>
                  <a:schemeClr val="lt1"/>
                </a:highlight>
              </a:rPr>
              <a:t>A TT motor is a small, inexpensive DC motor combined with a gearbox. This gearbox reduces the motor's speed significantly but increases its torque (turning force), making it ideal for applications like driving robots, manipulating objects, or powering small mechanisms. Often used in beginner projects for its simplicity, affordability, and ease of use, although it lacks advanced features like speed control or feedback.</a:t>
            </a:r>
            <a:r>
              <a:rPr lang="en">
                <a:highlight>
                  <a:schemeClr val="lt1"/>
                </a:highlight>
              </a:rPr>
              <a:t> </a:t>
            </a:r>
            <a:endParaRPr>
              <a:highlight>
                <a:schemeClr val="lt1"/>
              </a:highlight>
            </a:endParaRPr>
          </a:p>
          <a:p>
            <a:pPr indent="0" lvl="0" marL="0" rtl="0" algn="l">
              <a:lnSpc>
                <a:spcPct val="115000"/>
              </a:lnSpc>
              <a:spcBef>
                <a:spcPts val="300"/>
              </a:spcBef>
              <a:spcAft>
                <a:spcPts val="0"/>
              </a:spcAft>
              <a:buNone/>
            </a:pPr>
            <a:r>
              <a:t/>
            </a:r>
            <a:endParaRPr b="1" sz="1200">
              <a:highlight>
                <a:schemeClr val="lt1"/>
              </a:highlight>
            </a:endParaRPr>
          </a:p>
          <a:p>
            <a:pPr indent="0" lvl="0" marL="0" rtl="0" algn="l">
              <a:spcBef>
                <a:spcPts val="300"/>
              </a:spcBef>
              <a:spcAft>
                <a:spcPts val="0"/>
              </a:spcAft>
              <a:buNone/>
            </a:pPr>
            <a:r>
              <a:t/>
            </a:r>
            <a:endParaRPr/>
          </a:p>
        </p:txBody>
      </p:sp>
      <p:sp>
        <p:nvSpPr>
          <p:cNvPr id="399" name="Google Shape;399;p30"/>
          <p:cNvSpPr txBox="1"/>
          <p:nvPr>
            <p:ph type="title"/>
          </p:nvPr>
        </p:nvSpPr>
        <p:spPr>
          <a:xfrm>
            <a:off x="1739850" y="364125"/>
            <a:ext cx="29199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TT MOTORS</a:t>
            </a:r>
            <a:endParaRPr/>
          </a:p>
        </p:txBody>
      </p:sp>
      <p:pic>
        <p:nvPicPr>
          <p:cNvPr id="400" name="Google Shape;400;p30"/>
          <p:cNvPicPr preferRelativeResize="0"/>
          <p:nvPr/>
        </p:nvPicPr>
        <p:blipFill>
          <a:blip r:embed="rId3">
            <a:alphaModFix/>
          </a:blip>
          <a:stretch>
            <a:fillRect/>
          </a:stretch>
        </p:blipFill>
        <p:spPr>
          <a:xfrm>
            <a:off x="5258918" y="2594000"/>
            <a:ext cx="3347174" cy="202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ph idx="1" type="body"/>
          </p:nvPr>
        </p:nvSpPr>
        <p:spPr>
          <a:xfrm>
            <a:off x="117175" y="1229925"/>
            <a:ext cx="6399600" cy="3538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highlight>
                  <a:schemeClr val="lt1"/>
                </a:highlight>
              </a:rPr>
              <a:t>An IR sensor, or infrared sensor, is an electronic device that detects infrared radiation, an invisible form of heat emitted by all objects. It operates by converting this radiation into electrical signals, enabling detection of motion, presence, or even temperature depending on the sensor type.</a:t>
            </a:r>
            <a:endParaRPr sz="1300">
              <a:highlight>
                <a:schemeClr val="lt1"/>
              </a:highlight>
            </a:endParaRPr>
          </a:p>
          <a:p>
            <a:pPr indent="0" lvl="0" marL="0" rtl="0" algn="l">
              <a:lnSpc>
                <a:spcPct val="115000"/>
              </a:lnSpc>
              <a:spcBef>
                <a:spcPts val="1200"/>
              </a:spcBef>
              <a:spcAft>
                <a:spcPts val="0"/>
              </a:spcAft>
              <a:buNone/>
            </a:pPr>
            <a:r>
              <a:rPr lang="en" sz="1300">
                <a:highlight>
                  <a:schemeClr val="lt1"/>
                </a:highlight>
              </a:rPr>
              <a:t>Two main types exist:</a:t>
            </a:r>
            <a:endParaRPr sz="1300">
              <a:highlight>
                <a:schemeClr val="lt1"/>
              </a:highlight>
            </a:endParaRPr>
          </a:p>
          <a:p>
            <a:pPr indent="-311150" lvl="0" marL="457200" rtl="0" algn="l">
              <a:lnSpc>
                <a:spcPct val="115000"/>
              </a:lnSpc>
              <a:spcBef>
                <a:spcPts val="1200"/>
              </a:spcBef>
              <a:spcAft>
                <a:spcPts val="0"/>
              </a:spcAft>
              <a:buClr>
                <a:schemeClr val="dk1"/>
              </a:buClr>
              <a:buSzPts val="1300"/>
              <a:buFont typeface="Arial"/>
              <a:buChar char="●"/>
            </a:pPr>
            <a:r>
              <a:rPr lang="en" sz="1300">
                <a:highlight>
                  <a:schemeClr val="lt1"/>
                </a:highlight>
              </a:rPr>
              <a:t>Active IR sensors: Emit their own infrared beam and detect its reflection, measuring distance or proximity precisely.</a:t>
            </a:r>
            <a:endParaRPr sz="1300">
              <a:highlight>
                <a:schemeClr val="lt1"/>
              </a:highlight>
            </a:endParaRPr>
          </a:p>
          <a:p>
            <a:pPr indent="-311150" lvl="0" marL="457200" rtl="0" algn="l">
              <a:lnSpc>
                <a:spcPct val="115000"/>
              </a:lnSpc>
              <a:spcBef>
                <a:spcPts val="0"/>
              </a:spcBef>
              <a:spcAft>
                <a:spcPts val="0"/>
              </a:spcAft>
              <a:buClr>
                <a:schemeClr val="dk1"/>
              </a:buClr>
              <a:buSzPts val="1300"/>
              <a:buFont typeface="Arial"/>
              <a:buChar char="●"/>
            </a:pPr>
            <a:r>
              <a:rPr lang="en" sz="1300">
                <a:highlight>
                  <a:schemeClr val="lt1"/>
                </a:highlight>
              </a:rPr>
              <a:t>Passive IR sensors (PIR): Only detect naturally emitted infrared radiation, typically used for basic motion detection in alarms, door openers, and similar applications.</a:t>
            </a:r>
            <a:endParaRPr sz="1300">
              <a:highlight>
                <a:schemeClr val="lt1"/>
              </a:highlight>
            </a:endParaRPr>
          </a:p>
          <a:p>
            <a:pPr indent="0" lvl="0" marL="0" rtl="0" algn="l">
              <a:lnSpc>
                <a:spcPct val="115000"/>
              </a:lnSpc>
              <a:spcBef>
                <a:spcPts val="300"/>
              </a:spcBef>
              <a:spcAft>
                <a:spcPts val="0"/>
              </a:spcAft>
              <a:buNone/>
            </a:pPr>
            <a:r>
              <a:t/>
            </a:r>
            <a:endParaRPr sz="1300">
              <a:highlight>
                <a:schemeClr val="lt1"/>
              </a:highlight>
            </a:endParaRPr>
          </a:p>
          <a:p>
            <a:pPr indent="0" lvl="0" marL="0" rtl="0" algn="l">
              <a:spcBef>
                <a:spcPts val="300"/>
              </a:spcBef>
              <a:spcAft>
                <a:spcPts val="0"/>
              </a:spcAft>
              <a:buClr>
                <a:schemeClr val="dk1"/>
              </a:buClr>
              <a:buSzPts val="1100"/>
              <a:buFont typeface="Arial"/>
              <a:buNone/>
            </a:pPr>
            <a:r>
              <a:t/>
            </a:r>
            <a:endParaRPr>
              <a:highlight>
                <a:schemeClr val="lt1"/>
              </a:highlight>
            </a:endParaRPr>
          </a:p>
          <a:p>
            <a:pPr indent="0" lvl="0" marL="0" rtl="0" algn="l">
              <a:lnSpc>
                <a:spcPct val="115000"/>
              </a:lnSpc>
              <a:spcBef>
                <a:spcPts val="300"/>
              </a:spcBef>
              <a:spcAft>
                <a:spcPts val="0"/>
              </a:spcAft>
              <a:buNone/>
            </a:pPr>
            <a:r>
              <a:t/>
            </a:r>
            <a:endParaRPr b="1" sz="1200">
              <a:highlight>
                <a:schemeClr val="lt1"/>
              </a:highlight>
            </a:endParaRPr>
          </a:p>
          <a:p>
            <a:pPr indent="0" lvl="0" marL="0" rtl="0" algn="l">
              <a:spcBef>
                <a:spcPts val="300"/>
              </a:spcBef>
              <a:spcAft>
                <a:spcPts val="0"/>
              </a:spcAft>
              <a:buNone/>
            </a:pPr>
            <a:r>
              <a:t/>
            </a:r>
            <a:endParaRPr/>
          </a:p>
        </p:txBody>
      </p:sp>
      <p:sp>
        <p:nvSpPr>
          <p:cNvPr id="406" name="Google Shape;406;p31"/>
          <p:cNvSpPr txBox="1"/>
          <p:nvPr>
            <p:ph type="title"/>
          </p:nvPr>
        </p:nvSpPr>
        <p:spPr>
          <a:xfrm>
            <a:off x="715975" y="352425"/>
            <a:ext cx="5202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INFRARED SENSOR (IR)</a:t>
            </a:r>
            <a:endParaRPr/>
          </a:p>
        </p:txBody>
      </p:sp>
      <p:pic>
        <p:nvPicPr>
          <p:cNvPr id="407" name="Google Shape;407;p31"/>
          <p:cNvPicPr preferRelativeResize="0"/>
          <p:nvPr/>
        </p:nvPicPr>
        <p:blipFill>
          <a:blip r:embed="rId3">
            <a:alphaModFix/>
          </a:blip>
          <a:stretch>
            <a:fillRect/>
          </a:stretch>
        </p:blipFill>
        <p:spPr>
          <a:xfrm>
            <a:off x="6258875" y="2038750"/>
            <a:ext cx="2779575" cy="208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2"/>
          <p:cNvSpPr txBox="1"/>
          <p:nvPr>
            <p:ph idx="1" type="body"/>
          </p:nvPr>
        </p:nvSpPr>
        <p:spPr>
          <a:xfrm>
            <a:off x="117175" y="1229925"/>
            <a:ext cx="6399600" cy="35385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300"/>
              </a:spcBef>
              <a:spcAft>
                <a:spcPts val="0"/>
              </a:spcAft>
              <a:buClr>
                <a:schemeClr val="dk1"/>
              </a:buClr>
              <a:buSzPts val="1300"/>
              <a:buFont typeface="Arial"/>
              <a:buChar char="●"/>
            </a:pPr>
            <a:r>
              <a:rPr lang="en" sz="1300">
                <a:highlight>
                  <a:schemeClr val="lt1"/>
                </a:highlight>
              </a:rPr>
              <a:t>A caster ball wheel, featuring a spherical ball encased in a mounting assembly, facilitates effortless omnidirectional movement. Utilized in furniture, carts, and robotics, its design enables smooth rolling on diverse surfaces, making it invaluable for applications necessitating precise steering and maneuverability in constrained spaces. The wheel's construction typically incorporates durable materials like steel or nylon, ensuring longevity and reliability. Available in various sizes and load capacities, caster ball wheels accommodate diverse needs across industries, enhancing efficiency in tasks ranging from office chairs to industrial equipment, where agile transportation and versatility are paramount.</a:t>
            </a:r>
            <a:endParaRPr sz="1300">
              <a:highlight>
                <a:schemeClr val="lt1"/>
              </a:highlight>
            </a:endParaRPr>
          </a:p>
          <a:p>
            <a:pPr indent="0" lvl="0" marL="0" rtl="0" algn="l">
              <a:lnSpc>
                <a:spcPct val="115000"/>
              </a:lnSpc>
              <a:spcBef>
                <a:spcPts val="300"/>
              </a:spcBef>
              <a:spcAft>
                <a:spcPts val="0"/>
              </a:spcAft>
              <a:buNone/>
            </a:pPr>
            <a:r>
              <a:t/>
            </a:r>
            <a:endParaRPr sz="1300">
              <a:highlight>
                <a:schemeClr val="lt1"/>
              </a:highlight>
            </a:endParaRPr>
          </a:p>
          <a:p>
            <a:pPr indent="0" lvl="0" marL="0" rtl="0" algn="l">
              <a:spcBef>
                <a:spcPts val="300"/>
              </a:spcBef>
              <a:spcAft>
                <a:spcPts val="0"/>
              </a:spcAft>
              <a:buClr>
                <a:schemeClr val="dk1"/>
              </a:buClr>
              <a:buSzPts val="1100"/>
              <a:buFont typeface="Arial"/>
              <a:buNone/>
            </a:pPr>
            <a:r>
              <a:t/>
            </a:r>
            <a:endParaRPr>
              <a:highlight>
                <a:schemeClr val="lt1"/>
              </a:highlight>
            </a:endParaRPr>
          </a:p>
          <a:p>
            <a:pPr indent="0" lvl="0" marL="0" rtl="0" algn="l">
              <a:lnSpc>
                <a:spcPct val="115000"/>
              </a:lnSpc>
              <a:spcBef>
                <a:spcPts val="300"/>
              </a:spcBef>
              <a:spcAft>
                <a:spcPts val="0"/>
              </a:spcAft>
              <a:buNone/>
            </a:pPr>
            <a:r>
              <a:t/>
            </a:r>
            <a:endParaRPr b="1" sz="1200">
              <a:highlight>
                <a:schemeClr val="lt1"/>
              </a:highlight>
            </a:endParaRPr>
          </a:p>
          <a:p>
            <a:pPr indent="0" lvl="0" marL="0" rtl="0" algn="l">
              <a:spcBef>
                <a:spcPts val="300"/>
              </a:spcBef>
              <a:spcAft>
                <a:spcPts val="0"/>
              </a:spcAft>
              <a:buNone/>
            </a:pPr>
            <a:r>
              <a:t/>
            </a:r>
            <a:endParaRPr/>
          </a:p>
        </p:txBody>
      </p:sp>
      <p:sp>
        <p:nvSpPr>
          <p:cNvPr id="413" name="Google Shape;413;p32"/>
          <p:cNvSpPr txBox="1"/>
          <p:nvPr>
            <p:ph type="title"/>
          </p:nvPr>
        </p:nvSpPr>
        <p:spPr>
          <a:xfrm>
            <a:off x="715975" y="352425"/>
            <a:ext cx="5202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CASTER BALL </a:t>
            </a:r>
            <a:endParaRPr/>
          </a:p>
        </p:txBody>
      </p:sp>
      <p:pic>
        <p:nvPicPr>
          <p:cNvPr id="414" name="Google Shape;414;p32"/>
          <p:cNvPicPr preferRelativeResize="0"/>
          <p:nvPr/>
        </p:nvPicPr>
        <p:blipFill>
          <a:blip r:embed="rId3">
            <a:alphaModFix/>
          </a:blip>
          <a:stretch>
            <a:fillRect/>
          </a:stretch>
        </p:blipFill>
        <p:spPr>
          <a:xfrm>
            <a:off x="6516775" y="1837963"/>
            <a:ext cx="2322425" cy="232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obotic Workshop by Slidesgo">
  <a:themeElements>
    <a:clrScheme name="Simple Light">
      <a:dk1>
        <a:srgbClr val="263238"/>
      </a:dk1>
      <a:lt1>
        <a:srgbClr val="FFFFFF"/>
      </a:lt1>
      <a:dk2>
        <a:srgbClr val="C7F9CC"/>
      </a:dk2>
      <a:lt2>
        <a:srgbClr val="80ED99"/>
      </a:lt2>
      <a:accent1>
        <a:srgbClr val="58DD76"/>
      </a:accent1>
      <a:accent2>
        <a:srgbClr val="48C063"/>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