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427B9-B6ED-45CB-A88A-32A252941F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196290-F119-4EE4-8A6C-9EA3BFAF5DFF}">
      <dgm:prSet/>
      <dgm:spPr/>
      <dgm:t>
        <a:bodyPr/>
        <a:lstStyle/>
        <a:p>
          <a:r>
            <a:rPr lang="en-CA" dirty="0"/>
            <a:t>Enter Claim#/Policy# Claim####</a:t>
          </a:r>
          <a:endParaRPr lang="en-US" dirty="0"/>
        </a:p>
      </dgm:t>
    </dgm:pt>
    <dgm:pt modelId="{94498E4E-2264-46A8-A2C8-2BABD773D0A2}" type="parTrans" cxnId="{641BAFF3-55D3-428A-888A-C7258E22CF0D}">
      <dgm:prSet/>
      <dgm:spPr/>
      <dgm:t>
        <a:bodyPr/>
        <a:lstStyle/>
        <a:p>
          <a:endParaRPr lang="en-US"/>
        </a:p>
      </dgm:t>
    </dgm:pt>
    <dgm:pt modelId="{72852A34-2691-43FC-B164-AEC07C70E970}" type="sibTrans" cxnId="{641BAFF3-55D3-428A-888A-C7258E22CF0D}">
      <dgm:prSet/>
      <dgm:spPr/>
      <dgm:t>
        <a:bodyPr/>
        <a:lstStyle/>
        <a:p>
          <a:endParaRPr lang="en-US"/>
        </a:p>
      </dgm:t>
    </dgm:pt>
    <dgm:pt modelId="{38CE51A1-76CD-4CB3-A949-9BDB645C50F5}">
      <dgm:prSet/>
      <dgm:spPr/>
      <dgm:t>
        <a:bodyPr/>
        <a:lstStyle/>
        <a:p>
          <a:r>
            <a:rPr lang="en-US" dirty="0"/>
            <a:t>Display insurance related </a:t>
          </a:r>
          <a:br>
            <a:rPr lang="en-US" dirty="0"/>
          </a:br>
          <a:r>
            <a:rPr lang="en-US" dirty="0"/>
            <a:t>Data…</a:t>
          </a:r>
        </a:p>
      </dgm:t>
    </dgm:pt>
    <dgm:pt modelId="{0356BCC5-BA31-44AC-AF66-DC018B4C8933}" type="parTrans" cxnId="{164BBE78-4AC5-4941-B17D-17519B9B7DD1}">
      <dgm:prSet/>
      <dgm:spPr/>
      <dgm:t>
        <a:bodyPr/>
        <a:lstStyle/>
        <a:p>
          <a:endParaRPr lang="en-US"/>
        </a:p>
      </dgm:t>
    </dgm:pt>
    <dgm:pt modelId="{12B811B4-054E-4A1E-A9D3-628469F9E0E1}" type="sibTrans" cxnId="{164BBE78-4AC5-4941-B17D-17519B9B7DD1}">
      <dgm:prSet/>
      <dgm:spPr/>
      <dgm:t>
        <a:bodyPr/>
        <a:lstStyle/>
        <a:p>
          <a:endParaRPr lang="en-US"/>
        </a:p>
      </dgm:t>
    </dgm:pt>
    <dgm:pt modelId="{C370D90F-CA24-4B78-B463-9FFF4DC410E3}">
      <dgm:prSet/>
      <dgm:spPr/>
      <dgm:t>
        <a:bodyPr/>
        <a:lstStyle/>
        <a:p>
          <a:r>
            <a:rPr lang="en-CA"/>
            <a:t>Enter Claim#/Policy# </a:t>
          </a:r>
          <a:endParaRPr lang="en-US"/>
        </a:p>
      </dgm:t>
    </dgm:pt>
    <dgm:pt modelId="{555FB145-9A0B-4474-91DB-406417C5B11E}" type="parTrans" cxnId="{86430DBE-5573-444D-B44D-6C066D457879}">
      <dgm:prSet/>
      <dgm:spPr/>
      <dgm:t>
        <a:bodyPr/>
        <a:lstStyle/>
        <a:p>
          <a:endParaRPr lang="en-US"/>
        </a:p>
      </dgm:t>
    </dgm:pt>
    <dgm:pt modelId="{22D2BF61-FA6F-48CF-8257-8A827ED2D226}" type="sibTrans" cxnId="{86430DBE-5573-444D-B44D-6C066D457879}">
      <dgm:prSet/>
      <dgm:spPr/>
      <dgm:t>
        <a:bodyPr/>
        <a:lstStyle/>
        <a:p>
          <a:endParaRPr lang="en-US"/>
        </a:p>
      </dgm:t>
    </dgm:pt>
    <dgm:pt modelId="{E6334F41-52CB-4CD8-9BBE-DB711EBE0EB5}">
      <dgm:prSet/>
      <dgm:spPr/>
      <dgm:t>
        <a:bodyPr/>
        <a:lstStyle/>
        <a:p>
          <a:r>
            <a:rPr lang="en-CA" dirty="0"/>
            <a:t>Search in Database, and Display insurance related information</a:t>
          </a:r>
          <a:endParaRPr lang="en-US" dirty="0"/>
        </a:p>
      </dgm:t>
    </dgm:pt>
    <dgm:pt modelId="{1B3AFFD6-E61F-488D-B624-E1C2BC9BAA3B}" type="parTrans" cxnId="{90237609-DDDD-4692-B7F2-43882AA6870B}">
      <dgm:prSet/>
      <dgm:spPr/>
      <dgm:t>
        <a:bodyPr/>
        <a:lstStyle/>
        <a:p>
          <a:endParaRPr lang="en-US"/>
        </a:p>
      </dgm:t>
    </dgm:pt>
    <dgm:pt modelId="{9FF008C8-878E-49F7-BCD6-5BD7B1E7E94E}" type="sibTrans" cxnId="{90237609-DDDD-4692-B7F2-43882AA6870B}">
      <dgm:prSet/>
      <dgm:spPr/>
      <dgm:t>
        <a:bodyPr/>
        <a:lstStyle/>
        <a:p>
          <a:endParaRPr lang="en-US"/>
        </a:p>
      </dgm:t>
    </dgm:pt>
    <dgm:pt modelId="{75D30C88-69AF-4029-AF23-77120A58786E}" type="pres">
      <dgm:prSet presAssocID="{6DB427B9-B6ED-45CB-A88A-32A252941F6D}" presName="root" presStyleCnt="0">
        <dgm:presLayoutVars>
          <dgm:dir/>
          <dgm:resizeHandles val="exact"/>
        </dgm:presLayoutVars>
      </dgm:prSet>
      <dgm:spPr/>
    </dgm:pt>
    <dgm:pt modelId="{226CA5F4-7657-48FD-AAAC-49704A026ED8}" type="pres">
      <dgm:prSet presAssocID="{9F196290-F119-4EE4-8A6C-9EA3BFAF5DFF}" presName="compNode" presStyleCnt="0"/>
      <dgm:spPr/>
    </dgm:pt>
    <dgm:pt modelId="{18331EC3-6B85-4F4E-A63D-3952F81C6F61}" type="pres">
      <dgm:prSet presAssocID="{9F196290-F119-4EE4-8A6C-9EA3BFAF5DFF}" presName="bgRect" presStyleLbl="bgShp" presStyleIdx="0" presStyleCnt="4"/>
      <dgm:spPr/>
    </dgm:pt>
    <dgm:pt modelId="{20994F01-57C6-44C7-B3D6-F0F2498C235C}" type="pres">
      <dgm:prSet presAssocID="{9F196290-F119-4EE4-8A6C-9EA3BFAF5D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D989235-1591-4FDD-8C87-F9BE85AE909B}" type="pres">
      <dgm:prSet presAssocID="{9F196290-F119-4EE4-8A6C-9EA3BFAF5DFF}" presName="spaceRect" presStyleCnt="0"/>
      <dgm:spPr/>
    </dgm:pt>
    <dgm:pt modelId="{869DCA21-E691-40FF-A196-8718F70A5CDF}" type="pres">
      <dgm:prSet presAssocID="{9F196290-F119-4EE4-8A6C-9EA3BFAF5DFF}" presName="parTx" presStyleLbl="revTx" presStyleIdx="0" presStyleCnt="4">
        <dgm:presLayoutVars>
          <dgm:chMax val="0"/>
          <dgm:chPref val="0"/>
        </dgm:presLayoutVars>
      </dgm:prSet>
      <dgm:spPr/>
    </dgm:pt>
    <dgm:pt modelId="{521AFCB8-9E03-44D9-944C-8600A508D5D0}" type="pres">
      <dgm:prSet presAssocID="{72852A34-2691-43FC-B164-AEC07C70E970}" presName="sibTrans" presStyleCnt="0"/>
      <dgm:spPr/>
    </dgm:pt>
    <dgm:pt modelId="{93613226-584A-46AE-B71C-6576520F1D77}" type="pres">
      <dgm:prSet presAssocID="{38CE51A1-76CD-4CB3-A949-9BDB645C50F5}" presName="compNode" presStyleCnt="0"/>
      <dgm:spPr/>
    </dgm:pt>
    <dgm:pt modelId="{E73B1B76-EF02-4ABB-8ADB-C89A4A158DC1}" type="pres">
      <dgm:prSet presAssocID="{38CE51A1-76CD-4CB3-A949-9BDB645C50F5}" presName="bgRect" presStyleLbl="bgShp" presStyleIdx="1" presStyleCnt="4"/>
      <dgm:spPr/>
    </dgm:pt>
    <dgm:pt modelId="{6DD0A717-3C7F-420E-9893-C38BC2FA44A8}" type="pres">
      <dgm:prSet presAssocID="{38CE51A1-76CD-4CB3-A949-9BDB645C50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7F0CCF59-C17D-4CFA-A747-ACD74FD24388}" type="pres">
      <dgm:prSet presAssocID="{38CE51A1-76CD-4CB3-A949-9BDB645C50F5}" presName="spaceRect" presStyleCnt="0"/>
      <dgm:spPr/>
    </dgm:pt>
    <dgm:pt modelId="{083DC0C6-B033-4222-8AA7-D02C9C23278E}" type="pres">
      <dgm:prSet presAssocID="{38CE51A1-76CD-4CB3-A949-9BDB645C50F5}" presName="parTx" presStyleLbl="revTx" presStyleIdx="1" presStyleCnt="4">
        <dgm:presLayoutVars>
          <dgm:chMax val="0"/>
          <dgm:chPref val="0"/>
        </dgm:presLayoutVars>
      </dgm:prSet>
      <dgm:spPr/>
    </dgm:pt>
    <dgm:pt modelId="{706E5F85-B960-4184-91B5-9022AE15E7B1}" type="pres">
      <dgm:prSet presAssocID="{12B811B4-054E-4A1E-A9D3-628469F9E0E1}" presName="sibTrans" presStyleCnt="0"/>
      <dgm:spPr/>
    </dgm:pt>
    <dgm:pt modelId="{9C849D3D-8A5B-4A61-BB4E-9EB8F01E02DB}" type="pres">
      <dgm:prSet presAssocID="{C370D90F-CA24-4B78-B463-9FFF4DC410E3}" presName="compNode" presStyleCnt="0"/>
      <dgm:spPr/>
    </dgm:pt>
    <dgm:pt modelId="{C585CAE6-15A2-4522-BE04-B552B43FADFF}" type="pres">
      <dgm:prSet presAssocID="{C370D90F-CA24-4B78-B463-9FFF4DC410E3}" presName="bgRect" presStyleLbl="bgShp" presStyleIdx="2" presStyleCnt="4"/>
      <dgm:spPr/>
    </dgm:pt>
    <dgm:pt modelId="{AA3BECCE-75C0-42C1-BDF5-5D4ED7095B06}" type="pres">
      <dgm:prSet presAssocID="{C370D90F-CA24-4B78-B463-9FFF4DC41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0B5306F-6627-475C-A705-16067C3824CE}" type="pres">
      <dgm:prSet presAssocID="{C370D90F-CA24-4B78-B463-9FFF4DC410E3}" presName="spaceRect" presStyleCnt="0"/>
      <dgm:spPr/>
    </dgm:pt>
    <dgm:pt modelId="{B5932861-BCF0-486F-B84C-12E5F9F1D662}" type="pres">
      <dgm:prSet presAssocID="{C370D90F-CA24-4B78-B463-9FFF4DC410E3}" presName="parTx" presStyleLbl="revTx" presStyleIdx="2" presStyleCnt="4">
        <dgm:presLayoutVars>
          <dgm:chMax val="0"/>
          <dgm:chPref val="0"/>
        </dgm:presLayoutVars>
      </dgm:prSet>
      <dgm:spPr/>
    </dgm:pt>
    <dgm:pt modelId="{94E463BB-1A7E-4B65-A51D-440597497C03}" type="pres">
      <dgm:prSet presAssocID="{22D2BF61-FA6F-48CF-8257-8A827ED2D226}" presName="sibTrans" presStyleCnt="0"/>
      <dgm:spPr/>
    </dgm:pt>
    <dgm:pt modelId="{4565133F-132A-41E4-BA30-151B6EBBCDDF}" type="pres">
      <dgm:prSet presAssocID="{E6334F41-52CB-4CD8-9BBE-DB711EBE0EB5}" presName="compNode" presStyleCnt="0"/>
      <dgm:spPr/>
    </dgm:pt>
    <dgm:pt modelId="{4A9C4288-4B36-45B6-BFF5-78DD5FEF8E41}" type="pres">
      <dgm:prSet presAssocID="{E6334F41-52CB-4CD8-9BBE-DB711EBE0EB5}" presName="bgRect" presStyleLbl="bgShp" presStyleIdx="3" presStyleCnt="4"/>
      <dgm:spPr/>
    </dgm:pt>
    <dgm:pt modelId="{6309C3D2-03B3-4E0C-AA97-970CB1E03D2E}" type="pres">
      <dgm:prSet presAssocID="{E6334F41-52CB-4CD8-9BBE-DB711EBE0E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9E9D185-A669-443E-9D0C-41BB99474623}" type="pres">
      <dgm:prSet presAssocID="{E6334F41-52CB-4CD8-9BBE-DB711EBE0EB5}" presName="spaceRect" presStyleCnt="0"/>
      <dgm:spPr/>
    </dgm:pt>
    <dgm:pt modelId="{94E54CA6-B1EC-4D1E-9944-D1AF84C62385}" type="pres">
      <dgm:prSet presAssocID="{E6334F41-52CB-4CD8-9BBE-DB711EBE0E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237609-DDDD-4692-B7F2-43882AA6870B}" srcId="{6DB427B9-B6ED-45CB-A88A-32A252941F6D}" destId="{E6334F41-52CB-4CD8-9BBE-DB711EBE0EB5}" srcOrd="3" destOrd="0" parTransId="{1B3AFFD6-E61F-488D-B624-E1C2BC9BAA3B}" sibTransId="{9FF008C8-878E-49F7-BCD6-5BD7B1E7E94E}"/>
    <dgm:cxn modelId="{4E378D6D-3969-4B4C-9028-86D6898CDE67}" type="presOf" srcId="{38CE51A1-76CD-4CB3-A949-9BDB645C50F5}" destId="{083DC0C6-B033-4222-8AA7-D02C9C23278E}" srcOrd="0" destOrd="0" presId="urn:microsoft.com/office/officeart/2018/2/layout/IconVerticalSolidList"/>
    <dgm:cxn modelId="{164BBE78-4AC5-4941-B17D-17519B9B7DD1}" srcId="{6DB427B9-B6ED-45CB-A88A-32A252941F6D}" destId="{38CE51A1-76CD-4CB3-A949-9BDB645C50F5}" srcOrd="1" destOrd="0" parTransId="{0356BCC5-BA31-44AC-AF66-DC018B4C8933}" sibTransId="{12B811B4-054E-4A1E-A9D3-628469F9E0E1}"/>
    <dgm:cxn modelId="{0EA4908E-119F-4372-8BAF-83C07169997B}" type="presOf" srcId="{C370D90F-CA24-4B78-B463-9FFF4DC410E3}" destId="{B5932861-BCF0-486F-B84C-12E5F9F1D662}" srcOrd="0" destOrd="0" presId="urn:microsoft.com/office/officeart/2018/2/layout/IconVerticalSolidList"/>
    <dgm:cxn modelId="{CDB0E9A5-F278-4B2C-891B-85EDECD24DF2}" type="presOf" srcId="{6DB427B9-B6ED-45CB-A88A-32A252941F6D}" destId="{75D30C88-69AF-4029-AF23-77120A58786E}" srcOrd="0" destOrd="0" presId="urn:microsoft.com/office/officeart/2018/2/layout/IconVerticalSolidList"/>
    <dgm:cxn modelId="{9688A7BD-B906-456E-A4D5-F1999C237309}" type="presOf" srcId="{9F196290-F119-4EE4-8A6C-9EA3BFAF5DFF}" destId="{869DCA21-E691-40FF-A196-8718F70A5CDF}" srcOrd="0" destOrd="0" presId="urn:microsoft.com/office/officeart/2018/2/layout/IconVerticalSolidList"/>
    <dgm:cxn modelId="{86430DBE-5573-444D-B44D-6C066D457879}" srcId="{6DB427B9-B6ED-45CB-A88A-32A252941F6D}" destId="{C370D90F-CA24-4B78-B463-9FFF4DC410E3}" srcOrd="2" destOrd="0" parTransId="{555FB145-9A0B-4474-91DB-406417C5B11E}" sibTransId="{22D2BF61-FA6F-48CF-8257-8A827ED2D226}"/>
    <dgm:cxn modelId="{641BAFF3-55D3-428A-888A-C7258E22CF0D}" srcId="{6DB427B9-B6ED-45CB-A88A-32A252941F6D}" destId="{9F196290-F119-4EE4-8A6C-9EA3BFAF5DFF}" srcOrd="0" destOrd="0" parTransId="{94498E4E-2264-46A8-A2C8-2BABD773D0A2}" sibTransId="{72852A34-2691-43FC-B164-AEC07C70E970}"/>
    <dgm:cxn modelId="{370DBBFA-02A4-4EB3-BE0F-C3E5572D87F3}" type="presOf" srcId="{E6334F41-52CB-4CD8-9BBE-DB711EBE0EB5}" destId="{94E54CA6-B1EC-4D1E-9944-D1AF84C62385}" srcOrd="0" destOrd="0" presId="urn:microsoft.com/office/officeart/2018/2/layout/IconVerticalSolidList"/>
    <dgm:cxn modelId="{275CF423-7623-4CEC-9BE9-FE4DD533F481}" type="presParOf" srcId="{75D30C88-69AF-4029-AF23-77120A58786E}" destId="{226CA5F4-7657-48FD-AAAC-49704A026ED8}" srcOrd="0" destOrd="0" presId="urn:microsoft.com/office/officeart/2018/2/layout/IconVerticalSolidList"/>
    <dgm:cxn modelId="{1A2D3F81-1A86-41E8-9DB9-12E0D1988446}" type="presParOf" srcId="{226CA5F4-7657-48FD-AAAC-49704A026ED8}" destId="{18331EC3-6B85-4F4E-A63D-3952F81C6F61}" srcOrd="0" destOrd="0" presId="urn:microsoft.com/office/officeart/2018/2/layout/IconVerticalSolidList"/>
    <dgm:cxn modelId="{3912BF37-E944-445B-91A0-C8314E172019}" type="presParOf" srcId="{226CA5F4-7657-48FD-AAAC-49704A026ED8}" destId="{20994F01-57C6-44C7-B3D6-F0F2498C235C}" srcOrd="1" destOrd="0" presId="urn:microsoft.com/office/officeart/2018/2/layout/IconVerticalSolidList"/>
    <dgm:cxn modelId="{9C6B58CE-591E-4FB3-A058-B68A07669187}" type="presParOf" srcId="{226CA5F4-7657-48FD-AAAC-49704A026ED8}" destId="{ED989235-1591-4FDD-8C87-F9BE85AE909B}" srcOrd="2" destOrd="0" presId="urn:microsoft.com/office/officeart/2018/2/layout/IconVerticalSolidList"/>
    <dgm:cxn modelId="{6343F37B-4794-4BB3-A16B-27B0DCD1BCD8}" type="presParOf" srcId="{226CA5F4-7657-48FD-AAAC-49704A026ED8}" destId="{869DCA21-E691-40FF-A196-8718F70A5CDF}" srcOrd="3" destOrd="0" presId="urn:microsoft.com/office/officeart/2018/2/layout/IconVerticalSolidList"/>
    <dgm:cxn modelId="{1826E991-E632-44EC-A63E-54D84E994E37}" type="presParOf" srcId="{75D30C88-69AF-4029-AF23-77120A58786E}" destId="{521AFCB8-9E03-44D9-944C-8600A508D5D0}" srcOrd="1" destOrd="0" presId="urn:microsoft.com/office/officeart/2018/2/layout/IconVerticalSolidList"/>
    <dgm:cxn modelId="{B66F1C0C-9A84-4BED-8007-B349D6437C39}" type="presParOf" srcId="{75D30C88-69AF-4029-AF23-77120A58786E}" destId="{93613226-584A-46AE-B71C-6576520F1D77}" srcOrd="2" destOrd="0" presId="urn:microsoft.com/office/officeart/2018/2/layout/IconVerticalSolidList"/>
    <dgm:cxn modelId="{205E459F-F276-4ECA-99D0-8242CA622E60}" type="presParOf" srcId="{93613226-584A-46AE-B71C-6576520F1D77}" destId="{E73B1B76-EF02-4ABB-8ADB-C89A4A158DC1}" srcOrd="0" destOrd="0" presId="urn:microsoft.com/office/officeart/2018/2/layout/IconVerticalSolidList"/>
    <dgm:cxn modelId="{E43F17F4-ACAC-40ED-AAAD-FCD5EA2E704A}" type="presParOf" srcId="{93613226-584A-46AE-B71C-6576520F1D77}" destId="{6DD0A717-3C7F-420E-9893-C38BC2FA44A8}" srcOrd="1" destOrd="0" presId="urn:microsoft.com/office/officeart/2018/2/layout/IconVerticalSolidList"/>
    <dgm:cxn modelId="{19C445DA-3911-4F17-8639-40CA373247EE}" type="presParOf" srcId="{93613226-584A-46AE-B71C-6576520F1D77}" destId="{7F0CCF59-C17D-4CFA-A747-ACD74FD24388}" srcOrd="2" destOrd="0" presId="urn:microsoft.com/office/officeart/2018/2/layout/IconVerticalSolidList"/>
    <dgm:cxn modelId="{6FF74B0F-3F0A-43EF-8FB2-6A5759048198}" type="presParOf" srcId="{93613226-584A-46AE-B71C-6576520F1D77}" destId="{083DC0C6-B033-4222-8AA7-D02C9C23278E}" srcOrd="3" destOrd="0" presId="urn:microsoft.com/office/officeart/2018/2/layout/IconVerticalSolidList"/>
    <dgm:cxn modelId="{66C6B4F6-1EA4-4DC6-BD10-4607E46B39EE}" type="presParOf" srcId="{75D30C88-69AF-4029-AF23-77120A58786E}" destId="{706E5F85-B960-4184-91B5-9022AE15E7B1}" srcOrd="3" destOrd="0" presId="urn:microsoft.com/office/officeart/2018/2/layout/IconVerticalSolidList"/>
    <dgm:cxn modelId="{976ECB5F-7AFA-4D06-A403-CC39D9C575C6}" type="presParOf" srcId="{75D30C88-69AF-4029-AF23-77120A58786E}" destId="{9C849D3D-8A5B-4A61-BB4E-9EB8F01E02DB}" srcOrd="4" destOrd="0" presId="urn:microsoft.com/office/officeart/2018/2/layout/IconVerticalSolidList"/>
    <dgm:cxn modelId="{7E834A28-24ED-4206-AA5F-6DCA80172163}" type="presParOf" srcId="{9C849D3D-8A5B-4A61-BB4E-9EB8F01E02DB}" destId="{C585CAE6-15A2-4522-BE04-B552B43FADFF}" srcOrd="0" destOrd="0" presId="urn:microsoft.com/office/officeart/2018/2/layout/IconVerticalSolidList"/>
    <dgm:cxn modelId="{9C5556A8-0A59-4DBF-ABB4-6615C2E31807}" type="presParOf" srcId="{9C849D3D-8A5B-4A61-BB4E-9EB8F01E02DB}" destId="{AA3BECCE-75C0-42C1-BDF5-5D4ED7095B06}" srcOrd="1" destOrd="0" presId="urn:microsoft.com/office/officeart/2018/2/layout/IconVerticalSolidList"/>
    <dgm:cxn modelId="{76F7EF78-06C5-4BC4-BBA9-2BEDBCB3F63E}" type="presParOf" srcId="{9C849D3D-8A5B-4A61-BB4E-9EB8F01E02DB}" destId="{50B5306F-6627-475C-A705-16067C3824CE}" srcOrd="2" destOrd="0" presId="urn:microsoft.com/office/officeart/2018/2/layout/IconVerticalSolidList"/>
    <dgm:cxn modelId="{15A7C8F6-1A99-4D7C-AD77-BBB26E1E3858}" type="presParOf" srcId="{9C849D3D-8A5B-4A61-BB4E-9EB8F01E02DB}" destId="{B5932861-BCF0-486F-B84C-12E5F9F1D662}" srcOrd="3" destOrd="0" presId="urn:microsoft.com/office/officeart/2018/2/layout/IconVerticalSolidList"/>
    <dgm:cxn modelId="{B589FE9D-8091-4717-AD66-EA34FC5DC08E}" type="presParOf" srcId="{75D30C88-69AF-4029-AF23-77120A58786E}" destId="{94E463BB-1A7E-4B65-A51D-440597497C03}" srcOrd="5" destOrd="0" presId="urn:microsoft.com/office/officeart/2018/2/layout/IconVerticalSolidList"/>
    <dgm:cxn modelId="{14018E08-909C-4E08-AEC1-8C4B16261411}" type="presParOf" srcId="{75D30C88-69AF-4029-AF23-77120A58786E}" destId="{4565133F-132A-41E4-BA30-151B6EBBCDDF}" srcOrd="6" destOrd="0" presId="urn:microsoft.com/office/officeart/2018/2/layout/IconVerticalSolidList"/>
    <dgm:cxn modelId="{5D28378E-CFD8-46F0-95A5-EAB755030F35}" type="presParOf" srcId="{4565133F-132A-41E4-BA30-151B6EBBCDDF}" destId="{4A9C4288-4B36-45B6-BFF5-78DD5FEF8E41}" srcOrd="0" destOrd="0" presId="urn:microsoft.com/office/officeart/2018/2/layout/IconVerticalSolidList"/>
    <dgm:cxn modelId="{BFCC3795-26AD-420F-B1B2-1507C760C7F1}" type="presParOf" srcId="{4565133F-132A-41E4-BA30-151B6EBBCDDF}" destId="{6309C3D2-03B3-4E0C-AA97-970CB1E03D2E}" srcOrd="1" destOrd="0" presId="urn:microsoft.com/office/officeart/2018/2/layout/IconVerticalSolidList"/>
    <dgm:cxn modelId="{2085FD17-C12C-4FF8-A453-E059A8D55969}" type="presParOf" srcId="{4565133F-132A-41E4-BA30-151B6EBBCDDF}" destId="{39E9D185-A669-443E-9D0C-41BB99474623}" srcOrd="2" destOrd="0" presId="urn:microsoft.com/office/officeart/2018/2/layout/IconVerticalSolidList"/>
    <dgm:cxn modelId="{C46C6427-69A5-4297-8AA3-57D05B043AF5}" type="presParOf" srcId="{4565133F-132A-41E4-BA30-151B6EBBCDDF}" destId="{94E54CA6-B1EC-4D1E-9944-D1AF84C62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05284-AFC8-4117-AEBF-2285530A5C02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46A3C5-6C5C-468D-A964-761D6C9EC7EF}">
      <dgm:prSet/>
      <dgm:spPr/>
      <dgm:t>
        <a:bodyPr/>
        <a:lstStyle/>
        <a:p>
          <a:r>
            <a:rPr lang="en-US" dirty="0"/>
            <a:t>Enter</a:t>
          </a:r>
        </a:p>
      </dgm:t>
    </dgm:pt>
    <dgm:pt modelId="{6DE3D8FC-3AFB-4939-885A-2324AE636885}" type="parTrans" cxnId="{1A994F6F-FD80-4F90-88BE-1E666CBED359}">
      <dgm:prSet/>
      <dgm:spPr/>
      <dgm:t>
        <a:bodyPr/>
        <a:lstStyle/>
        <a:p>
          <a:endParaRPr lang="en-US"/>
        </a:p>
      </dgm:t>
    </dgm:pt>
    <dgm:pt modelId="{670D451B-6311-426B-8C36-C881A242AA33}" type="sibTrans" cxnId="{1A994F6F-FD80-4F90-88BE-1E666CBED359}">
      <dgm:prSet/>
      <dgm:spPr/>
      <dgm:t>
        <a:bodyPr/>
        <a:lstStyle/>
        <a:p>
          <a:endParaRPr lang="en-US"/>
        </a:p>
      </dgm:t>
    </dgm:pt>
    <dgm:pt modelId="{B7B52EB5-797A-40E3-ABFA-49A438B96396}">
      <dgm:prSet/>
      <dgm:spPr/>
      <dgm:t>
        <a:bodyPr/>
        <a:lstStyle/>
        <a:p>
          <a:r>
            <a:rPr lang="en-US"/>
            <a:t>Enter Claim#/Policy# Claim####</a:t>
          </a:r>
        </a:p>
      </dgm:t>
    </dgm:pt>
    <dgm:pt modelId="{8FFF9BA1-1166-4B0A-A7DF-83A9F249AD4D}" type="parTrans" cxnId="{FE686EB7-198A-419C-A76D-4258DB616FFE}">
      <dgm:prSet/>
      <dgm:spPr/>
      <dgm:t>
        <a:bodyPr/>
        <a:lstStyle/>
        <a:p>
          <a:endParaRPr lang="en-US"/>
        </a:p>
      </dgm:t>
    </dgm:pt>
    <dgm:pt modelId="{4CD717F0-8E18-4A23-BAEC-D997D31BC482}" type="sibTrans" cxnId="{FE686EB7-198A-419C-A76D-4258DB616FFE}">
      <dgm:prSet/>
      <dgm:spPr/>
      <dgm:t>
        <a:bodyPr/>
        <a:lstStyle/>
        <a:p>
          <a:endParaRPr lang="en-US"/>
        </a:p>
      </dgm:t>
    </dgm:pt>
    <dgm:pt modelId="{449BE443-99AB-460D-984E-3949310FC666}">
      <dgm:prSet/>
      <dgm:spPr/>
      <dgm:t>
        <a:bodyPr/>
        <a:lstStyle/>
        <a:p>
          <a:r>
            <a:rPr lang="en-US" dirty="0"/>
            <a:t>Display</a:t>
          </a:r>
        </a:p>
      </dgm:t>
    </dgm:pt>
    <dgm:pt modelId="{F2B8F7F3-4BCF-4307-94FF-27B4E1734FCD}" type="parTrans" cxnId="{CB822ABE-2D82-4716-B4F1-A46C6FE76FA8}">
      <dgm:prSet/>
      <dgm:spPr/>
      <dgm:t>
        <a:bodyPr/>
        <a:lstStyle/>
        <a:p>
          <a:endParaRPr lang="en-US"/>
        </a:p>
      </dgm:t>
    </dgm:pt>
    <dgm:pt modelId="{61D0C130-2690-49BC-83C3-79201C121D93}" type="sibTrans" cxnId="{CB822ABE-2D82-4716-B4F1-A46C6FE76FA8}">
      <dgm:prSet/>
      <dgm:spPr/>
      <dgm:t>
        <a:bodyPr/>
        <a:lstStyle/>
        <a:p>
          <a:endParaRPr lang="en-US"/>
        </a:p>
      </dgm:t>
    </dgm:pt>
    <dgm:pt modelId="{8107E3C8-AB0C-451F-A5CB-F1088EF790F4}">
      <dgm:prSet/>
      <dgm:spPr/>
      <dgm:t>
        <a:bodyPr/>
        <a:lstStyle/>
        <a:p>
          <a:r>
            <a:rPr lang="en-US"/>
            <a:t>Display insurance related </a:t>
          </a:r>
          <a:br>
            <a:rPr lang="en-US"/>
          </a:br>
          <a:r>
            <a:rPr lang="en-US"/>
            <a:t>Data…</a:t>
          </a:r>
        </a:p>
      </dgm:t>
    </dgm:pt>
    <dgm:pt modelId="{3F1EDFE7-E77E-49B6-9D1D-666B011E60C8}" type="parTrans" cxnId="{185237C9-27EB-447B-97BF-A4DDFEA11BB7}">
      <dgm:prSet/>
      <dgm:spPr/>
      <dgm:t>
        <a:bodyPr/>
        <a:lstStyle/>
        <a:p>
          <a:endParaRPr lang="en-US"/>
        </a:p>
      </dgm:t>
    </dgm:pt>
    <dgm:pt modelId="{ADBEBE81-92C9-4424-AC34-13E0E11FEC59}" type="sibTrans" cxnId="{185237C9-27EB-447B-97BF-A4DDFEA11BB7}">
      <dgm:prSet/>
      <dgm:spPr/>
      <dgm:t>
        <a:bodyPr/>
        <a:lstStyle/>
        <a:p>
          <a:endParaRPr lang="en-US"/>
        </a:p>
      </dgm:t>
    </dgm:pt>
    <dgm:pt modelId="{5AB7F1CB-7B5C-4C85-96F0-516E2A1304BA}">
      <dgm:prSet/>
      <dgm:spPr/>
      <dgm:t>
        <a:bodyPr/>
        <a:lstStyle/>
        <a:p>
          <a:r>
            <a:rPr lang="en-US" dirty="0"/>
            <a:t>Enter</a:t>
          </a:r>
        </a:p>
      </dgm:t>
    </dgm:pt>
    <dgm:pt modelId="{083BDB6B-8AF8-40D5-85C8-149B69C7BC55}" type="parTrans" cxnId="{193854CB-5F38-4D29-84A2-19F9A887A8F2}">
      <dgm:prSet/>
      <dgm:spPr/>
      <dgm:t>
        <a:bodyPr/>
        <a:lstStyle/>
        <a:p>
          <a:endParaRPr lang="en-US"/>
        </a:p>
      </dgm:t>
    </dgm:pt>
    <dgm:pt modelId="{C2871E09-2868-458D-999B-AAE7AA787B72}" type="sibTrans" cxnId="{193854CB-5F38-4D29-84A2-19F9A887A8F2}">
      <dgm:prSet/>
      <dgm:spPr/>
      <dgm:t>
        <a:bodyPr/>
        <a:lstStyle/>
        <a:p>
          <a:endParaRPr lang="en-US"/>
        </a:p>
      </dgm:t>
    </dgm:pt>
    <dgm:pt modelId="{D673A16E-D81C-490C-8699-4578014D2469}">
      <dgm:prSet/>
      <dgm:spPr/>
      <dgm:t>
        <a:bodyPr/>
        <a:lstStyle/>
        <a:p>
          <a:r>
            <a:rPr lang="en-US"/>
            <a:t>Enter Claim#/Policy# </a:t>
          </a:r>
        </a:p>
      </dgm:t>
    </dgm:pt>
    <dgm:pt modelId="{C2E46C43-B706-4237-8ACC-AD1D2645CF61}" type="parTrans" cxnId="{8C96A893-94C7-4E57-B3AB-8FA1BDF959ED}">
      <dgm:prSet/>
      <dgm:spPr/>
      <dgm:t>
        <a:bodyPr/>
        <a:lstStyle/>
        <a:p>
          <a:endParaRPr lang="en-US"/>
        </a:p>
      </dgm:t>
    </dgm:pt>
    <dgm:pt modelId="{746E1289-E6A7-4AAE-98E5-FE3437313975}" type="sibTrans" cxnId="{8C96A893-94C7-4E57-B3AB-8FA1BDF959ED}">
      <dgm:prSet/>
      <dgm:spPr/>
      <dgm:t>
        <a:bodyPr/>
        <a:lstStyle/>
        <a:p>
          <a:endParaRPr lang="en-US"/>
        </a:p>
      </dgm:t>
    </dgm:pt>
    <dgm:pt modelId="{2B44BD1B-9EB8-4A97-AEBD-E73763F3F261}">
      <dgm:prSet/>
      <dgm:spPr/>
      <dgm:t>
        <a:bodyPr/>
        <a:lstStyle/>
        <a:p>
          <a:r>
            <a:rPr lang="en-US" dirty="0"/>
            <a:t>Find/Display</a:t>
          </a:r>
        </a:p>
      </dgm:t>
    </dgm:pt>
    <dgm:pt modelId="{13CDBD0F-E0DC-4F7E-A339-981DD1934E23}" type="parTrans" cxnId="{C44901AB-FB47-40DF-A041-E2F71EA2C147}">
      <dgm:prSet/>
      <dgm:spPr/>
      <dgm:t>
        <a:bodyPr/>
        <a:lstStyle/>
        <a:p>
          <a:endParaRPr lang="en-US"/>
        </a:p>
      </dgm:t>
    </dgm:pt>
    <dgm:pt modelId="{E85989B9-F48E-4342-B095-AC1B4C308A47}" type="sibTrans" cxnId="{C44901AB-FB47-40DF-A041-E2F71EA2C147}">
      <dgm:prSet/>
      <dgm:spPr/>
      <dgm:t>
        <a:bodyPr/>
        <a:lstStyle/>
        <a:p>
          <a:endParaRPr lang="en-US"/>
        </a:p>
      </dgm:t>
    </dgm:pt>
    <dgm:pt modelId="{25491E49-8E55-4236-8EF7-713F6FEC4956}">
      <dgm:prSet/>
      <dgm:spPr/>
      <dgm:t>
        <a:bodyPr/>
        <a:lstStyle/>
        <a:p>
          <a:r>
            <a:rPr lang="en-US"/>
            <a:t>Search in Database, and Display insurance related information</a:t>
          </a:r>
        </a:p>
      </dgm:t>
    </dgm:pt>
    <dgm:pt modelId="{99CA9097-704F-4530-AFBB-8CC4575423C6}" type="parTrans" cxnId="{DA31200D-B380-4576-BB59-4C900FEEF07F}">
      <dgm:prSet/>
      <dgm:spPr/>
      <dgm:t>
        <a:bodyPr/>
        <a:lstStyle/>
        <a:p>
          <a:endParaRPr lang="en-US"/>
        </a:p>
      </dgm:t>
    </dgm:pt>
    <dgm:pt modelId="{7FBA0946-752A-466B-826F-3DB879AFF9DC}" type="sibTrans" cxnId="{DA31200D-B380-4576-BB59-4C900FEEF07F}">
      <dgm:prSet/>
      <dgm:spPr/>
      <dgm:t>
        <a:bodyPr/>
        <a:lstStyle/>
        <a:p>
          <a:endParaRPr lang="en-US"/>
        </a:p>
      </dgm:t>
    </dgm:pt>
    <dgm:pt modelId="{5B6E2752-36C8-463B-BD3D-6041BAE5BB43}" type="pres">
      <dgm:prSet presAssocID="{7DD05284-AFC8-4117-AEBF-2285530A5C02}" presName="Name0" presStyleCnt="0">
        <dgm:presLayoutVars>
          <dgm:dir/>
          <dgm:animLvl val="lvl"/>
          <dgm:resizeHandles val="exact"/>
        </dgm:presLayoutVars>
      </dgm:prSet>
      <dgm:spPr/>
    </dgm:pt>
    <dgm:pt modelId="{176361A3-2E64-43EE-8544-BB5046D25495}" type="pres">
      <dgm:prSet presAssocID="{A246A3C5-6C5C-468D-A964-761D6C9EC7EF}" presName="linNode" presStyleCnt="0"/>
      <dgm:spPr/>
    </dgm:pt>
    <dgm:pt modelId="{EF2692FE-8FF6-49A2-A33E-9E36C0B8F393}" type="pres">
      <dgm:prSet presAssocID="{A246A3C5-6C5C-468D-A964-761D6C9EC7EF}" presName="parentText" presStyleLbl="solidFgAcc1" presStyleIdx="0" presStyleCnt="4" custScaleX="76467">
        <dgm:presLayoutVars>
          <dgm:chMax val="1"/>
          <dgm:bulletEnabled/>
        </dgm:presLayoutVars>
      </dgm:prSet>
      <dgm:spPr/>
    </dgm:pt>
    <dgm:pt modelId="{4FEB6B37-475B-4F36-A686-85218240A6B6}" type="pres">
      <dgm:prSet presAssocID="{A246A3C5-6C5C-468D-A964-761D6C9EC7EF}" presName="descendantText" presStyleLbl="alignNode1" presStyleIdx="0" presStyleCnt="4" custScaleX="108739">
        <dgm:presLayoutVars>
          <dgm:bulletEnabled/>
        </dgm:presLayoutVars>
      </dgm:prSet>
      <dgm:spPr/>
    </dgm:pt>
    <dgm:pt modelId="{BF5AE6B9-AAD4-44A5-ACF4-0D2F24362EC3}" type="pres">
      <dgm:prSet presAssocID="{670D451B-6311-426B-8C36-C881A242AA33}" presName="sp" presStyleCnt="0"/>
      <dgm:spPr/>
    </dgm:pt>
    <dgm:pt modelId="{249EFE14-44DA-4BB4-ABDE-5C575410D0D1}" type="pres">
      <dgm:prSet presAssocID="{449BE443-99AB-460D-984E-3949310FC666}" presName="linNode" presStyleCnt="0"/>
      <dgm:spPr/>
    </dgm:pt>
    <dgm:pt modelId="{BA204880-5C8C-44E5-ACDD-0067FE121E6F}" type="pres">
      <dgm:prSet presAssocID="{449BE443-99AB-460D-984E-3949310FC666}" presName="parentText" presStyleLbl="solidFgAcc1" presStyleIdx="1" presStyleCnt="4" custScaleX="125312">
        <dgm:presLayoutVars>
          <dgm:chMax val="1"/>
          <dgm:bulletEnabled/>
        </dgm:presLayoutVars>
      </dgm:prSet>
      <dgm:spPr/>
    </dgm:pt>
    <dgm:pt modelId="{2C76870A-EAC8-4EE7-B3F3-DE36844130A1}" type="pres">
      <dgm:prSet presAssocID="{449BE443-99AB-460D-984E-3949310FC666}" presName="descendantText" presStyleLbl="alignNode1" presStyleIdx="1" presStyleCnt="4">
        <dgm:presLayoutVars>
          <dgm:bulletEnabled/>
        </dgm:presLayoutVars>
      </dgm:prSet>
      <dgm:spPr/>
    </dgm:pt>
    <dgm:pt modelId="{4565F709-49AB-4306-A3FF-74B927C61E91}" type="pres">
      <dgm:prSet presAssocID="{61D0C130-2690-49BC-83C3-79201C121D93}" presName="sp" presStyleCnt="0"/>
      <dgm:spPr/>
    </dgm:pt>
    <dgm:pt modelId="{C3AA6053-0E3D-4D70-8AA8-EDA5C0608274}" type="pres">
      <dgm:prSet presAssocID="{5AB7F1CB-7B5C-4C85-96F0-516E2A1304BA}" presName="linNode" presStyleCnt="0"/>
      <dgm:spPr/>
    </dgm:pt>
    <dgm:pt modelId="{DC968E5D-78F5-47BE-AAC7-9339E2DEE9A7}" type="pres">
      <dgm:prSet presAssocID="{5AB7F1CB-7B5C-4C85-96F0-516E2A1304BA}" presName="parentText" presStyleLbl="solidFgAcc1" presStyleIdx="2" presStyleCnt="4" custScaleX="87433">
        <dgm:presLayoutVars>
          <dgm:chMax val="1"/>
          <dgm:bulletEnabled/>
        </dgm:presLayoutVars>
      </dgm:prSet>
      <dgm:spPr/>
    </dgm:pt>
    <dgm:pt modelId="{DFD4BC3C-D51D-4EAF-9D66-C6142504F618}" type="pres">
      <dgm:prSet presAssocID="{5AB7F1CB-7B5C-4C85-96F0-516E2A1304BA}" presName="descendantText" presStyleLbl="alignNode1" presStyleIdx="2" presStyleCnt="4" custScaleX="124080">
        <dgm:presLayoutVars>
          <dgm:bulletEnabled/>
        </dgm:presLayoutVars>
      </dgm:prSet>
      <dgm:spPr/>
    </dgm:pt>
    <dgm:pt modelId="{12C198DE-386E-4C99-B0FE-CFDB4275B1E9}" type="pres">
      <dgm:prSet presAssocID="{C2871E09-2868-458D-999B-AAE7AA787B72}" presName="sp" presStyleCnt="0"/>
      <dgm:spPr/>
    </dgm:pt>
    <dgm:pt modelId="{8703AA99-A9E7-4424-91F9-38F5D3F0A3F9}" type="pres">
      <dgm:prSet presAssocID="{2B44BD1B-9EB8-4A97-AEBD-E73763F3F261}" presName="linNode" presStyleCnt="0"/>
      <dgm:spPr/>
    </dgm:pt>
    <dgm:pt modelId="{07469BDB-E8F4-4376-99A9-06DBB26DE1C5}" type="pres">
      <dgm:prSet presAssocID="{2B44BD1B-9EB8-4A97-AEBD-E73763F3F261}" presName="parentText" presStyleLbl="solidFgAcc1" presStyleIdx="3" presStyleCnt="4" custScaleX="136040">
        <dgm:presLayoutVars>
          <dgm:chMax val="1"/>
          <dgm:bulletEnabled/>
        </dgm:presLayoutVars>
      </dgm:prSet>
      <dgm:spPr/>
    </dgm:pt>
    <dgm:pt modelId="{CE533D28-FA51-445C-85B9-03C271811743}" type="pres">
      <dgm:prSet presAssocID="{2B44BD1B-9EB8-4A97-AEBD-E73763F3F261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A31200D-B380-4576-BB59-4C900FEEF07F}" srcId="{2B44BD1B-9EB8-4A97-AEBD-E73763F3F261}" destId="{25491E49-8E55-4236-8EF7-713F6FEC4956}" srcOrd="0" destOrd="0" parTransId="{99CA9097-704F-4530-AFBB-8CC4575423C6}" sibTransId="{7FBA0946-752A-466B-826F-3DB879AFF9DC}"/>
    <dgm:cxn modelId="{46603B19-E85B-49CB-A42F-EE0C7C8F949D}" type="presOf" srcId="{449BE443-99AB-460D-984E-3949310FC666}" destId="{BA204880-5C8C-44E5-ACDD-0067FE121E6F}" srcOrd="0" destOrd="0" presId="urn:microsoft.com/office/officeart/2016/7/layout/VerticalHollowActionList"/>
    <dgm:cxn modelId="{2133622D-02EB-4A5B-AED6-E91B3E96F3B5}" type="presOf" srcId="{B7B52EB5-797A-40E3-ABFA-49A438B96396}" destId="{4FEB6B37-475B-4F36-A686-85218240A6B6}" srcOrd="0" destOrd="0" presId="urn:microsoft.com/office/officeart/2016/7/layout/VerticalHollowActionList"/>
    <dgm:cxn modelId="{F1A9113D-297D-46BF-8BBA-D8CB5E8F437E}" type="presOf" srcId="{25491E49-8E55-4236-8EF7-713F6FEC4956}" destId="{CE533D28-FA51-445C-85B9-03C271811743}" srcOrd="0" destOrd="0" presId="urn:microsoft.com/office/officeart/2016/7/layout/VerticalHollowActionList"/>
    <dgm:cxn modelId="{1AB27A3E-B6FA-46B9-AAAF-FA0BB619DF5C}" type="presOf" srcId="{2B44BD1B-9EB8-4A97-AEBD-E73763F3F261}" destId="{07469BDB-E8F4-4376-99A9-06DBB26DE1C5}" srcOrd="0" destOrd="0" presId="urn:microsoft.com/office/officeart/2016/7/layout/VerticalHollowActionList"/>
    <dgm:cxn modelId="{1A994F6F-FD80-4F90-88BE-1E666CBED359}" srcId="{7DD05284-AFC8-4117-AEBF-2285530A5C02}" destId="{A246A3C5-6C5C-468D-A964-761D6C9EC7EF}" srcOrd="0" destOrd="0" parTransId="{6DE3D8FC-3AFB-4939-885A-2324AE636885}" sibTransId="{670D451B-6311-426B-8C36-C881A242AA33}"/>
    <dgm:cxn modelId="{3A634251-B9AF-49B8-B443-E736B202763D}" type="presOf" srcId="{D673A16E-D81C-490C-8699-4578014D2469}" destId="{DFD4BC3C-D51D-4EAF-9D66-C6142504F618}" srcOrd="0" destOrd="0" presId="urn:microsoft.com/office/officeart/2016/7/layout/VerticalHollowActionList"/>
    <dgm:cxn modelId="{63814A82-456C-441A-8ED6-A6DDA895257B}" type="presOf" srcId="{5AB7F1CB-7B5C-4C85-96F0-516E2A1304BA}" destId="{DC968E5D-78F5-47BE-AAC7-9339E2DEE9A7}" srcOrd="0" destOrd="0" presId="urn:microsoft.com/office/officeart/2016/7/layout/VerticalHollowActionList"/>
    <dgm:cxn modelId="{0E852A86-305D-4687-9870-63353DDD842B}" type="presOf" srcId="{A246A3C5-6C5C-468D-A964-761D6C9EC7EF}" destId="{EF2692FE-8FF6-49A2-A33E-9E36C0B8F393}" srcOrd="0" destOrd="0" presId="urn:microsoft.com/office/officeart/2016/7/layout/VerticalHollowActionList"/>
    <dgm:cxn modelId="{E1A30592-8455-4192-8829-687DF0021FF9}" type="presOf" srcId="{7DD05284-AFC8-4117-AEBF-2285530A5C02}" destId="{5B6E2752-36C8-463B-BD3D-6041BAE5BB43}" srcOrd="0" destOrd="0" presId="urn:microsoft.com/office/officeart/2016/7/layout/VerticalHollowActionList"/>
    <dgm:cxn modelId="{8C96A893-94C7-4E57-B3AB-8FA1BDF959ED}" srcId="{5AB7F1CB-7B5C-4C85-96F0-516E2A1304BA}" destId="{D673A16E-D81C-490C-8699-4578014D2469}" srcOrd="0" destOrd="0" parTransId="{C2E46C43-B706-4237-8ACC-AD1D2645CF61}" sibTransId="{746E1289-E6A7-4AAE-98E5-FE3437313975}"/>
    <dgm:cxn modelId="{C44901AB-FB47-40DF-A041-E2F71EA2C147}" srcId="{7DD05284-AFC8-4117-AEBF-2285530A5C02}" destId="{2B44BD1B-9EB8-4A97-AEBD-E73763F3F261}" srcOrd="3" destOrd="0" parTransId="{13CDBD0F-E0DC-4F7E-A339-981DD1934E23}" sibTransId="{E85989B9-F48E-4342-B095-AC1B4C308A47}"/>
    <dgm:cxn modelId="{FE686EB7-198A-419C-A76D-4258DB616FFE}" srcId="{A246A3C5-6C5C-468D-A964-761D6C9EC7EF}" destId="{B7B52EB5-797A-40E3-ABFA-49A438B96396}" srcOrd="0" destOrd="0" parTransId="{8FFF9BA1-1166-4B0A-A7DF-83A9F249AD4D}" sibTransId="{4CD717F0-8E18-4A23-BAEC-D997D31BC482}"/>
    <dgm:cxn modelId="{CB822ABE-2D82-4716-B4F1-A46C6FE76FA8}" srcId="{7DD05284-AFC8-4117-AEBF-2285530A5C02}" destId="{449BE443-99AB-460D-984E-3949310FC666}" srcOrd="1" destOrd="0" parTransId="{F2B8F7F3-4BCF-4307-94FF-27B4E1734FCD}" sibTransId="{61D0C130-2690-49BC-83C3-79201C121D93}"/>
    <dgm:cxn modelId="{185237C9-27EB-447B-97BF-A4DDFEA11BB7}" srcId="{449BE443-99AB-460D-984E-3949310FC666}" destId="{8107E3C8-AB0C-451F-A5CB-F1088EF790F4}" srcOrd="0" destOrd="0" parTransId="{3F1EDFE7-E77E-49B6-9D1D-666B011E60C8}" sibTransId="{ADBEBE81-92C9-4424-AC34-13E0E11FEC59}"/>
    <dgm:cxn modelId="{193854CB-5F38-4D29-84A2-19F9A887A8F2}" srcId="{7DD05284-AFC8-4117-AEBF-2285530A5C02}" destId="{5AB7F1CB-7B5C-4C85-96F0-516E2A1304BA}" srcOrd="2" destOrd="0" parTransId="{083BDB6B-8AF8-40D5-85C8-149B69C7BC55}" sibTransId="{C2871E09-2868-458D-999B-AAE7AA787B72}"/>
    <dgm:cxn modelId="{F549C5DF-0D44-40C0-A321-2C4F63D6A3FD}" type="presOf" srcId="{8107E3C8-AB0C-451F-A5CB-F1088EF790F4}" destId="{2C76870A-EAC8-4EE7-B3F3-DE36844130A1}" srcOrd="0" destOrd="0" presId="urn:microsoft.com/office/officeart/2016/7/layout/VerticalHollowActionList"/>
    <dgm:cxn modelId="{F04369B7-C3B6-4619-91FD-D183DCDA7456}" type="presParOf" srcId="{5B6E2752-36C8-463B-BD3D-6041BAE5BB43}" destId="{176361A3-2E64-43EE-8544-BB5046D25495}" srcOrd="0" destOrd="0" presId="urn:microsoft.com/office/officeart/2016/7/layout/VerticalHollowActionList"/>
    <dgm:cxn modelId="{63C71D6D-ACB6-486E-A0DD-F680321E9D04}" type="presParOf" srcId="{176361A3-2E64-43EE-8544-BB5046D25495}" destId="{EF2692FE-8FF6-49A2-A33E-9E36C0B8F393}" srcOrd="0" destOrd="0" presId="urn:microsoft.com/office/officeart/2016/7/layout/VerticalHollowActionList"/>
    <dgm:cxn modelId="{4A0C6FF1-F057-42CB-A081-2D4407B860E8}" type="presParOf" srcId="{176361A3-2E64-43EE-8544-BB5046D25495}" destId="{4FEB6B37-475B-4F36-A686-85218240A6B6}" srcOrd="1" destOrd="0" presId="urn:microsoft.com/office/officeart/2016/7/layout/VerticalHollowActionList"/>
    <dgm:cxn modelId="{57B9D633-4510-48C4-9053-2613C15ED165}" type="presParOf" srcId="{5B6E2752-36C8-463B-BD3D-6041BAE5BB43}" destId="{BF5AE6B9-AAD4-44A5-ACF4-0D2F24362EC3}" srcOrd="1" destOrd="0" presId="urn:microsoft.com/office/officeart/2016/7/layout/VerticalHollowActionList"/>
    <dgm:cxn modelId="{C59B0D17-7B5C-4DF4-9F64-D087A06BADF7}" type="presParOf" srcId="{5B6E2752-36C8-463B-BD3D-6041BAE5BB43}" destId="{249EFE14-44DA-4BB4-ABDE-5C575410D0D1}" srcOrd="2" destOrd="0" presId="urn:microsoft.com/office/officeart/2016/7/layout/VerticalHollowActionList"/>
    <dgm:cxn modelId="{30262DCF-8C54-4E43-BAC4-DEBB87B14BD7}" type="presParOf" srcId="{249EFE14-44DA-4BB4-ABDE-5C575410D0D1}" destId="{BA204880-5C8C-44E5-ACDD-0067FE121E6F}" srcOrd="0" destOrd="0" presId="urn:microsoft.com/office/officeart/2016/7/layout/VerticalHollowActionList"/>
    <dgm:cxn modelId="{DFB72F76-1679-4E20-9CD3-FAD294E89ADA}" type="presParOf" srcId="{249EFE14-44DA-4BB4-ABDE-5C575410D0D1}" destId="{2C76870A-EAC8-4EE7-B3F3-DE36844130A1}" srcOrd="1" destOrd="0" presId="urn:microsoft.com/office/officeart/2016/7/layout/VerticalHollowActionList"/>
    <dgm:cxn modelId="{6AF54DD9-D426-4D26-A0C3-FA11E930253B}" type="presParOf" srcId="{5B6E2752-36C8-463B-BD3D-6041BAE5BB43}" destId="{4565F709-49AB-4306-A3FF-74B927C61E91}" srcOrd="3" destOrd="0" presId="urn:microsoft.com/office/officeart/2016/7/layout/VerticalHollowActionList"/>
    <dgm:cxn modelId="{7E40F70C-7DAF-4E99-9D58-F2D4B7C5BCE0}" type="presParOf" srcId="{5B6E2752-36C8-463B-BD3D-6041BAE5BB43}" destId="{C3AA6053-0E3D-4D70-8AA8-EDA5C0608274}" srcOrd="4" destOrd="0" presId="urn:microsoft.com/office/officeart/2016/7/layout/VerticalHollowActionList"/>
    <dgm:cxn modelId="{75B2FD58-1A4B-446E-8E50-978CBF09B5C0}" type="presParOf" srcId="{C3AA6053-0E3D-4D70-8AA8-EDA5C0608274}" destId="{DC968E5D-78F5-47BE-AAC7-9339E2DEE9A7}" srcOrd="0" destOrd="0" presId="urn:microsoft.com/office/officeart/2016/7/layout/VerticalHollowActionList"/>
    <dgm:cxn modelId="{8AD6AC2F-F7E3-4A5C-8D74-3BC8996299BA}" type="presParOf" srcId="{C3AA6053-0E3D-4D70-8AA8-EDA5C0608274}" destId="{DFD4BC3C-D51D-4EAF-9D66-C6142504F618}" srcOrd="1" destOrd="0" presId="urn:microsoft.com/office/officeart/2016/7/layout/VerticalHollowActionList"/>
    <dgm:cxn modelId="{2F429ABE-4184-4423-97A6-DC2E8E31FDF4}" type="presParOf" srcId="{5B6E2752-36C8-463B-BD3D-6041BAE5BB43}" destId="{12C198DE-386E-4C99-B0FE-CFDB4275B1E9}" srcOrd="5" destOrd="0" presId="urn:microsoft.com/office/officeart/2016/7/layout/VerticalHollowActionList"/>
    <dgm:cxn modelId="{41921E5D-ACBF-43E2-85B1-B6A75F1FD932}" type="presParOf" srcId="{5B6E2752-36C8-463B-BD3D-6041BAE5BB43}" destId="{8703AA99-A9E7-4424-91F9-38F5D3F0A3F9}" srcOrd="6" destOrd="0" presId="urn:microsoft.com/office/officeart/2016/7/layout/VerticalHollowActionList"/>
    <dgm:cxn modelId="{E317A66C-6912-4D8C-B6BB-91FCA91FEF42}" type="presParOf" srcId="{8703AA99-A9E7-4424-91F9-38F5D3F0A3F9}" destId="{07469BDB-E8F4-4376-99A9-06DBB26DE1C5}" srcOrd="0" destOrd="0" presId="urn:microsoft.com/office/officeart/2016/7/layout/VerticalHollowActionList"/>
    <dgm:cxn modelId="{8FFE89FF-3BD8-4A65-910F-A6C408E47C97}" type="presParOf" srcId="{8703AA99-A9E7-4424-91F9-38F5D3F0A3F9}" destId="{CE533D28-FA51-445C-85B9-03C27181174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31EC3-6B85-4F4E-A63D-3952F81C6F6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94F01-57C6-44C7-B3D6-F0F2498C235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DCA21-E691-40FF-A196-8718F70A5CD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Enter Claim#/Policy# Claim####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E73B1B76-EF02-4ABB-8ADB-C89A4A158DC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0A717-3C7F-420E-9893-C38BC2FA44A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DC0C6-B033-4222-8AA7-D02C9C2327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 insurance related </a:t>
          </a:r>
          <a:br>
            <a:rPr lang="en-US" sz="2200" kern="1200" dirty="0"/>
          </a:br>
          <a:r>
            <a:rPr lang="en-US" sz="2200" kern="1200" dirty="0"/>
            <a:t>Data…</a:t>
          </a:r>
        </a:p>
      </dsp:txBody>
      <dsp:txXfrm>
        <a:off x="1429899" y="1549953"/>
        <a:ext cx="5083704" cy="1238008"/>
      </dsp:txXfrm>
    </dsp:sp>
    <dsp:sp modelId="{C585CAE6-15A2-4522-BE04-B552B43FADF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BECCE-75C0-42C1-BDF5-5D4ED7095B0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32861-BCF0-486F-B84C-12E5F9F1D66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Enter Claim#/Policy# </a:t>
          </a:r>
          <a:endParaRPr lang="en-US" sz="2200" kern="1200"/>
        </a:p>
      </dsp:txBody>
      <dsp:txXfrm>
        <a:off x="1429899" y="3097464"/>
        <a:ext cx="5083704" cy="1238008"/>
      </dsp:txXfrm>
    </dsp:sp>
    <dsp:sp modelId="{4A9C4288-4B36-45B6-BFF5-78DD5FEF8E4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9C3D2-03B3-4E0C-AA97-970CB1E03D2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54CA6-B1EC-4D1E-9944-D1AF84C6238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Search in Database, and Display insurance related information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B6B37-475B-4F36-A686-85218240A6B6}">
      <dsp:nvSpPr>
        <dsp:cNvPr id="0" name=""/>
        <dsp:cNvSpPr/>
      </dsp:nvSpPr>
      <dsp:spPr>
        <a:xfrm>
          <a:off x="788541" y="1468"/>
          <a:ext cx="4483921" cy="7604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09" tIns="193158" rIns="80009" bIns="1931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Enter Claim#/Policy# Claim####</a:t>
          </a:r>
        </a:p>
      </dsp:txBody>
      <dsp:txXfrm>
        <a:off x="788541" y="1468"/>
        <a:ext cx="4483921" cy="760465"/>
      </dsp:txXfrm>
    </dsp:sp>
    <dsp:sp modelId="{EF2692FE-8FF6-49A2-A33E-9E36C0B8F393}">
      <dsp:nvSpPr>
        <dsp:cNvPr id="0" name=""/>
        <dsp:cNvSpPr/>
      </dsp:nvSpPr>
      <dsp:spPr>
        <a:xfrm>
          <a:off x="250" y="1468"/>
          <a:ext cx="788291" cy="7604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551" tIns="75117" rIns="54551" bIns="7511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</a:t>
          </a:r>
        </a:p>
      </dsp:txBody>
      <dsp:txXfrm>
        <a:off x="250" y="1468"/>
        <a:ext cx="788291" cy="760465"/>
      </dsp:txXfrm>
    </dsp:sp>
    <dsp:sp modelId="{2C76870A-EAC8-4EE7-B3F3-DE36844130A1}">
      <dsp:nvSpPr>
        <dsp:cNvPr id="0" name=""/>
        <dsp:cNvSpPr/>
      </dsp:nvSpPr>
      <dsp:spPr>
        <a:xfrm>
          <a:off x="1257235" y="807562"/>
          <a:ext cx="4012338" cy="7604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51" tIns="193158" rIns="77851" bIns="1931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Display insurance related </a:t>
          </a:r>
          <a:br>
            <a:rPr lang="en-US" sz="1300" kern="1200"/>
          </a:br>
          <a:r>
            <a:rPr lang="en-US" sz="1300" kern="1200"/>
            <a:t>Data…</a:t>
          </a:r>
        </a:p>
      </dsp:txBody>
      <dsp:txXfrm>
        <a:off x="1257235" y="807562"/>
        <a:ext cx="4012338" cy="760465"/>
      </dsp:txXfrm>
    </dsp:sp>
    <dsp:sp modelId="{BA204880-5C8C-44E5-ACDD-0067FE121E6F}">
      <dsp:nvSpPr>
        <dsp:cNvPr id="0" name=""/>
        <dsp:cNvSpPr/>
      </dsp:nvSpPr>
      <dsp:spPr>
        <a:xfrm>
          <a:off x="250" y="807562"/>
          <a:ext cx="1256985" cy="7604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080" tIns="75117" rIns="53080" bIns="7511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</a:t>
          </a:r>
        </a:p>
      </dsp:txBody>
      <dsp:txXfrm>
        <a:off x="250" y="807562"/>
        <a:ext cx="1256985" cy="760465"/>
      </dsp:txXfrm>
    </dsp:sp>
    <dsp:sp modelId="{DFD4BC3C-D51D-4EAF-9D66-C6142504F618}">
      <dsp:nvSpPr>
        <dsp:cNvPr id="0" name=""/>
        <dsp:cNvSpPr/>
      </dsp:nvSpPr>
      <dsp:spPr>
        <a:xfrm>
          <a:off x="789934" y="1613655"/>
          <a:ext cx="4482702" cy="7604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097" tIns="193158" rIns="70097" bIns="1931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Enter Claim#/Policy# </a:t>
          </a:r>
        </a:p>
      </dsp:txBody>
      <dsp:txXfrm>
        <a:off x="789934" y="1613655"/>
        <a:ext cx="4482702" cy="760465"/>
      </dsp:txXfrm>
    </dsp:sp>
    <dsp:sp modelId="{DC968E5D-78F5-47BE-AAC7-9339E2DEE9A7}">
      <dsp:nvSpPr>
        <dsp:cNvPr id="0" name=""/>
        <dsp:cNvSpPr/>
      </dsp:nvSpPr>
      <dsp:spPr>
        <a:xfrm>
          <a:off x="250" y="1613655"/>
          <a:ext cx="789684" cy="7604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794" tIns="75117" rIns="47794" bIns="7511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Enter</a:t>
          </a:r>
        </a:p>
      </dsp:txBody>
      <dsp:txXfrm>
        <a:off x="250" y="1613655"/>
        <a:ext cx="789684" cy="760465"/>
      </dsp:txXfrm>
    </dsp:sp>
    <dsp:sp modelId="{CE533D28-FA51-445C-85B9-03C271811743}">
      <dsp:nvSpPr>
        <dsp:cNvPr id="0" name=""/>
        <dsp:cNvSpPr/>
      </dsp:nvSpPr>
      <dsp:spPr>
        <a:xfrm>
          <a:off x="1338227" y="2419749"/>
          <a:ext cx="3934068" cy="76046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332" tIns="193158" rIns="76332" bIns="1931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in Database, and Display insurance related information</a:t>
          </a:r>
        </a:p>
      </dsp:txBody>
      <dsp:txXfrm>
        <a:off x="1338227" y="2419749"/>
        <a:ext cx="3934068" cy="760465"/>
      </dsp:txXfrm>
    </dsp:sp>
    <dsp:sp modelId="{07469BDB-E8F4-4376-99A9-06DBB26DE1C5}">
      <dsp:nvSpPr>
        <dsp:cNvPr id="0" name=""/>
        <dsp:cNvSpPr/>
      </dsp:nvSpPr>
      <dsp:spPr>
        <a:xfrm>
          <a:off x="250" y="2419749"/>
          <a:ext cx="1337976" cy="76046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044" tIns="75117" rIns="52044" bIns="7511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Find/Display</a:t>
          </a:r>
        </a:p>
      </dsp:txBody>
      <dsp:txXfrm>
        <a:off x="250" y="2419749"/>
        <a:ext cx="1337976" cy="76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786C-72D3-4FF3-87B1-FEF2F7C7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D6D3B-3ED6-4A74-9EA8-C0923B969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E144-D91B-4CE5-BC7B-F17D8C44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3457-820A-49B5-BB50-104EDAA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6AA9-402B-4BC4-9776-77A7453B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3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71D6-B879-4C2B-9CDE-0D86AA8A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59803-68C6-41CA-B618-6731FCEF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4C793-5757-4F05-BAF7-B20F928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1170-048F-441D-B808-C62C8F83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1AD6-B344-4DB9-AFF8-BFF407D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5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059A4-07E3-4879-8EC5-DFBD0770F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510A-C956-43D9-B24C-83D2D33E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A001-4D14-4F8B-B8F9-5530C8C4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3DCC-3E63-43CC-9F46-9BF9673C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5E5D-6716-4BBC-9EDF-874F8426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7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CF14-7E86-480E-9088-E03D20CC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F139-1684-4FA5-9E3D-FB3CF1DC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99C6-0DC8-46DB-878B-C356FF6E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80B7-28BF-4B8C-872D-66C98B8D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17C4-41D2-4521-A7C7-3B7F1616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1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FD51-DB2A-4988-AD40-785B531A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2086-B39F-4FF8-919D-2AF627A5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7727-7DEF-40C2-87E8-A3E7232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8AFA-A351-4AF7-BE00-4F445BE7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1419-AA49-4B66-BE24-044FEBA1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7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1E7A-9EBD-4A1F-882B-C0AA7B8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CC21-280D-48C4-B131-3CBD4ECE3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82764-D4DE-4678-B41C-A19428376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92E1-8088-4152-908F-B398662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A9B1-456B-4805-AA2D-520C547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5417-04F7-48D3-ADCC-50E2CF4B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0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62C-2917-42B7-83CD-EC51651F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82D9-B04D-478A-BE4E-BDAD878F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CB4A9-BBC0-4358-8C2F-6F7F159A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C4500-2AE7-4640-8083-CA45E3A7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9A503-DCF4-4BB0-AA6A-19D252278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6E296-11B2-467B-8C52-5114D3DD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BE11C-2029-4490-81EE-07F7836C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BD9D-703A-4E4E-AB43-8BE1ACAE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3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642D-4E9C-4DCB-A98E-025049E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C03B-C709-4C84-A10D-3C11A3F0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9DD45-780D-4D0E-B4B3-B6CA30A8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59CB-0603-4EE9-9526-3F147469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51B71-1EF3-4278-ADED-BCC4212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336D8-110F-4CBA-8086-5798B23F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523B-0FAE-4AB5-B505-AF98904F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9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7C52-C48B-4017-9B0C-50BEC538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FD33-DFC5-4668-A319-FEDDE134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AF7F-7174-4C63-81C3-A20C62B3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F94C7-6D75-4151-98D1-AB93E908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1333-8043-4DB3-A8CD-0302FB87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7F65E-8735-4B19-8A15-ECBA994C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7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DAD0-2AAA-428A-A2E2-1819D525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84B3F-B16C-4B51-8C44-EC5240354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CE32-EBC2-47CE-92DD-0646CF14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83B60-2D26-4F82-BD36-B4B3491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45D5-38C0-4B4C-831B-D7CBF3E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D29FD-7A0D-4067-8F59-665FCB1C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9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DE74-B91D-4D3B-80C4-42FBD8A9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0905-61DF-43CA-BD57-136F342A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2462-E64D-4DCC-ABAF-B02722A61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DD47-D40B-4188-94D5-20906F6E7180}" type="datetimeFigureOut">
              <a:rPr lang="en-CA" smtClean="0"/>
              <a:t>2019-12-15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0354-DCF2-427B-9B8E-C3BA14A9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AC63-8D08-4431-8610-64C227BD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873C-B115-4911-8DF2-B578A7D79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3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DD578-82D6-4D1A-B1D0-1EFB7E59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GUIDEWIRE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514C0-49DF-4E76-B14A-BB4D4338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AUTHOR – TAQI RAZA</a:t>
            </a:r>
          </a:p>
        </p:txBody>
      </p:sp>
    </p:spTree>
    <p:extLst>
      <p:ext uri="{BB962C8B-B14F-4D97-AF65-F5344CB8AC3E}">
        <p14:creationId xmlns:p14="http://schemas.microsoft.com/office/powerpoint/2010/main" val="6284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1360D-DE3E-4D02-936A-B436FB47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Design Insurance Software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34C4885-1CCC-439C-9CEF-6380357BC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01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Image result for checkbox colored">
            <a:extLst>
              <a:ext uri="{FF2B5EF4-FFF2-40B4-BE49-F238E27FC236}">
                <a16:creationId xmlns:a16="http://schemas.microsoft.com/office/drawing/2014/main" id="{F36B22AB-F756-4071-877C-2062B851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912" y="769034"/>
            <a:ext cx="1227992" cy="81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heckbox colored">
            <a:extLst>
              <a:ext uri="{FF2B5EF4-FFF2-40B4-BE49-F238E27FC236}">
                <a16:creationId xmlns:a16="http://schemas.microsoft.com/office/drawing/2014/main" id="{1B3F7EC4-5751-41F3-9A5D-FB2F9768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912" y="2271932"/>
            <a:ext cx="1227992" cy="81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488E-2856-4C22-8CF6-D6997A35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 the data using switch statements…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642D5-E38A-4415-A7BC-CF5D7AB80385}"/>
              </a:ext>
            </a:extLst>
          </p:cNvPr>
          <p:cNvSpPr/>
          <p:nvPr/>
        </p:nvSpPr>
        <p:spPr>
          <a:xfrm>
            <a:off x="3717234" y="2228022"/>
            <a:ext cx="1524000" cy="9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 Policy###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25002-01F2-40CC-A45C-154F1D5DBF32}"/>
              </a:ext>
            </a:extLst>
          </p:cNvPr>
          <p:cNvSpPr/>
          <p:nvPr/>
        </p:nvSpPr>
        <p:spPr>
          <a:xfrm>
            <a:off x="6294782" y="2228022"/>
            <a:ext cx="1524000" cy="9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 Claim###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02AAA-4059-4CC2-9842-FEC24713BA85}"/>
              </a:ext>
            </a:extLst>
          </p:cNvPr>
          <p:cNvSpPr/>
          <p:nvPr/>
        </p:nvSpPr>
        <p:spPr>
          <a:xfrm>
            <a:off x="904460" y="4002088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Claim#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93F17-5C6B-4B6F-A02D-9F024DA62CF8}"/>
              </a:ext>
            </a:extLst>
          </p:cNvPr>
          <p:cNvSpPr/>
          <p:nvPr/>
        </p:nvSpPr>
        <p:spPr>
          <a:xfrm>
            <a:off x="9223513" y="3986489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Policy#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endParaRPr lang="en-CA" dirty="0"/>
          </a:p>
        </p:txBody>
      </p:sp>
      <p:pic>
        <p:nvPicPr>
          <p:cNvPr id="16" name="Picture 6" descr="Image result for computer icon">
            <a:extLst>
              <a:ext uri="{FF2B5EF4-FFF2-40B4-BE49-F238E27FC236}">
                <a16:creationId xmlns:a16="http://schemas.microsoft.com/office/drawing/2014/main" id="{E986C466-8E4B-4D97-A0DA-2D011B1B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7" y="4869932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FC284B-5C26-4EF2-87E3-1C753AF1AFDA}"/>
              </a:ext>
            </a:extLst>
          </p:cNvPr>
          <p:cNvSpPr/>
          <p:nvPr/>
        </p:nvSpPr>
        <p:spPr>
          <a:xfrm>
            <a:off x="5063986" y="3986489"/>
            <a:ext cx="1524000" cy="9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Prints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9D0FF6-4CBD-4B0D-BA39-A78B1D286C39}"/>
              </a:ext>
            </a:extLst>
          </p:cNvPr>
          <p:cNvCxnSpPr>
            <a:cxnSpLocks/>
          </p:cNvCxnSpPr>
          <p:nvPr/>
        </p:nvCxnSpPr>
        <p:spPr>
          <a:xfrm>
            <a:off x="4784035" y="3313043"/>
            <a:ext cx="970720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AFC3A4-2837-4FE6-8BEE-E49DF7432269}"/>
              </a:ext>
            </a:extLst>
          </p:cNvPr>
          <p:cNvCxnSpPr/>
          <p:nvPr/>
        </p:nvCxnSpPr>
        <p:spPr>
          <a:xfrm flipH="1">
            <a:off x="5825986" y="3313043"/>
            <a:ext cx="892866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BD091-1586-40B0-9E9C-8788805F8C82}"/>
              </a:ext>
            </a:extLst>
          </p:cNvPr>
          <p:cNvCxnSpPr>
            <a:stCxn id="6" idx="0"/>
          </p:cNvCxnSpPr>
          <p:nvPr/>
        </p:nvCxnSpPr>
        <p:spPr>
          <a:xfrm flipV="1">
            <a:off x="1666460" y="3021496"/>
            <a:ext cx="1805610" cy="98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EB1546-7066-454D-9715-81EF9B46B660}"/>
              </a:ext>
            </a:extLst>
          </p:cNvPr>
          <p:cNvCxnSpPr/>
          <p:nvPr/>
        </p:nvCxnSpPr>
        <p:spPr>
          <a:xfrm flipH="1" flipV="1">
            <a:off x="7991061" y="2855912"/>
            <a:ext cx="1994452" cy="102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404-CB46-4A51-B17F-ABBDBC75E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CA0D-6D61-4184-9D63-B4F6A934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Insurance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F985-5F28-4501-B1B0-15505F93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3912" y="4907629"/>
            <a:ext cx="2228641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Prints Data against the Claim# and Policy# as required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5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F3B-5823-4B22-9B2E-A4C91B2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Fetch Data from Database, when entered something….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1B616-956D-4D02-84E4-E4B3D0B31BE8}"/>
              </a:ext>
            </a:extLst>
          </p:cNvPr>
          <p:cNvSpPr/>
          <p:nvPr/>
        </p:nvSpPr>
        <p:spPr>
          <a:xfrm>
            <a:off x="904460" y="4002088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Claim#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r>
              <a:rPr lang="en-CA" dirty="0"/>
              <a:t>(DATABASE)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F7DBF-027E-468D-90BD-D2A21BC969FA}"/>
              </a:ext>
            </a:extLst>
          </p:cNvPr>
          <p:cNvSpPr/>
          <p:nvPr/>
        </p:nvSpPr>
        <p:spPr>
          <a:xfrm>
            <a:off x="9223513" y="3986489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Policy#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r>
              <a:rPr lang="en-CA" dirty="0"/>
              <a:t>(DATABASE)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4A8EE0-BE4B-446B-903F-AF7D61CEDDA1}"/>
              </a:ext>
            </a:extLst>
          </p:cNvPr>
          <p:cNvCxnSpPr>
            <a:cxnSpLocks/>
          </p:cNvCxnSpPr>
          <p:nvPr/>
        </p:nvCxnSpPr>
        <p:spPr>
          <a:xfrm flipV="1">
            <a:off x="1656522" y="3153154"/>
            <a:ext cx="3114261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993FCE-BD17-42D2-8A09-5EABCF4C9EBB}"/>
              </a:ext>
            </a:extLst>
          </p:cNvPr>
          <p:cNvCxnSpPr>
            <a:cxnSpLocks/>
          </p:cNvCxnSpPr>
          <p:nvPr/>
        </p:nvCxnSpPr>
        <p:spPr>
          <a:xfrm flipH="1" flipV="1">
            <a:off x="6486939" y="3153154"/>
            <a:ext cx="2975114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atabase icon">
            <a:extLst>
              <a:ext uri="{FF2B5EF4-FFF2-40B4-BE49-F238E27FC236}">
                <a16:creationId xmlns:a16="http://schemas.microsoft.com/office/drawing/2014/main" id="{9A2CB7F8-CC78-4169-9BFA-16B5ECC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35" y="4932285"/>
            <a:ext cx="788505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database icon">
            <a:extLst>
              <a:ext uri="{FF2B5EF4-FFF2-40B4-BE49-F238E27FC236}">
                <a16:creationId xmlns:a16="http://schemas.microsoft.com/office/drawing/2014/main" id="{241A4451-CB6E-43B7-8527-64BEF49B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34" y="4932285"/>
            <a:ext cx="788505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computer icon">
            <a:extLst>
              <a:ext uri="{FF2B5EF4-FFF2-40B4-BE49-F238E27FC236}">
                <a16:creationId xmlns:a16="http://schemas.microsoft.com/office/drawing/2014/main" id="{DE63C04D-266D-4274-B897-F4EB9558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4" y="1496186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963E70-3831-4412-9EE3-36B558A01311}"/>
              </a:ext>
            </a:extLst>
          </p:cNvPr>
          <p:cNvSpPr/>
          <p:nvPr/>
        </p:nvSpPr>
        <p:spPr>
          <a:xfrm>
            <a:off x="4770783" y="2359854"/>
            <a:ext cx="171615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Input</a:t>
            </a:r>
            <a:br>
              <a:rPr lang="en-CA" dirty="0"/>
            </a:br>
            <a:r>
              <a:rPr lang="en-CA" dirty="0"/>
              <a:t>Policy# / claim#</a:t>
            </a:r>
            <a:br>
              <a:rPr lang="en-CA" dirty="0"/>
            </a:br>
            <a:r>
              <a:rPr lang="en-CA" dirty="0"/>
              <a:t>Fetch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460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29C8-9E67-4ADD-BF4F-256B0AEE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table for information fetching..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D4BCB-559B-4B79-BB7B-0A45E771A33F}"/>
              </a:ext>
            </a:extLst>
          </p:cNvPr>
          <p:cNvSpPr/>
          <p:nvPr/>
        </p:nvSpPr>
        <p:spPr>
          <a:xfrm>
            <a:off x="904460" y="4002088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Claim#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r>
              <a:rPr lang="en-CA" dirty="0"/>
              <a:t>(DATABASE)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CC4F0-D086-4A79-8BB3-858D96A4376F}"/>
              </a:ext>
            </a:extLst>
          </p:cNvPr>
          <p:cNvSpPr/>
          <p:nvPr/>
        </p:nvSpPr>
        <p:spPr>
          <a:xfrm>
            <a:off x="9223513" y="3986489"/>
            <a:ext cx="1524000" cy="21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Policy#</a:t>
            </a:r>
            <a:br>
              <a:rPr lang="en-CA" dirty="0"/>
            </a:br>
            <a:r>
              <a:rPr lang="en-CA" dirty="0"/>
              <a:t>Name</a:t>
            </a:r>
            <a:br>
              <a:rPr lang="en-CA" dirty="0"/>
            </a:br>
            <a:r>
              <a:rPr lang="en-CA" dirty="0"/>
              <a:t>Sex</a:t>
            </a:r>
            <a:br>
              <a:rPr lang="en-CA" dirty="0"/>
            </a:br>
            <a:r>
              <a:rPr lang="en-CA" dirty="0"/>
              <a:t>Insurance Type</a:t>
            </a:r>
            <a:br>
              <a:rPr lang="en-CA" dirty="0"/>
            </a:br>
            <a:r>
              <a:rPr lang="en-CA" dirty="0"/>
              <a:t>Amount</a:t>
            </a:r>
            <a:br>
              <a:rPr lang="en-CA" dirty="0"/>
            </a:br>
            <a:r>
              <a:rPr lang="en-CA" dirty="0"/>
              <a:t>(DATABASE)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7CFD2-557B-4F9E-A651-631C27FC28B5}"/>
              </a:ext>
            </a:extLst>
          </p:cNvPr>
          <p:cNvCxnSpPr>
            <a:cxnSpLocks/>
          </p:cNvCxnSpPr>
          <p:nvPr/>
        </p:nvCxnSpPr>
        <p:spPr>
          <a:xfrm flipV="1">
            <a:off x="1656522" y="3153154"/>
            <a:ext cx="3114261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116A25-FF01-4A4A-B987-747892C01765}"/>
              </a:ext>
            </a:extLst>
          </p:cNvPr>
          <p:cNvCxnSpPr>
            <a:cxnSpLocks/>
          </p:cNvCxnSpPr>
          <p:nvPr/>
        </p:nvCxnSpPr>
        <p:spPr>
          <a:xfrm flipH="1" flipV="1">
            <a:off x="6486939" y="3153154"/>
            <a:ext cx="2975114" cy="70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database icon">
            <a:extLst>
              <a:ext uri="{FF2B5EF4-FFF2-40B4-BE49-F238E27FC236}">
                <a16:creationId xmlns:a16="http://schemas.microsoft.com/office/drawing/2014/main" id="{7AFF89DD-9A57-4F3F-95F0-0EE68C87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135" y="4932285"/>
            <a:ext cx="788505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atabase icon">
            <a:extLst>
              <a:ext uri="{FF2B5EF4-FFF2-40B4-BE49-F238E27FC236}">
                <a16:creationId xmlns:a16="http://schemas.microsoft.com/office/drawing/2014/main" id="{C38EF926-3488-445F-A567-BC895DBB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34" y="4932285"/>
            <a:ext cx="788505" cy="11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computer icon">
            <a:extLst>
              <a:ext uri="{FF2B5EF4-FFF2-40B4-BE49-F238E27FC236}">
                <a16:creationId xmlns:a16="http://schemas.microsoft.com/office/drawing/2014/main" id="{660852B9-798A-4CDD-8935-66996A31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4" y="1496186"/>
            <a:ext cx="950843" cy="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04B6CF-687C-4F3E-9F76-4E116F9C083A}"/>
              </a:ext>
            </a:extLst>
          </p:cNvPr>
          <p:cNvSpPr/>
          <p:nvPr/>
        </p:nvSpPr>
        <p:spPr>
          <a:xfrm>
            <a:off x="4770783" y="2359854"/>
            <a:ext cx="171615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Input</a:t>
            </a:r>
            <a:br>
              <a:rPr lang="en-CA" dirty="0"/>
            </a:br>
            <a:r>
              <a:rPr lang="en-CA" dirty="0"/>
              <a:t>Policy# / claim#</a:t>
            </a:r>
            <a:br>
              <a:rPr lang="en-CA" dirty="0"/>
            </a:br>
            <a:r>
              <a:rPr lang="en-CA" dirty="0"/>
              <a:t>Fetch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655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Image result for checkbox colored">
            <a:extLst>
              <a:ext uri="{FF2B5EF4-FFF2-40B4-BE49-F238E27FC236}">
                <a16:creationId xmlns:a16="http://schemas.microsoft.com/office/drawing/2014/main" id="{9C99B240-2530-4105-8977-E95D53A20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b="6664"/>
          <a:stretch/>
        </p:blipFill>
        <p:spPr bwMode="auto">
          <a:xfrm>
            <a:off x="-17" y="10"/>
            <a:ext cx="12192000" cy="685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70BA54-ED5B-460F-BEF8-70BAE0DC9C24}"/>
              </a:ext>
            </a:extLst>
          </p:cNvPr>
          <p:cNvSpPr txBox="1">
            <a:spLocks/>
          </p:cNvSpPr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Insurance Software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4" descr="Image result for checkbox colored">
            <a:extLst>
              <a:ext uri="{FF2B5EF4-FFF2-40B4-BE49-F238E27FC236}">
                <a16:creationId xmlns:a16="http://schemas.microsoft.com/office/drawing/2014/main" id="{34F90A88-E6B5-4DFD-A92F-612710DC0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r="21348" b="1"/>
          <a:stretch/>
        </p:blipFill>
        <p:spPr bwMode="auto">
          <a:xfrm>
            <a:off x="6893342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9E0CF6E-115E-4EBD-BE29-8F73CA6AF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75159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504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GUIDEWIRE PROJECT</vt:lpstr>
      <vt:lpstr>Design Insurance Software</vt:lpstr>
      <vt:lpstr>Display the data using switch statements…</vt:lpstr>
      <vt:lpstr>Insurance code…</vt:lpstr>
      <vt:lpstr>Fetch Data from Database, when entered something….</vt:lpstr>
      <vt:lpstr>Build table for information fetching..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GUIDEWIRE PROJECT</dc:title>
  <dc:creator>Taqi Raza</dc:creator>
  <cp:lastModifiedBy>Taqi Raza</cp:lastModifiedBy>
  <cp:revision>1</cp:revision>
  <dcterms:created xsi:type="dcterms:W3CDTF">2019-12-15T17:46:44Z</dcterms:created>
  <dcterms:modified xsi:type="dcterms:W3CDTF">2019-12-15T17:51:00Z</dcterms:modified>
</cp:coreProperties>
</file>