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803D-EE35-4B13-9635-9E610C172C8D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53FE-4EAA-4E65-A8A7-99B5E830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isplaying 1.bm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" y="12226"/>
            <a:ext cx="12176204" cy="6845773"/>
          </a:xfrm>
        </p:spPr>
      </p:pic>
    </p:spTree>
    <p:extLst>
      <p:ext uri="{BB962C8B-B14F-4D97-AF65-F5344CB8AC3E}">
        <p14:creationId xmlns:p14="http://schemas.microsoft.com/office/powerpoint/2010/main" val="126830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77071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21978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66372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4653"/>
            <a:ext cx="12295163" cy="6912654"/>
          </a:xfrm>
        </p:spPr>
      </p:pic>
    </p:spTree>
    <p:extLst>
      <p:ext uri="{BB962C8B-B14F-4D97-AF65-F5344CB8AC3E}">
        <p14:creationId xmlns:p14="http://schemas.microsoft.com/office/powerpoint/2010/main" val="115089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306098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13222" cy="6866584"/>
          </a:xfrm>
        </p:spPr>
      </p:pic>
    </p:spTree>
    <p:extLst>
      <p:ext uri="{BB962C8B-B14F-4D97-AF65-F5344CB8AC3E}">
        <p14:creationId xmlns:p14="http://schemas.microsoft.com/office/powerpoint/2010/main" val="131636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26256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Ul Haq</dc:creator>
  <cp:lastModifiedBy>Asad Ul Haq</cp:lastModifiedBy>
  <cp:revision>2</cp:revision>
  <dcterms:created xsi:type="dcterms:W3CDTF">2017-06-06T17:38:49Z</dcterms:created>
  <dcterms:modified xsi:type="dcterms:W3CDTF">2017-06-06T17:56:17Z</dcterms:modified>
</cp:coreProperties>
</file>