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0D7FA9F-6459-4085-8329-C2F19EDA047A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81C8ED3-7C14-4283-B6F0-0C69448733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smtClean="0">
                <a:latin typeface="Calibri" pitchFamily="34" charset="0"/>
                <a:cs typeface="Calibri" pitchFamily="34" charset="0"/>
              </a:rPr>
              <a:t>By</a:t>
            </a:r>
          </a:p>
          <a:p>
            <a:r>
              <a:rPr lang="en-US" sz="7200" dirty="0" err="1" smtClean="0">
                <a:latin typeface="Calibri" pitchFamily="34" charset="0"/>
                <a:cs typeface="Calibri" pitchFamily="34" charset="0"/>
              </a:rPr>
              <a:t>Samayamanthula</a:t>
            </a:r>
            <a:r>
              <a:rPr lang="en-US" sz="7200" dirty="0" smtClean="0">
                <a:latin typeface="Calibri" pitchFamily="34" charset="0"/>
                <a:cs typeface="Calibri" pitchFamily="34" charset="0"/>
              </a:rPr>
              <a:t> Sri </a:t>
            </a:r>
            <a:r>
              <a:rPr lang="en-US" sz="7200" dirty="0" err="1" smtClean="0">
                <a:latin typeface="Calibri" pitchFamily="34" charset="0"/>
                <a:cs typeface="Calibri" pitchFamily="34" charset="0"/>
              </a:rPr>
              <a:t>Harsha</a:t>
            </a:r>
            <a:endParaRPr lang="en-US" sz="7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7200" dirty="0" err="1" smtClean="0">
                <a:latin typeface="Calibri" pitchFamily="34" charset="0"/>
                <a:cs typeface="Calibri" pitchFamily="34" charset="0"/>
              </a:rPr>
              <a:t>Syed</a:t>
            </a:r>
            <a:r>
              <a:rPr lang="en-US" sz="7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7200" dirty="0" err="1" smtClean="0">
                <a:latin typeface="Calibri" pitchFamily="34" charset="0"/>
                <a:cs typeface="Calibri" pitchFamily="34" charset="0"/>
              </a:rPr>
              <a:t>Waseem</a:t>
            </a:r>
            <a:r>
              <a:rPr lang="en-US" sz="7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7200" dirty="0" err="1" smtClean="0">
                <a:latin typeface="Calibri" pitchFamily="34" charset="0"/>
                <a:cs typeface="Calibri" pitchFamily="34" charset="0"/>
              </a:rPr>
              <a:t>Fahad</a:t>
            </a:r>
            <a:endParaRPr lang="en-US" sz="7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7200" dirty="0" err="1" smtClean="0">
                <a:latin typeface="Calibri" pitchFamily="34" charset="0"/>
                <a:cs typeface="Calibri" pitchFamily="34" charset="0"/>
              </a:rPr>
              <a:t>Mandapati</a:t>
            </a:r>
            <a:r>
              <a:rPr lang="en-US" sz="7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7200" dirty="0" err="1" smtClean="0">
                <a:latin typeface="Calibri" pitchFamily="34" charset="0"/>
                <a:cs typeface="Calibri" pitchFamily="34" charset="0"/>
              </a:rPr>
              <a:t>Mahathi</a:t>
            </a:r>
            <a:endParaRPr lang="en-US" sz="7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7200" dirty="0" err="1" smtClean="0">
                <a:latin typeface="Calibri" pitchFamily="34" charset="0"/>
                <a:cs typeface="Calibri" pitchFamily="34" charset="0"/>
              </a:rPr>
              <a:t>Sivaramakrishnan</a:t>
            </a:r>
            <a:r>
              <a:rPr lang="en-US" sz="7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7200" dirty="0" err="1" smtClean="0">
                <a:latin typeface="Calibri" pitchFamily="34" charset="0"/>
                <a:cs typeface="Calibri" pitchFamily="34" charset="0"/>
              </a:rPr>
              <a:t>Thiruvengadam</a:t>
            </a:r>
            <a:endParaRPr lang="en-US" sz="72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ONLINNE TEST MANAGEMET SYSTEM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To develop an Online Test Management System with various roles for admin and user like the user can take a test when it is assigned by the admin after registering and also check the results when declared. Where as for the admin, he/she can assign a test to particular users and can create a new test, update the existing test by either updating the questions or by deleting them and can also delete the entire test.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OBJECTIVE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Angular -8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HTML-5 &amp; CSS-3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Java -1.8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Spring Boot -2.3.3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Maven -4.0.0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smtClean="0"/>
              <a:t>Hibernate </a:t>
            </a:r>
            <a:r>
              <a:rPr lang="en-US" sz="2400" dirty="0" smtClean="0"/>
              <a:t>-5.2.1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Oracle -11g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TECHNOLOGIES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USER SERVICE</a:t>
            </a:r>
            <a:endParaRPr lang="en-US" dirty="0"/>
          </a:p>
        </p:txBody>
      </p:sp>
      <p:pic>
        <p:nvPicPr>
          <p:cNvPr id="4" name="Content Placeholder 3" descr="updated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4000"/>
            <a:ext cx="58674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ADMIN SERVICE</a:t>
            </a:r>
            <a:endParaRPr lang="en-US" dirty="0"/>
          </a:p>
        </p:txBody>
      </p:sp>
      <p:pic>
        <p:nvPicPr>
          <p:cNvPr id="4" name="Content Placeholder 3" descr="admin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1"/>
            <a:ext cx="79248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t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856220" cy="42748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ENTITY  DIAGRAM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system does not contain theory tests and questions in it.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It only contains multiple choice questions in which only one option can be selected by the user.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OUT OF SCOPE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dirty="0" smtClean="0"/>
          </a:p>
          <a:p>
            <a:pPr>
              <a:buNone/>
            </a:pPr>
            <a:r>
              <a:rPr lang="en-US" sz="6600" dirty="0" smtClean="0"/>
              <a:t>      THANK YOU</a:t>
            </a:r>
            <a:endParaRPr lang="en-US" sz="6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520</TotalTime>
  <Words>162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ONLINNE TEST MANAGEMET SYSTEM</vt:lpstr>
      <vt:lpstr>OBJECTIVE</vt:lpstr>
      <vt:lpstr>TECHNOLOGIES</vt:lpstr>
      <vt:lpstr>USER SERVICE</vt:lpstr>
      <vt:lpstr>ADMIN SERVICE</vt:lpstr>
      <vt:lpstr>ENTITY  DIAGRAM</vt:lpstr>
      <vt:lpstr>OUT OF SCOPE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ONLINNE TEST MANAGEMET SYSTEM</dc:title>
  <dc:creator>REDDY</dc:creator>
  <cp:lastModifiedBy>REDDY</cp:lastModifiedBy>
  <cp:revision>7</cp:revision>
  <dcterms:created xsi:type="dcterms:W3CDTF">2020-09-06T05:50:24Z</dcterms:created>
  <dcterms:modified xsi:type="dcterms:W3CDTF">2020-09-06T15:54:23Z</dcterms:modified>
</cp:coreProperties>
</file>