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8600"/>
            <a:ext cx="46116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828800"/>
            <a:ext cx="1516577" cy="1057546"/>
          </a:xfrm>
          <a:prstGeom prst="rect">
            <a:avLst/>
          </a:prstGeom>
        </p:spPr>
      </p:pic>
      <p:sp>
        <p:nvSpPr>
          <p:cNvPr id="1029" name="AutoShape 5" descr="Stylish Plain Short Sleeve Muscle Joggers Bodybuilding T-Shirt for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094" y="609601"/>
            <a:ext cx="4249438" cy="5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438400"/>
            <a:ext cx="1516577" cy="1057546"/>
          </a:xfrm>
          <a:prstGeom prst="rect">
            <a:avLst/>
          </a:prstGeom>
        </p:spPr>
      </p:pic>
      <p:pic>
        <p:nvPicPr>
          <p:cNvPr id="1032" name="Picture 8" descr="https://www.teefitfashion.com/cdn/shop/products/Halfsleeve_740x.png?v=15946470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1" y="3124200"/>
            <a:ext cx="3428999" cy="3429000"/>
          </a:xfrm>
          <a:prstGeom prst="rect">
            <a:avLst/>
          </a:prstGeom>
          <a:noFill/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810000"/>
            <a:ext cx="1516577" cy="1057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Mens Fashion Joggers Sports Pants Casual Cargo Pants Gym Sweatpants  Trousers | eB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609600" y="1143000"/>
            <a:ext cx="4419600" cy="4419600"/>
          </a:xfrm>
          <a:prstGeom prst="rect">
            <a:avLst/>
          </a:prstGeom>
          <a:noFill/>
        </p:spPr>
      </p:pic>
      <p:sp>
        <p:nvSpPr>
          <p:cNvPr id="14340" name="AutoShape 4" descr="Mens Cargo Pants Joggers Sweatpants Casual Male Sportswear Multi-pocket  Cargo Trousers Pa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30"/>
          <a:stretch>
            <a:fillRect/>
          </a:stretch>
        </p:blipFill>
        <p:spPr bwMode="auto">
          <a:xfrm>
            <a:off x="2667000" y="1143000"/>
            <a:ext cx="3581400" cy="419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143000"/>
            <a:ext cx="36240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639648">
            <a:off x="1533635" y="2267477"/>
            <a:ext cx="1327527" cy="925717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7033856">
            <a:off x="3221573" y="2045247"/>
            <a:ext cx="1327527" cy="925717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639648">
            <a:off x="6410435" y="2115077"/>
            <a:ext cx="1327527" cy="925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962025"/>
            <a:ext cx="51911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17803">
            <a:off x="4389135" y="3097779"/>
            <a:ext cx="1641030" cy="1027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68073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286000"/>
            <a:ext cx="4286250" cy="432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4742" y="152400"/>
            <a:ext cx="3369258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371600"/>
            <a:ext cx="1516577" cy="1057546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542654"/>
            <a:ext cx="1364177" cy="105754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1" y="3733800"/>
            <a:ext cx="1295400" cy="10575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images-eu.ssl-images-amazon.com/images/I/61U+InzW4PL._AC_UL600_SR600,6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33400"/>
            <a:ext cx="5715000" cy="5715000"/>
          </a:xfrm>
          <a:prstGeom prst="rect">
            <a:avLst/>
          </a:prstGeom>
          <a:noFill/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524000"/>
            <a:ext cx="1676400" cy="10278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6569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981200"/>
            <a:ext cx="198852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centurykickboxing.com/cdn/shop/products/10870131K_3_800x.jpg?v=16711198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0"/>
            <a:ext cx="5303520" cy="6629400"/>
          </a:xfrm>
          <a:prstGeom prst="rect">
            <a:avLst/>
          </a:prstGeom>
          <a:noFill/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175936">
            <a:off x="3418128" y="3505831"/>
            <a:ext cx="2269012" cy="1391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image.made-in-china.com/202f0j00cznGFOrgrekb/New-Design-Workout-Fitness-Training-Weight-Lifting-Exercise-Gloves-for-Gy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https://www.shutterstock.com/image-photo/black-gym-gloves-isolated-on-260nw-1810044379.jpg"/>
          <p:cNvPicPr>
            <a:picLocks noChangeAspect="1" noChangeArrowheads="1"/>
          </p:cNvPicPr>
          <p:nvPr/>
        </p:nvPicPr>
        <p:blipFill>
          <a:blip r:embed="rId2"/>
          <a:srcRect b="16090"/>
          <a:stretch>
            <a:fillRect/>
          </a:stretch>
        </p:blipFill>
        <p:spPr bwMode="auto">
          <a:xfrm>
            <a:off x="1371600" y="381000"/>
            <a:ext cx="5818414" cy="5257800"/>
          </a:xfrm>
          <a:prstGeom prst="rect">
            <a:avLst/>
          </a:prstGeom>
          <a:noFill/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07039">
            <a:off x="2385907" y="2535045"/>
            <a:ext cx="2269012" cy="1391175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983115">
            <a:off x="3900490" y="2571803"/>
            <a:ext cx="2269012" cy="1391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Tawakkal laptops</dc:creator>
  <cp:lastModifiedBy>Tawakkal laptops</cp:lastModifiedBy>
  <cp:revision>16</cp:revision>
  <dcterms:created xsi:type="dcterms:W3CDTF">2006-08-16T00:00:00Z</dcterms:created>
  <dcterms:modified xsi:type="dcterms:W3CDTF">2024-06-29T17:36:40Z</dcterms:modified>
</cp:coreProperties>
</file>