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63" r:id="rId3"/>
    <p:sldId id="260" r:id="rId4"/>
    <p:sldId id="261" r:id="rId5"/>
    <p:sldId id="262" r:id="rId6"/>
    <p:sldId id="257" r:id="rId7"/>
    <p:sldId id="258" r:id="rId8"/>
    <p:sldId id="25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94660"/>
  </p:normalViewPr>
  <p:slideViewPr>
    <p:cSldViewPr snapToGrid="0" snapToObjects="1">
      <p:cViewPr varScale="1">
        <p:scale>
          <a:sx n="123" d="100"/>
          <a:sy n="123" d="100"/>
        </p:scale>
        <p:origin x="21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GB"/>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231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214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4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610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GB"/>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387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48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0008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95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007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423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12/16/24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9637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12/16/24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566012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Creating Personas for Signing User Populations</a:t>
            </a:r>
          </a:p>
        </p:txBody>
      </p:sp>
      <p:sp>
        <p:nvSpPr>
          <p:cNvPr id="3" name="Subtitle 2"/>
          <p:cNvSpPr>
            <a:spLocks noGrp="1"/>
          </p:cNvSpPr>
          <p:nvPr>
            <p:ph type="subTitle" idx="1"/>
          </p:nvPr>
        </p:nvSpPr>
        <p:spPr/>
        <p:txBody>
          <a:bodyPr/>
          <a:lstStyle/>
          <a:p>
            <a:r>
              <a:t>An Ability-Based Approach to User Modeling in HCI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4E7E6-530F-B000-6AB2-B6811F5F715E}"/>
              </a:ext>
            </a:extLst>
          </p:cNvPr>
          <p:cNvSpPr>
            <a:spLocks noGrp="1"/>
          </p:cNvSpPr>
          <p:nvPr>
            <p:ph type="title"/>
          </p:nvPr>
        </p:nvSpPr>
        <p:spPr/>
        <p:txBody>
          <a:bodyPr/>
          <a:lstStyle/>
          <a:p>
            <a:r>
              <a:rPr lang="en-DE" dirty="0"/>
              <a:t>Introduction</a:t>
            </a:r>
          </a:p>
        </p:txBody>
      </p:sp>
      <p:sp>
        <p:nvSpPr>
          <p:cNvPr id="3" name="Content Placeholder 2">
            <a:extLst>
              <a:ext uri="{FF2B5EF4-FFF2-40B4-BE49-F238E27FC236}">
                <a16:creationId xmlns:a16="http://schemas.microsoft.com/office/drawing/2014/main" id="{CEF9BE7A-1FD4-0D8D-6B0D-759BA5A83995}"/>
              </a:ext>
            </a:extLst>
          </p:cNvPr>
          <p:cNvSpPr>
            <a:spLocks noGrp="1"/>
          </p:cNvSpPr>
          <p:nvPr>
            <p:ph idx="1"/>
          </p:nvPr>
        </p:nvSpPr>
        <p:spPr>
          <a:xfrm>
            <a:off x="457200" y="1600200"/>
            <a:ext cx="8229600" cy="5170990"/>
          </a:xfrm>
        </p:spPr>
        <p:txBody>
          <a:bodyPr>
            <a:normAutofit/>
          </a:bodyPr>
          <a:lstStyle/>
          <a:p>
            <a:r>
              <a:rPr lang="en-GB" b="0" i="0" u="none" strike="noStrike" dirty="0">
                <a:solidFill>
                  <a:srgbClr val="000000"/>
                </a:solidFill>
                <a:effectLst/>
                <a:latin typeface="-webkit-standard"/>
              </a:rPr>
              <a:t>It focuses on designing user profiles (personas) for Deaf and Hard of Hearing (DHH) individuals who use sign language. Instead of highlighting disabilities, the study emphasizes users' abilities and environmental factors to create inclusive designs for Human-Computer Interaction (HCI)</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Creating Personas</a:t>
            </a:r>
          </a:p>
          <a:p>
            <a:r>
              <a:rPr lang="en-GB" b="0" i="0" u="none" strike="noStrike" dirty="0">
                <a:solidFill>
                  <a:srgbClr val="000000"/>
                </a:solidFill>
                <a:effectLst/>
                <a:latin typeface="-webkit-standard"/>
              </a:rPr>
              <a:t>Signing User Populations</a:t>
            </a:r>
          </a:p>
          <a:p>
            <a:r>
              <a:rPr lang="en-GB" b="0" i="0" u="none" strike="noStrike" dirty="0">
                <a:solidFill>
                  <a:srgbClr val="000000"/>
                </a:solidFill>
                <a:effectLst/>
                <a:latin typeface="-webkit-standard"/>
              </a:rPr>
              <a:t>Ability-Based Approach</a:t>
            </a:r>
          </a:p>
          <a:p>
            <a:r>
              <a:rPr lang="en-GB" b="0" i="0" u="none" strike="noStrike" dirty="0">
                <a:solidFill>
                  <a:srgbClr val="000000"/>
                </a:solidFill>
                <a:effectLst/>
                <a:latin typeface="-webkit-standard"/>
              </a:rPr>
              <a:t>User Modelling in HCI</a:t>
            </a:r>
          </a:p>
          <a:p>
            <a:endParaRPr lang="en-GB" b="0" i="0" u="none" strike="noStrike" dirty="0">
              <a:solidFill>
                <a:srgbClr val="000000"/>
              </a:solidFill>
              <a:effectLst/>
              <a:latin typeface="-webkit-standard"/>
            </a:endParaRPr>
          </a:p>
          <a:p>
            <a:endParaRPr lang="en-GB" dirty="0">
              <a:solidFill>
                <a:srgbClr val="000000"/>
              </a:solidFill>
              <a:latin typeface="-webkit-standard"/>
            </a:endParaRPr>
          </a:p>
          <a:p>
            <a:endParaRPr lang="en-DE" dirty="0"/>
          </a:p>
        </p:txBody>
      </p:sp>
    </p:spTree>
    <p:extLst>
      <p:ext uri="{BB962C8B-B14F-4D97-AF65-F5344CB8AC3E}">
        <p14:creationId xmlns:p14="http://schemas.microsoft.com/office/powerpoint/2010/main" val="129248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About the Authors</a:t>
            </a:r>
          </a:p>
        </p:txBody>
      </p:sp>
      <p:sp>
        <p:nvSpPr>
          <p:cNvPr id="3" name="Content Placeholder 2"/>
          <p:cNvSpPr>
            <a:spLocks noGrp="1"/>
          </p:cNvSpPr>
          <p:nvPr>
            <p:ph idx="1"/>
          </p:nvPr>
        </p:nvSpPr>
        <p:spPr/>
        <p:txBody>
          <a:bodyPr/>
          <a:lstStyle/>
          <a:p>
            <a:r>
              <a:t>Amelie Nolte: HCI researcher, University of Lübeck, Ergosign GmbH.</a:t>
            </a:r>
          </a:p>
          <a:p>
            <a:r>
              <a:t>Karolin Lueneburg: Inclusive design expert, Ergosign GmbH, Edinburgh College of Art.</a:t>
            </a:r>
          </a:p>
          <a:p>
            <a:r>
              <a:t>Dieter Wallach: User modeling specialist, Ergosign GmbH.</a:t>
            </a:r>
          </a:p>
          <a:p>
            <a:r>
              <a:t>Nicole Jochems: Accessibility researcher, University of Lübeck.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Authors and Their Background</a:t>
            </a:r>
          </a:p>
        </p:txBody>
      </p:sp>
      <p:sp>
        <p:nvSpPr>
          <p:cNvPr id="3" name="Content Placeholder 2"/>
          <p:cNvSpPr>
            <a:spLocks noGrp="1"/>
          </p:cNvSpPr>
          <p:nvPr>
            <p:ph idx="1"/>
          </p:nvPr>
        </p:nvSpPr>
        <p:spPr/>
        <p:txBody>
          <a:bodyPr>
            <a:normAutofit fontScale="85000" lnSpcReduction="20000"/>
          </a:bodyPr>
          <a:lstStyle/>
          <a:p>
            <a:r>
              <a:t>1. **Amelie Nolte**:</a:t>
            </a:r>
          </a:p>
          <a:p>
            <a:r>
              <a:t>- Background: Researcher in HCI and multimedia systems.</a:t>
            </a:r>
          </a:p>
          <a:p>
            <a:r>
              <a:t>- Affiliations: University of Lübeck and Ergosign GmbH.</a:t>
            </a:r>
          </a:p>
          <a:p>
            <a:r>
              <a:t>- Focus: Ability-based design and user-centered modeling.</a:t>
            </a:r>
          </a:p>
          <a:p>
            <a:endParaRPr/>
          </a:p>
          <a:p>
            <a:r>
              <a:t>2. **Karolin Lueneburg**:</a:t>
            </a:r>
          </a:p>
          <a:p>
            <a:r>
              <a:t>- Background: Inclusive design specialist.</a:t>
            </a:r>
          </a:p>
          <a:p>
            <a:r>
              <a:t>- Affiliations: Ergosign GmbH, Edinburgh College of Art.</a:t>
            </a:r>
          </a:p>
          <a:p>
            <a:r>
              <a:t>- Focus: Accessibility and inclusive design for diverse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Authors and Their Background (Cont.)</a:t>
            </a:r>
          </a:p>
        </p:txBody>
      </p:sp>
      <p:sp>
        <p:nvSpPr>
          <p:cNvPr id="3" name="Content Placeholder 2"/>
          <p:cNvSpPr>
            <a:spLocks noGrp="1"/>
          </p:cNvSpPr>
          <p:nvPr>
            <p:ph idx="1"/>
          </p:nvPr>
        </p:nvSpPr>
        <p:spPr/>
        <p:txBody>
          <a:bodyPr>
            <a:normAutofit fontScale="70000" lnSpcReduction="20000"/>
          </a:bodyPr>
          <a:lstStyle/>
          <a:p>
            <a:r>
              <a:t>3. **Dieter Wallach**:</a:t>
            </a:r>
          </a:p>
          <a:p>
            <a:r>
              <a:t>- Background: Specialist in HCI and user experience design.</a:t>
            </a:r>
          </a:p>
          <a:p>
            <a:r>
              <a:t>- Affiliation: Ergosign GmbH.</a:t>
            </a:r>
          </a:p>
          <a:p>
            <a:r>
              <a:t>- Focus: Interactive system design and user research.</a:t>
            </a:r>
          </a:p>
          <a:p>
            <a:endParaRPr/>
          </a:p>
          <a:p>
            <a:r>
              <a:t>4. **Nicole Jochems**:</a:t>
            </a:r>
          </a:p>
          <a:p>
            <a:r>
              <a:t>- Background: Researcher in accessibility and multimedia systems.</a:t>
            </a:r>
          </a:p>
          <a:p>
            <a:r>
              <a:t>- Affiliation: University of Lübeck.</a:t>
            </a:r>
          </a:p>
          <a:p>
            <a:r>
              <a:t>- Focus: Accessibility for underserved populations, including DHH communities.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Overview</a:t>
            </a:r>
          </a:p>
        </p:txBody>
      </p:sp>
      <p:sp>
        <p:nvSpPr>
          <p:cNvPr id="3" name="Content Placeholder 2"/>
          <p:cNvSpPr>
            <a:spLocks noGrp="1"/>
          </p:cNvSpPr>
          <p:nvPr>
            <p:ph idx="1"/>
          </p:nvPr>
        </p:nvSpPr>
        <p:spPr/>
        <p:txBody>
          <a:bodyPr>
            <a:normAutofit lnSpcReduction="10000"/>
          </a:bodyPr>
          <a:lstStyle/>
          <a:p>
            <a:r>
              <a:t>Purpose/Research Question:</a:t>
            </a:r>
          </a:p>
          <a:p>
            <a:r>
              <a:t>Develop ability-based personas for Deaf and Hard of Hearing (DHH) users, focusing on abilities instead of disabilities.</a:t>
            </a:r>
          </a:p>
          <a:p>
            <a:endParaRPr/>
          </a:p>
          <a:p>
            <a:r>
              <a:t>Objective:</a:t>
            </a:r>
          </a:p>
          <a:p>
            <a:r>
              <a:t>Promote inclusive design in HCI by emphasizing user abilities and enabling factors.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What They Did and How They Achieved It</a:t>
            </a:r>
          </a:p>
        </p:txBody>
      </p:sp>
      <p:sp>
        <p:nvSpPr>
          <p:cNvPr id="3" name="Content Placeholder 2"/>
          <p:cNvSpPr>
            <a:spLocks noGrp="1"/>
          </p:cNvSpPr>
          <p:nvPr>
            <p:ph idx="1"/>
          </p:nvPr>
        </p:nvSpPr>
        <p:spPr/>
        <p:txBody>
          <a:bodyPr/>
          <a:lstStyle/>
          <a:p>
            <a:r>
              <a:t>1. Developed assumption personas using prior research.</a:t>
            </a:r>
          </a:p>
          <a:p>
            <a:r>
              <a:t>2. Conducted focus groups with DHH individuals for insights.</a:t>
            </a:r>
          </a:p>
          <a:p>
            <a:r>
              <a:t>3. Designed personas highlighting abilities and environmental influences.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 and Limitations</a:t>
            </a:r>
          </a:p>
        </p:txBody>
      </p:sp>
      <p:sp>
        <p:nvSpPr>
          <p:cNvPr id="3" name="Content Placeholder 2"/>
          <p:cNvSpPr>
            <a:spLocks noGrp="1"/>
          </p:cNvSpPr>
          <p:nvPr>
            <p:ph idx="1"/>
          </p:nvPr>
        </p:nvSpPr>
        <p:spPr/>
        <p:txBody>
          <a:bodyPr>
            <a:normAutofit fontScale="92500" lnSpcReduction="20000"/>
          </a:bodyPr>
          <a:lstStyle/>
          <a:p>
            <a:r>
              <a:t>Insights:</a:t>
            </a:r>
          </a:p>
          <a:p>
            <a:r>
              <a:t>- Emphasizes abilities over impairments.</a:t>
            </a:r>
          </a:p>
          <a:p>
            <a:r>
              <a:t>- Supports inclusive HCI design.</a:t>
            </a:r>
          </a:p>
          <a:p>
            <a:endParaRPr/>
          </a:p>
          <a:p>
            <a:r>
              <a:t>Limitations:</a:t>
            </a:r>
          </a:p>
          <a:p>
            <a:r>
              <a:t>- Limited evaluation of effectiveness.</a:t>
            </a:r>
          </a:p>
          <a:p>
            <a:r>
              <a:t>- Focuses on travel; generalization untested.</a:t>
            </a:r>
          </a:p>
          <a:p>
            <a:r>
              <a:t>- Risk of oversimplifying user diversity.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TotalTime>
  <Words>396</Words>
  <Application>Microsoft Macintosh PowerPoint</Application>
  <PresentationFormat>On-screen Show (4:3)</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-webkit-standard</vt:lpstr>
      <vt:lpstr>Arial</vt:lpstr>
      <vt:lpstr>Gill Sans MT</vt:lpstr>
      <vt:lpstr>Gallery</vt:lpstr>
      <vt:lpstr>Creating Personas for Signing User Populations</vt:lpstr>
      <vt:lpstr>Introduction</vt:lpstr>
      <vt:lpstr>About the Authors</vt:lpstr>
      <vt:lpstr>Authors and Their Background</vt:lpstr>
      <vt:lpstr>Authors and Their Background (Cont.)</vt:lpstr>
      <vt:lpstr>Research Overview</vt:lpstr>
      <vt:lpstr>What They Did and How They Achieved It</vt:lpstr>
      <vt:lpstr>Key Insights and Limitations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Syed Zain Ali</cp:lastModifiedBy>
  <cp:revision>3</cp:revision>
  <dcterms:created xsi:type="dcterms:W3CDTF">2013-01-27T09:14:16Z</dcterms:created>
  <dcterms:modified xsi:type="dcterms:W3CDTF">2024-12-16T13:17:34Z</dcterms:modified>
  <cp:category/>
</cp:coreProperties>
</file>