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8621C-9AEC-45F4-944A-A518071708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FDABE-793E-42B4-B48F-90305F673C4A}">
      <dgm:prSet/>
      <dgm:spPr/>
      <dgm:t>
        <a:bodyPr/>
        <a:lstStyle/>
        <a:p>
          <a:r>
            <a:rPr lang="en-US" dirty="0"/>
            <a:t>“WEDDING BRIDGE” User</a:t>
          </a:r>
        </a:p>
      </dgm:t>
    </dgm:pt>
    <dgm:pt modelId="{2ECC6562-4EF0-480B-ACCE-6F2628F3C982}" type="parTrans" cxnId="{43323840-C1F9-473B-B179-C09D0E839176}">
      <dgm:prSet/>
      <dgm:spPr/>
      <dgm:t>
        <a:bodyPr/>
        <a:lstStyle/>
        <a:p>
          <a:endParaRPr lang="en-US"/>
        </a:p>
      </dgm:t>
    </dgm:pt>
    <dgm:pt modelId="{7CA3707F-1C44-4456-9A3F-3475B943C32B}" type="sibTrans" cxnId="{43323840-C1F9-473B-B179-C09D0E839176}">
      <dgm:prSet/>
      <dgm:spPr/>
      <dgm:t>
        <a:bodyPr/>
        <a:lstStyle/>
        <a:p>
          <a:endParaRPr lang="en-US"/>
        </a:p>
      </dgm:t>
    </dgm:pt>
    <dgm:pt modelId="{01F0798E-E590-486F-90F6-AB32CAA3541C}">
      <dgm:prSet/>
      <dgm:spPr/>
      <dgm:t>
        <a:bodyPr/>
        <a:lstStyle/>
        <a:p>
          <a:r>
            <a:rPr lang="en-US" dirty="0"/>
            <a:t>As a user, I want to browse a attractive  and easy user interface.</a:t>
          </a:r>
        </a:p>
      </dgm:t>
    </dgm:pt>
    <dgm:pt modelId="{A73A6142-776C-482B-B8B0-CFE1D4C4B9B2}" type="parTrans" cxnId="{C5723607-7E17-4DFF-954D-4EB6F253F017}">
      <dgm:prSet/>
      <dgm:spPr/>
      <dgm:t>
        <a:bodyPr/>
        <a:lstStyle/>
        <a:p>
          <a:endParaRPr lang="en-US"/>
        </a:p>
      </dgm:t>
    </dgm:pt>
    <dgm:pt modelId="{B2F13AF9-5B9D-409D-A9A6-5DA6C6D59D62}" type="sibTrans" cxnId="{C5723607-7E17-4DFF-954D-4EB6F253F017}">
      <dgm:prSet/>
      <dgm:spPr/>
      <dgm:t>
        <a:bodyPr/>
        <a:lstStyle/>
        <a:p>
          <a:endParaRPr lang="en-US"/>
        </a:p>
      </dgm:t>
    </dgm:pt>
    <dgm:pt modelId="{4D44F2F6-9F90-4165-AD88-8CC61EAFF98C}">
      <dgm:prSet/>
      <dgm:spPr/>
      <dgm:t>
        <a:bodyPr/>
        <a:lstStyle/>
        <a:p>
          <a:r>
            <a:rPr lang="en-US"/>
            <a:t>As a user, I want to browse all the wedding that listed on the platform with dates and location.</a:t>
          </a:r>
        </a:p>
      </dgm:t>
    </dgm:pt>
    <dgm:pt modelId="{5D14582B-D4BC-4308-A708-63B7AF1F604D}" type="parTrans" cxnId="{BFFD5701-EC19-4990-BAB8-82EE1C11829F}">
      <dgm:prSet/>
      <dgm:spPr/>
      <dgm:t>
        <a:bodyPr/>
        <a:lstStyle/>
        <a:p>
          <a:endParaRPr lang="en-US"/>
        </a:p>
      </dgm:t>
    </dgm:pt>
    <dgm:pt modelId="{CCCA1AF0-9240-4747-B61E-4F313A31C199}" type="sibTrans" cxnId="{BFFD5701-EC19-4990-BAB8-82EE1C11829F}">
      <dgm:prSet/>
      <dgm:spPr/>
      <dgm:t>
        <a:bodyPr/>
        <a:lstStyle/>
        <a:p>
          <a:endParaRPr lang="en-US"/>
        </a:p>
      </dgm:t>
    </dgm:pt>
    <dgm:pt modelId="{3B5A7E1F-6888-40AD-8848-A69A192870DC}">
      <dgm:prSet/>
      <dgm:spPr/>
      <dgm:t>
        <a:bodyPr/>
        <a:lstStyle/>
        <a:p>
          <a:r>
            <a:rPr lang="en-US"/>
            <a:t>As a user, I want to login and maintain my user profile</a:t>
          </a:r>
        </a:p>
      </dgm:t>
    </dgm:pt>
    <dgm:pt modelId="{E6DCBD56-5727-486F-8F20-6DFA7DD8BC24}" type="parTrans" cxnId="{5855D591-17B1-4251-94BD-C4D3D866B61B}">
      <dgm:prSet/>
      <dgm:spPr/>
      <dgm:t>
        <a:bodyPr/>
        <a:lstStyle/>
        <a:p>
          <a:endParaRPr lang="en-US"/>
        </a:p>
      </dgm:t>
    </dgm:pt>
    <dgm:pt modelId="{28B25729-5AF8-46E4-A4F1-5FEB78298A31}" type="sibTrans" cxnId="{5855D591-17B1-4251-94BD-C4D3D866B61B}">
      <dgm:prSet/>
      <dgm:spPr/>
      <dgm:t>
        <a:bodyPr/>
        <a:lstStyle/>
        <a:p>
          <a:endParaRPr lang="en-US"/>
        </a:p>
      </dgm:t>
    </dgm:pt>
    <dgm:pt modelId="{C6BF16AE-EF3C-4F23-9266-748016DD94A4}">
      <dgm:prSet/>
      <dgm:spPr/>
      <dgm:t>
        <a:bodyPr/>
        <a:lstStyle/>
        <a:p>
          <a:r>
            <a:rPr lang="en-US" dirty="0"/>
            <a:t>As a user, I want to See Company Details and News portal</a:t>
          </a:r>
        </a:p>
      </dgm:t>
    </dgm:pt>
    <dgm:pt modelId="{41DE5658-9B88-4951-A26E-C98212A95561}" type="parTrans" cxnId="{B7F44336-0D03-4813-ADB2-68522572619B}">
      <dgm:prSet/>
      <dgm:spPr/>
      <dgm:t>
        <a:bodyPr/>
        <a:lstStyle/>
        <a:p>
          <a:endParaRPr lang="en-US"/>
        </a:p>
      </dgm:t>
    </dgm:pt>
    <dgm:pt modelId="{40DC98CC-0A7E-42C6-BD23-F85BB89E9325}" type="sibTrans" cxnId="{B7F44336-0D03-4813-ADB2-68522572619B}">
      <dgm:prSet/>
      <dgm:spPr/>
      <dgm:t>
        <a:bodyPr/>
        <a:lstStyle/>
        <a:p>
          <a:endParaRPr lang="en-US"/>
        </a:p>
      </dgm:t>
    </dgm:pt>
    <dgm:pt modelId="{BC01FBE2-5EC0-4E2D-A36F-0FBFF1B3E4BD}">
      <dgm:prSet/>
      <dgm:spPr/>
      <dgm:t>
        <a:bodyPr/>
        <a:lstStyle/>
        <a:p>
          <a:r>
            <a:rPr lang="en-US"/>
            <a:t>As a user, I want to see peoples reviews on their previous Wedding attend experience</a:t>
          </a:r>
        </a:p>
      </dgm:t>
    </dgm:pt>
    <dgm:pt modelId="{CB8E1792-FFEE-4827-9423-3D87284315D9}" type="parTrans" cxnId="{18EDDE11-4865-43EC-844A-CFCEF7EC5B5D}">
      <dgm:prSet/>
      <dgm:spPr/>
      <dgm:t>
        <a:bodyPr/>
        <a:lstStyle/>
        <a:p>
          <a:endParaRPr lang="en-US"/>
        </a:p>
      </dgm:t>
    </dgm:pt>
    <dgm:pt modelId="{0E316A00-C740-49E9-90A8-11FFC8791A73}" type="sibTrans" cxnId="{18EDDE11-4865-43EC-844A-CFCEF7EC5B5D}">
      <dgm:prSet/>
      <dgm:spPr/>
      <dgm:t>
        <a:bodyPr/>
        <a:lstStyle/>
        <a:p>
          <a:endParaRPr lang="en-US"/>
        </a:p>
      </dgm:t>
    </dgm:pt>
    <dgm:pt modelId="{B0071F37-D0B0-4EC6-A6EC-7AEA50EF1B07}">
      <dgm:prSet/>
      <dgm:spPr/>
      <dgm:t>
        <a:bodyPr/>
        <a:lstStyle/>
        <a:p>
          <a:r>
            <a:rPr lang="en-US" dirty="0"/>
            <a:t>As a Local Wedding Host, I want to Host my Wedding</a:t>
          </a:r>
        </a:p>
      </dgm:t>
    </dgm:pt>
    <dgm:pt modelId="{64C38BD3-A23C-4CF2-8A54-7AC4C5B9EC40}" type="parTrans" cxnId="{87F5C644-2EBC-457C-9F14-0D3F40AD304C}">
      <dgm:prSet/>
      <dgm:spPr/>
      <dgm:t>
        <a:bodyPr/>
        <a:lstStyle/>
        <a:p>
          <a:endParaRPr lang="en-US"/>
        </a:p>
      </dgm:t>
    </dgm:pt>
    <dgm:pt modelId="{581D9695-4EBA-46F6-A2AB-67E41AEC27AD}" type="sibTrans" cxnId="{87F5C644-2EBC-457C-9F14-0D3F40AD304C}">
      <dgm:prSet/>
      <dgm:spPr/>
      <dgm:t>
        <a:bodyPr/>
        <a:lstStyle/>
        <a:p>
          <a:endParaRPr lang="en-US"/>
        </a:p>
      </dgm:t>
    </dgm:pt>
    <dgm:pt modelId="{0AE048F1-4F30-4B53-BF19-A9D329AFCAAD}">
      <dgm:prSet/>
      <dgm:spPr/>
      <dgm:t>
        <a:bodyPr/>
        <a:lstStyle/>
        <a:p>
          <a:r>
            <a:rPr lang="en-US"/>
            <a:t>As a Local Wedding Host, I want to add all the details info of the wedding including payment receive medium.</a:t>
          </a:r>
        </a:p>
      </dgm:t>
    </dgm:pt>
    <dgm:pt modelId="{BCBB7D36-2A61-4FBC-808B-6B05D8A88927}" type="parTrans" cxnId="{52A46E4E-DF19-4F8E-AC66-4C2C8641AD43}">
      <dgm:prSet/>
      <dgm:spPr/>
      <dgm:t>
        <a:bodyPr/>
        <a:lstStyle/>
        <a:p>
          <a:endParaRPr lang="en-US"/>
        </a:p>
      </dgm:t>
    </dgm:pt>
    <dgm:pt modelId="{B9240AB6-5328-4CA4-89A0-ACCCCEE08805}" type="sibTrans" cxnId="{52A46E4E-DF19-4F8E-AC66-4C2C8641AD43}">
      <dgm:prSet/>
      <dgm:spPr/>
      <dgm:t>
        <a:bodyPr/>
        <a:lstStyle/>
        <a:p>
          <a:endParaRPr lang="en-US"/>
        </a:p>
      </dgm:t>
    </dgm:pt>
    <dgm:pt modelId="{E31F9DB1-3571-4C7D-A36E-B337F0E276B1}">
      <dgm:prSet/>
      <dgm:spPr/>
      <dgm:t>
        <a:bodyPr/>
        <a:lstStyle/>
        <a:p>
          <a:r>
            <a:rPr lang="en-US"/>
            <a:t>As a Local Wedding Host, I don’t want to share all the details personal info to all the user but only share to those who booked for the wedding.</a:t>
          </a:r>
        </a:p>
      </dgm:t>
    </dgm:pt>
    <dgm:pt modelId="{8C34AA8C-86F3-4074-96AA-D576062C2849}" type="parTrans" cxnId="{96A8FD76-3EDC-49C6-AE26-54D3CFCE900B}">
      <dgm:prSet/>
      <dgm:spPr/>
      <dgm:t>
        <a:bodyPr/>
        <a:lstStyle/>
        <a:p>
          <a:endParaRPr lang="en-US"/>
        </a:p>
      </dgm:t>
    </dgm:pt>
    <dgm:pt modelId="{7D569ED4-97EE-4F84-B81E-13197C623231}" type="sibTrans" cxnId="{96A8FD76-3EDC-49C6-AE26-54D3CFCE900B}">
      <dgm:prSet/>
      <dgm:spPr/>
      <dgm:t>
        <a:bodyPr/>
        <a:lstStyle/>
        <a:p>
          <a:endParaRPr lang="en-US"/>
        </a:p>
      </dgm:t>
    </dgm:pt>
    <dgm:pt modelId="{BFE78ABE-EFF6-4302-AE52-A1C59041DBED}">
      <dgm:prSet/>
      <dgm:spPr/>
      <dgm:t>
        <a:bodyPr/>
        <a:lstStyle/>
        <a:p>
          <a:r>
            <a:rPr lang="en-US"/>
            <a:t>As a Local Wedding Host, I want to receive payment on a secure payment gateway system.</a:t>
          </a:r>
        </a:p>
      </dgm:t>
    </dgm:pt>
    <dgm:pt modelId="{8D326ECF-9F6A-4C4E-B323-C23ABFBA0ED3}" type="parTrans" cxnId="{F1C7BE46-7C18-467C-ACC1-9DD0573622E9}">
      <dgm:prSet/>
      <dgm:spPr/>
      <dgm:t>
        <a:bodyPr/>
        <a:lstStyle/>
        <a:p>
          <a:endParaRPr lang="en-US"/>
        </a:p>
      </dgm:t>
    </dgm:pt>
    <dgm:pt modelId="{170D5AF7-0DC5-40DE-88FD-2FF79509FAAB}" type="sibTrans" cxnId="{F1C7BE46-7C18-467C-ACC1-9DD0573622E9}">
      <dgm:prSet/>
      <dgm:spPr/>
      <dgm:t>
        <a:bodyPr/>
        <a:lstStyle/>
        <a:p>
          <a:endParaRPr lang="en-US"/>
        </a:p>
      </dgm:t>
    </dgm:pt>
    <dgm:pt modelId="{8D2BCF2A-FC03-4DDA-81D8-C764742775C5}">
      <dgm:prSet/>
      <dgm:spPr/>
      <dgm:t>
        <a:bodyPr/>
        <a:lstStyle/>
        <a:p>
          <a:r>
            <a:rPr lang="en-US"/>
            <a:t>As a Wedding attender, I want to booked for a wedding</a:t>
          </a:r>
        </a:p>
      </dgm:t>
    </dgm:pt>
    <dgm:pt modelId="{F7670BE6-3452-4AFD-8ABA-C305181E21C2}" type="parTrans" cxnId="{185DC2F7-75F7-45DF-8C59-2EE57AF15136}">
      <dgm:prSet/>
      <dgm:spPr/>
      <dgm:t>
        <a:bodyPr/>
        <a:lstStyle/>
        <a:p>
          <a:endParaRPr lang="en-US"/>
        </a:p>
      </dgm:t>
    </dgm:pt>
    <dgm:pt modelId="{BEDC3CB6-D1D6-4847-A338-5421D31BF71A}" type="sibTrans" cxnId="{185DC2F7-75F7-45DF-8C59-2EE57AF15136}">
      <dgm:prSet/>
      <dgm:spPr/>
      <dgm:t>
        <a:bodyPr/>
        <a:lstStyle/>
        <a:p>
          <a:endParaRPr lang="en-US"/>
        </a:p>
      </dgm:t>
    </dgm:pt>
    <dgm:pt modelId="{FE8FF131-B006-400B-BDA5-75EF3A087225}">
      <dgm:prSet/>
      <dgm:spPr/>
      <dgm:t>
        <a:bodyPr/>
        <a:lstStyle/>
        <a:p>
          <a:r>
            <a:rPr lang="en-US" dirty="0"/>
            <a:t>As a Wedding attender, I want to see details info of the wedding including payment receive medium.</a:t>
          </a:r>
        </a:p>
      </dgm:t>
    </dgm:pt>
    <dgm:pt modelId="{454739CF-6A64-492C-B443-BD56F3DA659C}" type="parTrans" cxnId="{F0E64A2C-DF26-4806-9243-48F4661C13CC}">
      <dgm:prSet/>
      <dgm:spPr/>
      <dgm:t>
        <a:bodyPr/>
        <a:lstStyle/>
        <a:p>
          <a:endParaRPr lang="en-US"/>
        </a:p>
      </dgm:t>
    </dgm:pt>
    <dgm:pt modelId="{58105D42-BD55-473F-8D30-E62DDB224BFA}" type="sibTrans" cxnId="{F0E64A2C-DF26-4806-9243-48F4661C13CC}">
      <dgm:prSet/>
      <dgm:spPr/>
      <dgm:t>
        <a:bodyPr/>
        <a:lstStyle/>
        <a:p>
          <a:endParaRPr lang="en-US"/>
        </a:p>
      </dgm:t>
    </dgm:pt>
    <dgm:pt modelId="{B0FCA476-27CA-437A-999F-16A265856824}">
      <dgm:prSet/>
      <dgm:spPr/>
      <dgm:t>
        <a:bodyPr/>
        <a:lstStyle/>
        <a:p>
          <a:r>
            <a:rPr lang="en-US" dirty="0"/>
            <a:t>As a Wedding attender, I want to register for the wedding based on my appropriate choice.</a:t>
          </a:r>
        </a:p>
      </dgm:t>
    </dgm:pt>
    <dgm:pt modelId="{2F9533B4-A76F-4CB0-84F5-F6E65811A93F}" type="parTrans" cxnId="{2461C2E3-86FD-49B9-AAC7-145286822067}">
      <dgm:prSet/>
      <dgm:spPr/>
      <dgm:t>
        <a:bodyPr/>
        <a:lstStyle/>
        <a:p>
          <a:endParaRPr lang="en-US"/>
        </a:p>
      </dgm:t>
    </dgm:pt>
    <dgm:pt modelId="{90C52B14-90C1-4E93-81B4-553584E38440}" type="sibTrans" cxnId="{2461C2E3-86FD-49B9-AAC7-145286822067}">
      <dgm:prSet/>
      <dgm:spPr/>
      <dgm:t>
        <a:bodyPr/>
        <a:lstStyle/>
        <a:p>
          <a:endParaRPr lang="en-US"/>
        </a:p>
      </dgm:t>
    </dgm:pt>
    <dgm:pt modelId="{0DD525D5-2125-4CA1-ACEC-7CF4AFBEA8E9}">
      <dgm:prSet/>
      <dgm:spPr/>
      <dgm:t>
        <a:bodyPr/>
        <a:lstStyle/>
        <a:p>
          <a:r>
            <a:rPr lang="en-US"/>
            <a:t>As a Wedding attender, I want to able to cancel the registered wedding and get refund.</a:t>
          </a:r>
        </a:p>
      </dgm:t>
    </dgm:pt>
    <dgm:pt modelId="{4F87CE50-C58A-4214-863C-62385E432CB0}" type="parTrans" cxnId="{1DF1D652-AA1C-4210-8543-642F42707412}">
      <dgm:prSet/>
      <dgm:spPr/>
      <dgm:t>
        <a:bodyPr/>
        <a:lstStyle/>
        <a:p>
          <a:endParaRPr lang="en-US"/>
        </a:p>
      </dgm:t>
    </dgm:pt>
    <dgm:pt modelId="{3BB93DF8-F1A4-40A6-B5C8-51F7E4D5C3AF}" type="sibTrans" cxnId="{1DF1D652-AA1C-4210-8543-642F42707412}">
      <dgm:prSet/>
      <dgm:spPr/>
      <dgm:t>
        <a:bodyPr/>
        <a:lstStyle/>
        <a:p>
          <a:endParaRPr lang="en-US"/>
        </a:p>
      </dgm:t>
    </dgm:pt>
    <dgm:pt modelId="{B239A321-987C-414D-B561-7B26CA97FF3C}">
      <dgm:prSet/>
      <dgm:spPr/>
      <dgm:t>
        <a:bodyPr/>
        <a:lstStyle/>
        <a:p>
          <a:r>
            <a:rPr lang="en-US"/>
            <a:t>As a Wedding attender, I want to pay my payment in a secure gateway with multiple payment option.</a:t>
          </a:r>
        </a:p>
      </dgm:t>
    </dgm:pt>
    <dgm:pt modelId="{D038B9B8-5F97-41F8-A0F6-B22A29E01660}" type="parTrans" cxnId="{553C54CD-4299-49F7-A2CD-8F4B25948C40}">
      <dgm:prSet/>
      <dgm:spPr/>
      <dgm:t>
        <a:bodyPr/>
        <a:lstStyle/>
        <a:p>
          <a:endParaRPr lang="en-US"/>
        </a:p>
      </dgm:t>
    </dgm:pt>
    <dgm:pt modelId="{66CD4B5D-0D90-46CF-A203-FD20E9EC62B8}" type="sibTrans" cxnId="{553C54CD-4299-49F7-A2CD-8F4B25948C40}">
      <dgm:prSet/>
      <dgm:spPr/>
      <dgm:t>
        <a:bodyPr/>
        <a:lstStyle/>
        <a:p>
          <a:endParaRPr lang="en-US"/>
        </a:p>
      </dgm:t>
    </dgm:pt>
    <dgm:pt modelId="{0DC08D94-8631-40BA-A45D-33CE7216AB77}">
      <dgm:prSet/>
      <dgm:spPr/>
      <dgm:t>
        <a:bodyPr/>
        <a:lstStyle/>
        <a:p>
          <a:r>
            <a:rPr lang="en-US"/>
            <a:t>As a Wedding attender, I want to get Wedding Invitation Card.</a:t>
          </a:r>
        </a:p>
      </dgm:t>
    </dgm:pt>
    <dgm:pt modelId="{A53149D5-007E-476B-BD55-895A6205CE12}" type="parTrans" cxnId="{DEB5D9C8-9DB4-4BE5-B0B8-CC36A07FEF04}">
      <dgm:prSet/>
      <dgm:spPr/>
      <dgm:t>
        <a:bodyPr/>
        <a:lstStyle/>
        <a:p>
          <a:endParaRPr lang="en-US"/>
        </a:p>
      </dgm:t>
    </dgm:pt>
    <dgm:pt modelId="{2F6D52F6-EE18-412E-A88E-726185496574}" type="sibTrans" cxnId="{DEB5D9C8-9DB4-4BE5-B0B8-CC36A07FEF04}">
      <dgm:prSet/>
      <dgm:spPr/>
      <dgm:t>
        <a:bodyPr/>
        <a:lstStyle/>
        <a:p>
          <a:endParaRPr lang="en-US"/>
        </a:p>
      </dgm:t>
    </dgm:pt>
    <dgm:pt modelId="{A0B49ECD-DDB6-4288-8332-9333BC27621E}">
      <dgm:prSet/>
      <dgm:spPr/>
      <dgm:t>
        <a:bodyPr/>
        <a:lstStyle/>
        <a:p>
          <a:r>
            <a:rPr lang="en-US"/>
            <a:t>As a Admin, I want to Login to admin panel and control the system.</a:t>
          </a:r>
        </a:p>
      </dgm:t>
    </dgm:pt>
    <dgm:pt modelId="{0D3E243C-0193-418A-AF76-07313089CABA}" type="parTrans" cxnId="{13BD6C28-D935-497B-8E65-68A1B51DC1DB}">
      <dgm:prSet/>
      <dgm:spPr/>
      <dgm:t>
        <a:bodyPr/>
        <a:lstStyle/>
        <a:p>
          <a:endParaRPr lang="en-US"/>
        </a:p>
      </dgm:t>
    </dgm:pt>
    <dgm:pt modelId="{229AFF98-E9E1-43FA-B99B-E6E8301EC246}" type="sibTrans" cxnId="{13BD6C28-D935-497B-8E65-68A1B51DC1DB}">
      <dgm:prSet/>
      <dgm:spPr/>
      <dgm:t>
        <a:bodyPr/>
        <a:lstStyle/>
        <a:p>
          <a:endParaRPr lang="en-US"/>
        </a:p>
      </dgm:t>
    </dgm:pt>
    <dgm:pt modelId="{EE70AE8D-24B7-416A-BDDB-63F8BB774695}">
      <dgm:prSet/>
      <dgm:spPr/>
      <dgm:t>
        <a:bodyPr/>
        <a:lstStyle/>
        <a:p>
          <a:r>
            <a:rPr lang="en-US"/>
            <a:t>As a Admin, I want to view reports of system activity so that I can identify potential issues.</a:t>
          </a:r>
        </a:p>
      </dgm:t>
    </dgm:pt>
    <dgm:pt modelId="{D6FF0082-227C-4AFE-AE38-DCDD625CD909}" type="parTrans" cxnId="{363884F7-FDF1-4E1E-BB2A-6204FBB2D9A7}">
      <dgm:prSet/>
      <dgm:spPr/>
      <dgm:t>
        <a:bodyPr/>
        <a:lstStyle/>
        <a:p>
          <a:endParaRPr lang="en-US"/>
        </a:p>
      </dgm:t>
    </dgm:pt>
    <dgm:pt modelId="{38C50B72-18A1-4C4A-A48F-8414D1254395}" type="sibTrans" cxnId="{363884F7-FDF1-4E1E-BB2A-6204FBB2D9A7}">
      <dgm:prSet/>
      <dgm:spPr/>
      <dgm:t>
        <a:bodyPr/>
        <a:lstStyle/>
        <a:p>
          <a:endParaRPr lang="en-US"/>
        </a:p>
      </dgm:t>
    </dgm:pt>
    <dgm:pt modelId="{5FE517F1-79C5-44DA-9537-4BC8344435EA}">
      <dgm:prSet/>
      <dgm:spPr/>
      <dgm:t>
        <a:bodyPr/>
        <a:lstStyle/>
        <a:p>
          <a:r>
            <a:rPr lang="en-US"/>
            <a:t>As a Admin, I want to reset user email, or password based on user request.</a:t>
          </a:r>
        </a:p>
      </dgm:t>
    </dgm:pt>
    <dgm:pt modelId="{8B14A4AA-1913-4C18-9089-24FDE8365DCD}" type="parTrans" cxnId="{10917E47-118D-4B09-9983-F40A58267A18}">
      <dgm:prSet/>
      <dgm:spPr/>
      <dgm:t>
        <a:bodyPr/>
        <a:lstStyle/>
        <a:p>
          <a:endParaRPr lang="en-US"/>
        </a:p>
      </dgm:t>
    </dgm:pt>
    <dgm:pt modelId="{EBA1ABCF-A640-4D82-9465-301D3957FA81}" type="sibTrans" cxnId="{10917E47-118D-4B09-9983-F40A58267A18}">
      <dgm:prSet/>
      <dgm:spPr/>
      <dgm:t>
        <a:bodyPr/>
        <a:lstStyle/>
        <a:p>
          <a:endParaRPr lang="en-US"/>
        </a:p>
      </dgm:t>
    </dgm:pt>
    <dgm:pt modelId="{86D4B519-60EC-4D56-B846-A2E0C832D4BB}">
      <dgm:prSet/>
      <dgm:spPr/>
      <dgm:t>
        <a:bodyPr/>
        <a:lstStyle/>
        <a:p>
          <a:r>
            <a:rPr lang="en-US"/>
            <a:t>As a Admin, I want to Control all the users list that uses the platform.</a:t>
          </a:r>
        </a:p>
      </dgm:t>
    </dgm:pt>
    <dgm:pt modelId="{1D0901E9-4A28-40B3-9CE1-8522FA3AFB0C}" type="parTrans" cxnId="{1EC902B9-4C39-45CE-AD7D-E75EAB475ECE}">
      <dgm:prSet/>
      <dgm:spPr/>
      <dgm:t>
        <a:bodyPr/>
        <a:lstStyle/>
        <a:p>
          <a:endParaRPr lang="en-US"/>
        </a:p>
      </dgm:t>
    </dgm:pt>
    <dgm:pt modelId="{F88F1AC5-14D8-4AA4-9875-8E3E09FDFAD4}" type="sibTrans" cxnId="{1EC902B9-4C39-45CE-AD7D-E75EAB475ECE}">
      <dgm:prSet/>
      <dgm:spPr/>
      <dgm:t>
        <a:bodyPr/>
        <a:lstStyle/>
        <a:p>
          <a:endParaRPr lang="en-US"/>
        </a:p>
      </dgm:t>
    </dgm:pt>
    <dgm:pt modelId="{3918C42E-BBF7-4DF8-9E1D-A544DC3A3E1F}">
      <dgm:prSet/>
      <dgm:spPr/>
      <dgm:t>
        <a:bodyPr/>
        <a:lstStyle/>
        <a:p>
          <a:r>
            <a:rPr lang="en-US"/>
            <a:t>As a Admin, I want to Update the Company News Portal.</a:t>
          </a:r>
        </a:p>
      </dgm:t>
    </dgm:pt>
    <dgm:pt modelId="{74FC03F9-0DFC-4211-ADF3-0641B2214719}" type="parTrans" cxnId="{20795267-31FD-447E-BD01-75393BE344E2}">
      <dgm:prSet/>
      <dgm:spPr/>
      <dgm:t>
        <a:bodyPr/>
        <a:lstStyle/>
        <a:p>
          <a:endParaRPr lang="en-US"/>
        </a:p>
      </dgm:t>
    </dgm:pt>
    <dgm:pt modelId="{DBCD9958-C532-4561-B587-ABB5F8754778}" type="sibTrans" cxnId="{20795267-31FD-447E-BD01-75393BE344E2}">
      <dgm:prSet/>
      <dgm:spPr/>
      <dgm:t>
        <a:bodyPr/>
        <a:lstStyle/>
        <a:p>
          <a:endParaRPr lang="en-US"/>
        </a:p>
      </dgm:t>
    </dgm:pt>
    <dgm:pt modelId="{7B9EFEDC-4633-40A6-B786-513C75176D53}">
      <dgm:prSet/>
      <dgm:spPr/>
      <dgm:t>
        <a:bodyPr/>
        <a:lstStyle/>
        <a:p>
          <a:r>
            <a:rPr lang="en-US"/>
            <a:t>As a Admin, I want to Control all the weddings that uses the platform. For instance, delete any wedding with false information.</a:t>
          </a:r>
        </a:p>
      </dgm:t>
    </dgm:pt>
    <dgm:pt modelId="{16FBC9DF-9D67-42CE-BEA6-D17430D90A5C}" type="parTrans" cxnId="{97983099-024A-438C-8AB4-469B07716291}">
      <dgm:prSet/>
      <dgm:spPr/>
      <dgm:t>
        <a:bodyPr/>
        <a:lstStyle/>
        <a:p>
          <a:endParaRPr lang="en-US"/>
        </a:p>
      </dgm:t>
    </dgm:pt>
    <dgm:pt modelId="{7C6C5D7E-CB3F-479B-91EE-B51C8B7C243C}" type="sibTrans" cxnId="{97983099-024A-438C-8AB4-469B07716291}">
      <dgm:prSet/>
      <dgm:spPr/>
      <dgm:t>
        <a:bodyPr/>
        <a:lstStyle/>
        <a:p>
          <a:endParaRPr lang="en-US"/>
        </a:p>
      </dgm:t>
    </dgm:pt>
    <dgm:pt modelId="{584211C5-B433-403B-A702-141F396380D0}" type="pres">
      <dgm:prSet presAssocID="{BCD8621C-9AEC-45F4-944A-A518071708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C6E59A-622C-4564-B884-82A385632FED}" type="pres">
      <dgm:prSet presAssocID="{627FDABE-793E-42B4-B48F-90305F673C4A}" presName="root1" presStyleCnt="0"/>
      <dgm:spPr/>
    </dgm:pt>
    <dgm:pt modelId="{F77D4815-BCF2-4057-9E13-4B057051E0FD}" type="pres">
      <dgm:prSet presAssocID="{627FDABE-793E-42B4-B48F-90305F673C4A}" presName="LevelOneTextNode" presStyleLbl="node0" presStyleIdx="0" presStyleCnt="1" custLinFactX="-200000" custLinFactNeighborX="-242644" custLinFactNeighborY="-64910">
        <dgm:presLayoutVars>
          <dgm:chPref val="3"/>
        </dgm:presLayoutVars>
      </dgm:prSet>
      <dgm:spPr/>
    </dgm:pt>
    <dgm:pt modelId="{7E6A64A6-72DB-4D62-B97A-FAF8D7D52695}" type="pres">
      <dgm:prSet presAssocID="{627FDABE-793E-42B4-B48F-90305F673C4A}" presName="level2hierChild" presStyleCnt="0"/>
      <dgm:spPr/>
    </dgm:pt>
    <dgm:pt modelId="{8C0DE0A3-F170-4CB7-8509-51CEFD09298D}" type="pres">
      <dgm:prSet presAssocID="{A73A6142-776C-482B-B8B0-CFE1D4C4B9B2}" presName="conn2-1" presStyleLbl="parChTrans1D2" presStyleIdx="0" presStyleCnt="8"/>
      <dgm:spPr/>
    </dgm:pt>
    <dgm:pt modelId="{FF9E4FB4-D0DD-41AC-B944-5EAEC020AB12}" type="pres">
      <dgm:prSet presAssocID="{A73A6142-776C-482B-B8B0-CFE1D4C4B9B2}" presName="connTx" presStyleLbl="parChTrans1D2" presStyleIdx="0" presStyleCnt="8"/>
      <dgm:spPr/>
    </dgm:pt>
    <dgm:pt modelId="{BCE8DCC5-A567-4DF7-B841-2F6B85CA0FA0}" type="pres">
      <dgm:prSet presAssocID="{01F0798E-E590-486F-90F6-AB32CAA3541C}" presName="root2" presStyleCnt="0"/>
      <dgm:spPr/>
    </dgm:pt>
    <dgm:pt modelId="{A175DED9-6065-4D75-AAEF-BC3D5E345A89}" type="pres">
      <dgm:prSet presAssocID="{01F0798E-E590-486F-90F6-AB32CAA3541C}" presName="LevelTwoTextNode" presStyleLbl="node2" presStyleIdx="0" presStyleCnt="8">
        <dgm:presLayoutVars>
          <dgm:chPref val="3"/>
        </dgm:presLayoutVars>
      </dgm:prSet>
      <dgm:spPr/>
    </dgm:pt>
    <dgm:pt modelId="{30649F9D-A5CF-47B3-8EF4-0334F38B4DAD}" type="pres">
      <dgm:prSet presAssocID="{01F0798E-E590-486F-90F6-AB32CAA3541C}" presName="level3hierChild" presStyleCnt="0"/>
      <dgm:spPr/>
    </dgm:pt>
    <dgm:pt modelId="{CF13DCEC-87F6-4D44-B46F-52C185ED2B8C}" type="pres">
      <dgm:prSet presAssocID="{5D14582B-D4BC-4308-A708-63B7AF1F604D}" presName="conn2-1" presStyleLbl="parChTrans1D2" presStyleIdx="1" presStyleCnt="8"/>
      <dgm:spPr/>
    </dgm:pt>
    <dgm:pt modelId="{655732B7-1F50-4052-ADAD-D8ED1E21162B}" type="pres">
      <dgm:prSet presAssocID="{5D14582B-D4BC-4308-A708-63B7AF1F604D}" presName="connTx" presStyleLbl="parChTrans1D2" presStyleIdx="1" presStyleCnt="8"/>
      <dgm:spPr/>
    </dgm:pt>
    <dgm:pt modelId="{997E7D0F-3784-4223-ABD6-D45BD6CA2C4B}" type="pres">
      <dgm:prSet presAssocID="{4D44F2F6-9F90-4165-AD88-8CC61EAFF98C}" presName="root2" presStyleCnt="0"/>
      <dgm:spPr/>
    </dgm:pt>
    <dgm:pt modelId="{DD9D0AB8-AA70-4722-BC71-472A16847887}" type="pres">
      <dgm:prSet presAssocID="{4D44F2F6-9F90-4165-AD88-8CC61EAFF98C}" presName="LevelTwoTextNode" presStyleLbl="node2" presStyleIdx="1" presStyleCnt="8">
        <dgm:presLayoutVars>
          <dgm:chPref val="3"/>
        </dgm:presLayoutVars>
      </dgm:prSet>
      <dgm:spPr/>
    </dgm:pt>
    <dgm:pt modelId="{60246FD9-83CC-4841-9946-26395AA2A426}" type="pres">
      <dgm:prSet presAssocID="{4D44F2F6-9F90-4165-AD88-8CC61EAFF98C}" presName="level3hierChild" presStyleCnt="0"/>
      <dgm:spPr/>
    </dgm:pt>
    <dgm:pt modelId="{134ED23D-E7A5-4060-9F86-5E449FD40106}" type="pres">
      <dgm:prSet presAssocID="{E6DCBD56-5727-486F-8F20-6DFA7DD8BC24}" presName="conn2-1" presStyleLbl="parChTrans1D2" presStyleIdx="2" presStyleCnt="8"/>
      <dgm:spPr/>
    </dgm:pt>
    <dgm:pt modelId="{624CC398-1CA3-4F67-A82B-7F5C4F19AF79}" type="pres">
      <dgm:prSet presAssocID="{E6DCBD56-5727-486F-8F20-6DFA7DD8BC24}" presName="connTx" presStyleLbl="parChTrans1D2" presStyleIdx="2" presStyleCnt="8"/>
      <dgm:spPr/>
    </dgm:pt>
    <dgm:pt modelId="{89111C37-8A4D-4C14-A252-6375148A7A59}" type="pres">
      <dgm:prSet presAssocID="{3B5A7E1F-6888-40AD-8848-A69A192870DC}" presName="root2" presStyleCnt="0"/>
      <dgm:spPr/>
    </dgm:pt>
    <dgm:pt modelId="{CA95C148-6A76-47EB-9ABF-52E018F39A56}" type="pres">
      <dgm:prSet presAssocID="{3B5A7E1F-6888-40AD-8848-A69A192870DC}" presName="LevelTwoTextNode" presStyleLbl="node2" presStyleIdx="2" presStyleCnt="8">
        <dgm:presLayoutVars>
          <dgm:chPref val="3"/>
        </dgm:presLayoutVars>
      </dgm:prSet>
      <dgm:spPr/>
    </dgm:pt>
    <dgm:pt modelId="{B8237614-10F4-4FAE-9E77-B861EF4DA464}" type="pres">
      <dgm:prSet presAssocID="{3B5A7E1F-6888-40AD-8848-A69A192870DC}" presName="level3hierChild" presStyleCnt="0"/>
      <dgm:spPr/>
    </dgm:pt>
    <dgm:pt modelId="{7C906787-7B33-4C8A-AE79-D51C9E33455F}" type="pres">
      <dgm:prSet presAssocID="{41DE5658-9B88-4951-A26E-C98212A95561}" presName="conn2-1" presStyleLbl="parChTrans1D2" presStyleIdx="3" presStyleCnt="8"/>
      <dgm:spPr/>
    </dgm:pt>
    <dgm:pt modelId="{5CB785F9-78C9-4313-BF31-2DB49EDA8E77}" type="pres">
      <dgm:prSet presAssocID="{41DE5658-9B88-4951-A26E-C98212A95561}" presName="connTx" presStyleLbl="parChTrans1D2" presStyleIdx="3" presStyleCnt="8"/>
      <dgm:spPr/>
    </dgm:pt>
    <dgm:pt modelId="{817F898C-5D2B-4258-9F60-BC7B1D6A4582}" type="pres">
      <dgm:prSet presAssocID="{C6BF16AE-EF3C-4F23-9266-748016DD94A4}" presName="root2" presStyleCnt="0"/>
      <dgm:spPr/>
    </dgm:pt>
    <dgm:pt modelId="{C415F39F-E604-4399-920B-F8C96A67F707}" type="pres">
      <dgm:prSet presAssocID="{C6BF16AE-EF3C-4F23-9266-748016DD94A4}" presName="LevelTwoTextNode" presStyleLbl="node2" presStyleIdx="3" presStyleCnt="8">
        <dgm:presLayoutVars>
          <dgm:chPref val="3"/>
        </dgm:presLayoutVars>
      </dgm:prSet>
      <dgm:spPr/>
    </dgm:pt>
    <dgm:pt modelId="{1E4F2FAE-019D-4896-881E-E5D1C20794BD}" type="pres">
      <dgm:prSet presAssocID="{C6BF16AE-EF3C-4F23-9266-748016DD94A4}" presName="level3hierChild" presStyleCnt="0"/>
      <dgm:spPr/>
    </dgm:pt>
    <dgm:pt modelId="{6DF59971-1E3B-43DA-9CB1-853D5FD0529C}" type="pres">
      <dgm:prSet presAssocID="{CB8E1792-FFEE-4827-9423-3D87284315D9}" presName="conn2-1" presStyleLbl="parChTrans1D2" presStyleIdx="4" presStyleCnt="8"/>
      <dgm:spPr/>
    </dgm:pt>
    <dgm:pt modelId="{7F613ED5-25D9-4B70-AEE1-97A5F07F2442}" type="pres">
      <dgm:prSet presAssocID="{CB8E1792-FFEE-4827-9423-3D87284315D9}" presName="connTx" presStyleLbl="parChTrans1D2" presStyleIdx="4" presStyleCnt="8"/>
      <dgm:spPr/>
    </dgm:pt>
    <dgm:pt modelId="{3B709041-9C61-4FAC-9B26-B7DF0BBB0856}" type="pres">
      <dgm:prSet presAssocID="{BC01FBE2-5EC0-4E2D-A36F-0FBFF1B3E4BD}" presName="root2" presStyleCnt="0"/>
      <dgm:spPr/>
    </dgm:pt>
    <dgm:pt modelId="{A1B917EA-2094-4053-9DDE-D5BE9900369E}" type="pres">
      <dgm:prSet presAssocID="{BC01FBE2-5EC0-4E2D-A36F-0FBFF1B3E4BD}" presName="LevelTwoTextNode" presStyleLbl="node2" presStyleIdx="4" presStyleCnt="8">
        <dgm:presLayoutVars>
          <dgm:chPref val="3"/>
        </dgm:presLayoutVars>
      </dgm:prSet>
      <dgm:spPr/>
    </dgm:pt>
    <dgm:pt modelId="{D7FA97E7-840B-4356-B3EE-EE8AB6840D9B}" type="pres">
      <dgm:prSet presAssocID="{BC01FBE2-5EC0-4E2D-A36F-0FBFF1B3E4BD}" presName="level3hierChild" presStyleCnt="0"/>
      <dgm:spPr/>
    </dgm:pt>
    <dgm:pt modelId="{1BD13354-8BB6-4D71-AE22-E87B248798DC}" type="pres">
      <dgm:prSet presAssocID="{64C38BD3-A23C-4CF2-8A54-7AC4C5B9EC40}" presName="conn2-1" presStyleLbl="parChTrans1D2" presStyleIdx="5" presStyleCnt="8"/>
      <dgm:spPr/>
    </dgm:pt>
    <dgm:pt modelId="{B75C8C03-17CB-49DC-99AB-9F873B9D8582}" type="pres">
      <dgm:prSet presAssocID="{64C38BD3-A23C-4CF2-8A54-7AC4C5B9EC40}" presName="connTx" presStyleLbl="parChTrans1D2" presStyleIdx="5" presStyleCnt="8"/>
      <dgm:spPr/>
    </dgm:pt>
    <dgm:pt modelId="{D6A97B6E-D2B8-43D3-994A-21386C8A6233}" type="pres">
      <dgm:prSet presAssocID="{B0071F37-D0B0-4EC6-A6EC-7AEA50EF1B07}" presName="root2" presStyleCnt="0"/>
      <dgm:spPr/>
    </dgm:pt>
    <dgm:pt modelId="{AEC8907E-0A75-4038-BDE8-A2C1C52FF35B}" type="pres">
      <dgm:prSet presAssocID="{B0071F37-D0B0-4EC6-A6EC-7AEA50EF1B07}" presName="LevelTwoTextNode" presStyleLbl="node2" presStyleIdx="5" presStyleCnt="8">
        <dgm:presLayoutVars>
          <dgm:chPref val="3"/>
        </dgm:presLayoutVars>
      </dgm:prSet>
      <dgm:spPr/>
    </dgm:pt>
    <dgm:pt modelId="{13222EFD-F13B-424D-8999-6DA76D9A14CA}" type="pres">
      <dgm:prSet presAssocID="{B0071F37-D0B0-4EC6-A6EC-7AEA50EF1B07}" presName="level3hierChild" presStyleCnt="0"/>
      <dgm:spPr/>
    </dgm:pt>
    <dgm:pt modelId="{0A0AFCF2-6112-40D9-9A76-5C3391C9C891}" type="pres">
      <dgm:prSet presAssocID="{BCBB7D36-2A61-4FBC-808B-6B05D8A88927}" presName="conn2-1" presStyleLbl="parChTrans1D3" presStyleIdx="0" presStyleCnt="13"/>
      <dgm:spPr/>
    </dgm:pt>
    <dgm:pt modelId="{A24AC8E0-87A4-46B0-8DE3-2003F5243E58}" type="pres">
      <dgm:prSet presAssocID="{BCBB7D36-2A61-4FBC-808B-6B05D8A88927}" presName="connTx" presStyleLbl="parChTrans1D3" presStyleIdx="0" presStyleCnt="13"/>
      <dgm:spPr/>
    </dgm:pt>
    <dgm:pt modelId="{6F5BE355-C991-4CF7-8947-92E7642956D5}" type="pres">
      <dgm:prSet presAssocID="{0AE048F1-4F30-4B53-BF19-A9D329AFCAAD}" presName="root2" presStyleCnt="0"/>
      <dgm:spPr/>
    </dgm:pt>
    <dgm:pt modelId="{F1E71FD3-4F20-492B-BB64-FC9D0CEDF881}" type="pres">
      <dgm:prSet presAssocID="{0AE048F1-4F30-4B53-BF19-A9D329AFCAAD}" presName="LevelTwoTextNode" presStyleLbl="node3" presStyleIdx="0" presStyleCnt="13">
        <dgm:presLayoutVars>
          <dgm:chPref val="3"/>
        </dgm:presLayoutVars>
      </dgm:prSet>
      <dgm:spPr/>
    </dgm:pt>
    <dgm:pt modelId="{6A38B34E-4528-442A-A44E-49663979DFB8}" type="pres">
      <dgm:prSet presAssocID="{0AE048F1-4F30-4B53-BF19-A9D329AFCAAD}" presName="level3hierChild" presStyleCnt="0"/>
      <dgm:spPr/>
    </dgm:pt>
    <dgm:pt modelId="{3F67F9D6-DEC1-40C9-9E0E-CDDE1F5D4C50}" type="pres">
      <dgm:prSet presAssocID="{8C34AA8C-86F3-4074-96AA-D576062C2849}" presName="conn2-1" presStyleLbl="parChTrans1D3" presStyleIdx="1" presStyleCnt="13"/>
      <dgm:spPr/>
    </dgm:pt>
    <dgm:pt modelId="{D6B3F880-F106-45F6-9445-EC281F9416B2}" type="pres">
      <dgm:prSet presAssocID="{8C34AA8C-86F3-4074-96AA-D576062C2849}" presName="connTx" presStyleLbl="parChTrans1D3" presStyleIdx="1" presStyleCnt="13"/>
      <dgm:spPr/>
    </dgm:pt>
    <dgm:pt modelId="{A5F770C4-D192-41FD-A3F4-A35066AC30C3}" type="pres">
      <dgm:prSet presAssocID="{E31F9DB1-3571-4C7D-A36E-B337F0E276B1}" presName="root2" presStyleCnt="0"/>
      <dgm:spPr/>
    </dgm:pt>
    <dgm:pt modelId="{17756201-7387-4FE4-BA38-A1DFCFBD9EA8}" type="pres">
      <dgm:prSet presAssocID="{E31F9DB1-3571-4C7D-A36E-B337F0E276B1}" presName="LevelTwoTextNode" presStyleLbl="node3" presStyleIdx="1" presStyleCnt="13">
        <dgm:presLayoutVars>
          <dgm:chPref val="3"/>
        </dgm:presLayoutVars>
      </dgm:prSet>
      <dgm:spPr/>
    </dgm:pt>
    <dgm:pt modelId="{680AD98D-45A6-41D3-9606-8F528BAE7C63}" type="pres">
      <dgm:prSet presAssocID="{E31F9DB1-3571-4C7D-A36E-B337F0E276B1}" presName="level3hierChild" presStyleCnt="0"/>
      <dgm:spPr/>
    </dgm:pt>
    <dgm:pt modelId="{536836B2-59EA-4228-818A-86B611A8B65C}" type="pres">
      <dgm:prSet presAssocID="{8D326ECF-9F6A-4C4E-B323-C23ABFBA0ED3}" presName="conn2-1" presStyleLbl="parChTrans1D3" presStyleIdx="2" presStyleCnt="13"/>
      <dgm:spPr/>
    </dgm:pt>
    <dgm:pt modelId="{2AC2DEEC-BDD3-436E-97B3-F6450092232A}" type="pres">
      <dgm:prSet presAssocID="{8D326ECF-9F6A-4C4E-B323-C23ABFBA0ED3}" presName="connTx" presStyleLbl="parChTrans1D3" presStyleIdx="2" presStyleCnt="13"/>
      <dgm:spPr/>
    </dgm:pt>
    <dgm:pt modelId="{BF9DA977-4997-407A-B29F-EAB3C283310F}" type="pres">
      <dgm:prSet presAssocID="{BFE78ABE-EFF6-4302-AE52-A1C59041DBED}" presName="root2" presStyleCnt="0"/>
      <dgm:spPr/>
    </dgm:pt>
    <dgm:pt modelId="{002A9140-8084-4107-A25A-4BE3F5DAB5E2}" type="pres">
      <dgm:prSet presAssocID="{BFE78ABE-EFF6-4302-AE52-A1C59041DBED}" presName="LevelTwoTextNode" presStyleLbl="node3" presStyleIdx="2" presStyleCnt="13">
        <dgm:presLayoutVars>
          <dgm:chPref val="3"/>
        </dgm:presLayoutVars>
      </dgm:prSet>
      <dgm:spPr/>
    </dgm:pt>
    <dgm:pt modelId="{E9070896-3FF4-4536-A949-4C83226450A2}" type="pres">
      <dgm:prSet presAssocID="{BFE78ABE-EFF6-4302-AE52-A1C59041DBED}" presName="level3hierChild" presStyleCnt="0"/>
      <dgm:spPr/>
    </dgm:pt>
    <dgm:pt modelId="{829667AC-7129-4E05-8D20-515F074F568C}" type="pres">
      <dgm:prSet presAssocID="{F7670BE6-3452-4AFD-8ABA-C305181E21C2}" presName="conn2-1" presStyleLbl="parChTrans1D2" presStyleIdx="6" presStyleCnt="8"/>
      <dgm:spPr/>
    </dgm:pt>
    <dgm:pt modelId="{5ABB0B7F-B25D-40CD-8E8C-8D4CB3D0B8BC}" type="pres">
      <dgm:prSet presAssocID="{F7670BE6-3452-4AFD-8ABA-C305181E21C2}" presName="connTx" presStyleLbl="parChTrans1D2" presStyleIdx="6" presStyleCnt="8"/>
      <dgm:spPr/>
    </dgm:pt>
    <dgm:pt modelId="{838B4CFA-38AD-4188-B4D9-41939B4B3898}" type="pres">
      <dgm:prSet presAssocID="{8D2BCF2A-FC03-4DDA-81D8-C764742775C5}" presName="root2" presStyleCnt="0"/>
      <dgm:spPr/>
    </dgm:pt>
    <dgm:pt modelId="{6D57E16F-0576-4055-9BEC-8129280C7FCE}" type="pres">
      <dgm:prSet presAssocID="{8D2BCF2A-FC03-4DDA-81D8-C764742775C5}" presName="LevelTwoTextNode" presStyleLbl="node2" presStyleIdx="6" presStyleCnt="8">
        <dgm:presLayoutVars>
          <dgm:chPref val="3"/>
        </dgm:presLayoutVars>
      </dgm:prSet>
      <dgm:spPr/>
    </dgm:pt>
    <dgm:pt modelId="{0754CB76-59E1-4A8E-BC8B-F79AA6D0C9F4}" type="pres">
      <dgm:prSet presAssocID="{8D2BCF2A-FC03-4DDA-81D8-C764742775C5}" presName="level3hierChild" presStyleCnt="0"/>
      <dgm:spPr/>
    </dgm:pt>
    <dgm:pt modelId="{B32ADC1F-F3D1-47AF-84CA-BD949CAFD42F}" type="pres">
      <dgm:prSet presAssocID="{454739CF-6A64-492C-B443-BD56F3DA659C}" presName="conn2-1" presStyleLbl="parChTrans1D3" presStyleIdx="3" presStyleCnt="13"/>
      <dgm:spPr/>
    </dgm:pt>
    <dgm:pt modelId="{3672AFAB-56E8-414C-902F-C286272D1221}" type="pres">
      <dgm:prSet presAssocID="{454739CF-6A64-492C-B443-BD56F3DA659C}" presName="connTx" presStyleLbl="parChTrans1D3" presStyleIdx="3" presStyleCnt="13"/>
      <dgm:spPr/>
    </dgm:pt>
    <dgm:pt modelId="{F8671C3C-0188-4CB8-A7E7-4A0480B46C06}" type="pres">
      <dgm:prSet presAssocID="{FE8FF131-B006-400B-BDA5-75EF3A087225}" presName="root2" presStyleCnt="0"/>
      <dgm:spPr/>
    </dgm:pt>
    <dgm:pt modelId="{C500A002-E85E-4B3F-93FF-36AB327220F3}" type="pres">
      <dgm:prSet presAssocID="{FE8FF131-B006-400B-BDA5-75EF3A087225}" presName="LevelTwoTextNode" presStyleLbl="node3" presStyleIdx="3" presStyleCnt="13">
        <dgm:presLayoutVars>
          <dgm:chPref val="3"/>
        </dgm:presLayoutVars>
      </dgm:prSet>
      <dgm:spPr/>
    </dgm:pt>
    <dgm:pt modelId="{585F09EF-9EB0-40F3-8667-20C5E1309E46}" type="pres">
      <dgm:prSet presAssocID="{FE8FF131-B006-400B-BDA5-75EF3A087225}" presName="level3hierChild" presStyleCnt="0"/>
      <dgm:spPr/>
    </dgm:pt>
    <dgm:pt modelId="{3E4A597F-D55B-4E39-ABF0-502C3949F946}" type="pres">
      <dgm:prSet presAssocID="{2F9533B4-A76F-4CB0-84F5-F6E65811A93F}" presName="conn2-1" presStyleLbl="parChTrans1D3" presStyleIdx="4" presStyleCnt="13"/>
      <dgm:spPr/>
    </dgm:pt>
    <dgm:pt modelId="{0A42EF28-DB55-47F9-AA07-84176ACC7DBB}" type="pres">
      <dgm:prSet presAssocID="{2F9533B4-A76F-4CB0-84F5-F6E65811A93F}" presName="connTx" presStyleLbl="parChTrans1D3" presStyleIdx="4" presStyleCnt="13"/>
      <dgm:spPr/>
    </dgm:pt>
    <dgm:pt modelId="{5AD6A729-3CDC-4914-9341-313B352DEB55}" type="pres">
      <dgm:prSet presAssocID="{B0FCA476-27CA-437A-999F-16A265856824}" presName="root2" presStyleCnt="0"/>
      <dgm:spPr/>
    </dgm:pt>
    <dgm:pt modelId="{5A5DF3C7-60E6-459D-BBAF-276E3EF370EB}" type="pres">
      <dgm:prSet presAssocID="{B0FCA476-27CA-437A-999F-16A265856824}" presName="LevelTwoTextNode" presStyleLbl="node3" presStyleIdx="4" presStyleCnt="13" custAng="0">
        <dgm:presLayoutVars>
          <dgm:chPref val="3"/>
        </dgm:presLayoutVars>
      </dgm:prSet>
      <dgm:spPr/>
    </dgm:pt>
    <dgm:pt modelId="{DCDDA695-6410-4376-9CC2-2077C54E2C9A}" type="pres">
      <dgm:prSet presAssocID="{B0FCA476-27CA-437A-999F-16A265856824}" presName="level3hierChild" presStyleCnt="0"/>
      <dgm:spPr/>
    </dgm:pt>
    <dgm:pt modelId="{7F18661D-9AC3-4849-A40C-BD085C55ABAE}" type="pres">
      <dgm:prSet presAssocID="{4F87CE50-C58A-4214-863C-62385E432CB0}" presName="conn2-1" presStyleLbl="parChTrans1D3" presStyleIdx="5" presStyleCnt="13"/>
      <dgm:spPr/>
    </dgm:pt>
    <dgm:pt modelId="{1C70085D-E6BF-427D-A7D8-6DB988F06636}" type="pres">
      <dgm:prSet presAssocID="{4F87CE50-C58A-4214-863C-62385E432CB0}" presName="connTx" presStyleLbl="parChTrans1D3" presStyleIdx="5" presStyleCnt="13"/>
      <dgm:spPr/>
    </dgm:pt>
    <dgm:pt modelId="{62C0CFD8-4051-4177-A25A-8FB14ECCEAE3}" type="pres">
      <dgm:prSet presAssocID="{0DD525D5-2125-4CA1-ACEC-7CF4AFBEA8E9}" presName="root2" presStyleCnt="0"/>
      <dgm:spPr/>
    </dgm:pt>
    <dgm:pt modelId="{6128558D-6042-485B-B703-AE3735607FBD}" type="pres">
      <dgm:prSet presAssocID="{0DD525D5-2125-4CA1-ACEC-7CF4AFBEA8E9}" presName="LevelTwoTextNode" presStyleLbl="node3" presStyleIdx="5" presStyleCnt="13">
        <dgm:presLayoutVars>
          <dgm:chPref val="3"/>
        </dgm:presLayoutVars>
      </dgm:prSet>
      <dgm:spPr/>
    </dgm:pt>
    <dgm:pt modelId="{BD1F7680-CDBA-4C70-B1A5-ED3C1B13A7DB}" type="pres">
      <dgm:prSet presAssocID="{0DD525D5-2125-4CA1-ACEC-7CF4AFBEA8E9}" presName="level3hierChild" presStyleCnt="0"/>
      <dgm:spPr/>
    </dgm:pt>
    <dgm:pt modelId="{4C6263DC-14D1-461A-9B1F-F06B0DFB8154}" type="pres">
      <dgm:prSet presAssocID="{D038B9B8-5F97-41F8-A0F6-B22A29E01660}" presName="conn2-1" presStyleLbl="parChTrans1D3" presStyleIdx="6" presStyleCnt="13"/>
      <dgm:spPr/>
    </dgm:pt>
    <dgm:pt modelId="{AC851FC7-3331-42BB-87C7-70EA1980F851}" type="pres">
      <dgm:prSet presAssocID="{D038B9B8-5F97-41F8-A0F6-B22A29E01660}" presName="connTx" presStyleLbl="parChTrans1D3" presStyleIdx="6" presStyleCnt="13"/>
      <dgm:spPr/>
    </dgm:pt>
    <dgm:pt modelId="{77402118-AA9A-42FF-9920-3A67A19C5F37}" type="pres">
      <dgm:prSet presAssocID="{B239A321-987C-414D-B561-7B26CA97FF3C}" presName="root2" presStyleCnt="0"/>
      <dgm:spPr/>
    </dgm:pt>
    <dgm:pt modelId="{47056AC0-1A84-41B2-8A4A-0495F1485B12}" type="pres">
      <dgm:prSet presAssocID="{B239A321-987C-414D-B561-7B26CA97FF3C}" presName="LevelTwoTextNode" presStyleLbl="node3" presStyleIdx="6" presStyleCnt="13">
        <dgm:presLayoutVars>
          <dgm:chPref val="3"/>
        </dgm:presLayoutVars>
      </dgm:prSet>
      <dgm:spPr/>
    </dgm:pt>
    <dgm:pt modelId="{62BB8666-FB71-4814-BE9D-99EB596A200D}" type="pres">
      <dgm:prSet presAssocID="{B239A321-987C-414D-B561-7B26CA97FF3C}" presName="level3hierChild" presStyleCnt="0"/>
      <dgm:spPr/>
    </dgm:pt>
    <dgm:pt modelId="{367778E5-71E9-4A2F-A101-B424D0E4D087}" type="pres">
      <dgm:prSet presAssocID="{A53149D5-007E-476B-BD55-895A6205CE12}" presName="conn2-1" presStyleLbl="parChTrans1D3" presStyleIdx="7" presStyleCnt="13"/>
      <dgm:spPr/>
    </dgm:pt>
    <dgm:pt modelId="{28197C7B-AFE6-4793-82CB-C5B30E8A48B2}" type="pres">
      <dgm:prSet presAssocID="{A53149D5-007E-476B-BD55-895A6205CE12}" presName="connTx" presStyleLbl="parChTrans1D3" presStyleIdx="7" presStyleCnt="13"/>
      <dgm:spPr/>
    </dgm:pt>
    <dgm:pt modelId="{652F5383-DA60-4C8D-83A0-6AA5B7F5B012}" type="pres">
      <dgm:prSet presAssocID="{0DC08D94-8631-40BA-A45D-33CE7216AB77}" presName="root2" presStyleCnt="0"/>
      <dgm:spPr/>
    </dgm:pt>
    <dgm:pt modelId="{C69C853C-9992-4746-B587-C9C2F7F52D3A}" type="pres">
      <dgm:prSet presAssocID="{0DC08D94-8631-40BA-A45D-33CE7216AB77}" presName="LevelTwoTextNode" presStyleLbl="node3" presStyleIdx="7" presStyleCnt="13">
        <dgm:presLayoutVars>
          <dgm:chPref val="3"/>
        </dgm:presLayoutVars>
      </dgm:prSet>
      <dgm:spPr/>
    </dgm:pt>
    <dgm:pt modelId="{0F358AB1-EE61-48EA-B9D7-E94DF067B018}" type="pres">
      <dgm:prSet presAssocID="{0DC08D94-8631-40BA-A45D-33CE7216AB77}" presName="level3hierChild" presStyleCnt="0"/>
      <dgm:spPr/>
    </dgm:pt>
    <dgm:pt modelId="{7AA42C27-189F-4C7C-8516-421C9959C047}" type="pres">
      <dgm:prSet presAssocID="{0D3E243C-0193-418A-AF76-07313089CABA}" presName="conn2-1" presStyleLbl="parChTrans1D2" presStyleIdx="7" presStyleCnt="8"/>
      <dgm:spPr/>
    </dgm:pt>
    <dgm:pt modelId="{A1C3F4DF-5EB1-4308-BBB1-35D982EE6BE1}" type="pres">
      <dgm:prSet presAssocID="{0D3E243C-0193-418A-AF76-07313089CABA}" presName="connTx" presStyleLbl="parChTrans1D2" presStyleIdx="7" presStyleCnt="8"/>
      <dgm:spPr/>
    </dgm:pt>
    <dgm:pt modelId="{9981D66A-6EEF-4B01-8CFD-5CB8BAE12D86}" type="pres">
      <dgm:prSet presAssocID="{A0B49ECD-DDB6-4288-8332-9333BC27621E}" presName="root2" presStyleCnt="0"/>
      <dgm:spPr/>
    </dgm:pt>
    <dgm:pt modelId="{D0F373C9-7046-4810-BFC7-47577304AA71}" type="pres">
      <dgm:prSet presAssocID="{A0B49ECD-DDB6-4288-8332-9333BC27621E}" presName="LevelTwoTextNode" presStyleLbl="node2" presStyleIdx="7" presStyleCnt="8">
        <dgm:presLayoutVars>
          <dgm:chPref val="3"/>
        </dgm:presLayoutVars>
      </dgm:prSet>
      <dgm:spPr/>
    </dgm:pt>
    <dgm:pt modelId="{1AAEE4F9-73B7-4AA5-9D5F-B4BBAAF24443}" type="pres">
      <dgm:prSet presAssocID="{A0B49ECD-DDB6-4288-8332-9333BC27621E}" presName="level3hierChild" presStyleCnt="0"/>
      <dgm:spPr/>
    </dgm:pt>
    <dgm:pt modelId="{D945B3BA-F279-471B-A9B0-2868D2AE1C4F}" type="pres">
      <dgm:prSet presAssocID="{D6FF0082-227C-4AFE-AE38-DCDD625CD909}" presName="conn2-1" presStyleLbl="parChTrans1D3" presStyleIdx="8" presStyleCnt="13"/>
      <dgm:spPr/>
    </dgm:pt>
    <dgm:pt modelId="{76C13763-5AEA-4B8A-AA4A-F1302DFB98BD}" type="pres">
      <dgm:prSet presAssocID="{D6FF0082-227C-4AFE-AE38-DCDD625CD909}" presName="connTx" presStyleLbl="parChTrans1D3" presStyleIdx="8" presStyleCnt="13"/>
      <dgm:spPr/>
    </dgm:pt>
    <dgm:pt modelId="{A3B23E3D-413D-4266-880C-90284DE75B03}" type="pres">
      <dgm:prSet presAssocID="{EE70AE8D-24B7-416A-BDDB-63F8BB774695}" presName="root2" presStyleCnt="0"/>
      <dgm:spPr/>
    </dgm:pt>
    <dgm:pt modelId="{AE6E58CC-C615-4770-B933-8DE7589DB4A0}" type="pres">
      <dgm:prSet presAssocID="{EE70AE8D-24B7-416A-BDDB-63F8BB774695}" presName="LevelTwoTextNode" presStyleLbl="node3" presStyleIdx="8" presStyleCnt="13">
        <dgm:presLayoutVars>
          <dgm:chPref val="3"/>
        </dgm:presLayoutVars>
      </dgm:prSet>
      <dgm:spPr/>
    </dgm:pt>
    <dgm:pt modelId="{B63EBCEA-2CAA-4F6A-9AF7-F925D2858587}" type="pres">
      <dgm:prSet presAssocID="{EE70AE8D-24B7-416A-BDDB-63F8BB774695}" presName="level3hierChild" presStyleCnt="0"/>
      <dgm:spPr/>
    </dgm:pt>
    <dgm:pt modelId="{E15C84F6-77E6-4B93-82BA-4970A6039C8B}" type="pres">
      <dgm:prSet presAssocID="{8B14A4AA-1913-4C18-9089-24FDE8365DCD}" presName="conn2-1" presStyleLbl="parChTrans1D3" presStyleIdx="9" presStyleCnt="13"/>
      <dgm:spPr/>
    </dgm:pt>
    <dgm:pt modelId="{0EC1F42D-EEFA-44F9-AF41-8BA288683B35}" type="pres">
      <dgm:prSet presAssocID="{8B14A4AA-1913-4C18-9089-24FDE8365DCD}" presName="connTx" presStyleLbl="parChTrans1D3" presStyleIdx="9" presStyleCnt="13"/>
      <dgm:spPr/>
    </dgm:pt>
    <dgm:pt modelId="{0C0135B4-1137-4D08-BEA9-736595C6141C}" type="pres">
      <dgm:prSet presAssocID="{5FE517F1-79C5-44DA-9537-4BC8344435EA}" presName="root2" presStyleCnt="0"/>
      <dgm:spPr/>
    </dgm:pt>
    <dgm:pt modelId="{3BAA3634-DE2E-4D82-8CE2-3D8D07309F11}" type="pres">
      <dgm:prSet presAssocID="{5FE517F1-79C5-44DA-9537-4BC8344435EA}" presName="LevelTwoTextNode" presStyleLbl="node3" presStyleIdx="9" presStyleCnt="13">
        <dgm:presLayoutVars>
          <dgm:chPref val="3"/>
        </dgm:presLayoutVars>
      </dgm:prSet>
      <dgm:spPr/>
    </dgm:pt>
    <dgm:pt modelId="{9E2466C8-091C-4576-86E3-EC573799E17B}" type="pres">
      <dgm:prSet presAssocID="{5FE517F1-79C5-44DA-9537-4BC8344435EA}" presName="level3hierChild" presStyleCnt="0"/>
      <dgm:spPr/>
    </dgm:pt>
    <dgm:pt modelId="{96BC9C5C-7ABB-45AE-9A41-4A0F55F5DEF2}" type="pres">
      <dgm:prSet presAssocID="{1D0901E9-4A28-40B3-9CE1-8522FA3AFB0C}" presName="conn2-1" presStyleLbl="parChTrans1D3" presStyleIdx="10" presStyleCnt="13"/>
      <dgm:spPr/>
    </dgm:pt>
    <dgm:pt modelId="{01543C3B-F466-42CF-BFAD-E65081C9BE1A}" type="pres">
      <dgm:prSet presAssocID="{1D0901E9-4A28-40B3-9CE1-8522FA3AFB0C}" presName="connTx" presStyleLbl="parChTrans1D3" presStyleIdx="10" presStyleCnt="13"/>
      <dgm:spPr/>
    </dgm:pt>
    <dgm:pt modelId="{2C68B37D-4717-4939-80E5-789C8D122B2C}" type="pres">
      <dgm:prSet presAssocID="{86D4B519-60EC-4D56-B846-A2E0C832D4BB}" presName="root2" presStyleCnt="0"/>
      <dgm:spPr/>
    </dgm:pt>
    <dgm:pt modelId="{30CF1E61-5D46-449A-A4A2-CB80C8A92A05}" type="pres">
      <dgm:prSet presAssocID="{86D4B519-60EC-4D56-B846-A2E0C832D4BB}" presName="LevelTwoTextNode" presStyleLbl="node3" presStyleIdx="10" presStyleCnt="13">
        <dgm:presLayoutVars>
          <dgm:chPref val="3"/>
        </dgm:presLayoutVars>
      </dgm:prSet>
      <dgm:spPr/>
    </dgm:pt>
    <dgm:pt modelId="{3958C1AC-4762-414C-A8F4-AEA27824D8A7}" type="pres">
      <dgm:prSet presAssocID="{86D4B519-60EC-4D56-B846-A2E0C832D4BB}" presName="level3hierChild" presStyleCnt="0"/>
      <dgm:spPr/>
    </dgm:pt>
    <dgm:pt modelId="{2C9C4185-C54E-44FD-A00F-7336942F60BC}" type="pres">
      <dgm:prSet presAssocID="{74FC03F9-0DFC-4211-ADF3-0641B2214719}" presName="conn2-1" presStyleLbl="parChTrans1D3" presStyleIdx="11" presStyleCnt="13"/>
      <dgm:spPr/>
    </dgm:pt>
    <dgm:pt modelId="{32FD7C68-0227-490C-994A-0DB14E7AEA09}" type="pres">
      <dgm:prSet presAssocID="{74FC03F9-0DFC-4211-ADF3-0641B2214719}" presName="connTx" presStyleLbl="parChTrans1D3" presStyleIdx="11" presStyleCnt="13"/>
      <dgm:spPr/>
    </dgm:pt>
    <dgm:pt modelId="{29144108-3CE5-43AF-9CC8-DCCECEBFBFDA}" type="pres">
      <dgm:prSet presAssocID="{3918C42E-BBF7-4DF8-9E1D-A544DC3A3E1F}" presName="root2" presStyleCnt="0"/>
      <dgm:spPr/>
    </dgm:pt>
    <dgm:pt modelId="{88193797-05FE-46AB-AE40-3619D8D26258}" type="pres">
      <dgm:prSet presAssocID="{3918C42E-BBF7-4DF8-9E1D-A544DC3A3E1F}" presName="LevelTwoTextNode" presStyleLbl="node3" presStyleIdx="11" presStyleCnt="13">
        <dgm:presLayoutVars>
          <dgm:chPref val="3"/>
        </dgm:presLayoutVars>
      </dgm:prSet>
      <dgm:spPr/>
    </dgm:pt>
    <dgm:pt modelId="{FFBDB135-BA96-430A-82F6-6333281F9927}" type="pres">
      <dgm:prSet presAssocID="{3918C42E-BBF7-4DF8-9E1D-A544DC3A3E1F}" presName="level3hierChild" presStyleCnt="0"/>
      <dgm:spPr/>
    </dgm:pt>
    <dgm:pt modelId="{39A169BB-F202-438A-96C9-DE4EA56DCC57}" type="pres">
      <dgm:prSet presAssocID="{16FBC9DF-9D67-42CE-BEA6-D17430D90A5C}" presName="conn2-1" presStyleLbl="parChTrans1D3" presStyleIdx="12" presStyleCnt="13"/>
      <dgm:spPr/>
    </dgm:pt>
    <dgm:pt modelId="{1E5D0E71-290F-49F0-B01F-7DB1CDFCB438}" type="pres">
      <dgm:prSet presAssocID="{16FBC9DF-9D67-42CE-BEA6-D17430D90A5C}" presName="connTx" presStyleLbl="parChTrans1D3" presStyleIdx="12" presStyleCnt="13"/>
      <dgm:spPr/>
    </dgm:pt>
    <dgm:pt modelId="{4A925041-773F-4C86-A503-E07A963857CD}" type="pres">
      <dgm:prSet presAssocID="{7B9EFEDC-4633-40A6-B786-513C75176D53}" presName="root2" presStyleCnt="0"/>
      <dgm:spPr/>
    </dgm:pt>
    <dgm:pt modelId="{EB633F64-375C-4C24-B4B7-8E10A8216C05}" type="pres">
      <dgm:prSet presAssocID="{7B9EFEDC-4633-40A6-B786-513C75176D53}" presName="LevelTwoTextNode" presStyleLbl="node3" presStyleIdx="12" presStyleCnt="13">
        <dgm:presLayoutVars>
          <dgm:chPref val="3"/>
        </dgm:presLayoutVars>
      </dgm:prSet>
      <dgm:spPr/>
    </dgm:pt>
    <dgm:pt modelId="{C9087AE3-6267-42BD-8097-8DCECE020C97}" type="pres">
      <dgm:prSet presAssocID="{7B9EFEDC-4633-40A6-B786-513C75176D53}" presName="level3hierChild" presStyleCnt="0"/>
      <dgm:spPr/>
    </dgm:pt>
  </dgm:ptLst>
  <dgm:cxnLst>
    <dgm:cxn modelId="{BFFD5701-EC19-4990-BAB8-82EE1C11829F}" srcId="{627FDABE-793E-42B4-B48F-90305F673C4A}" destId="{4D44F2F6-9F90-4165-AD88-8CC61EAFF98C}" srcOrd="1" destOrd="0" parTransId="{5D14582B-D4BC-4308-A708-63B7AF1F604D}" sibTransId="{CCCA1AF0-9240-4747-B61E-4F313A31C199}"/>
    <dgm:cxn modelId="{7A73B301-3B30-416B-A57C-DC1B2595AE95}" type="presOf" srcId="{F7670BE6-3452-4AFD-8ABA-C305181E21C2}" destId="{5ABB0B7F-B25D-40CD-8E8C-8D4CB3D0B8BC}" srcOrd="1" destOrd="0" presId="urn:microsoft.com/office/officeart/2008/layout/HorizontalMultiLevelHierarchy"/>
    <dgm:cxn modelId="{0621E805-3415-4CAC-B5AE-250FAD2DDEBE}" type="presOf" srcId="{41DE5658-9B88-4951-A26E-C98212A95561}" destId="{7C906787-7B33-4C8A-AE79-D51C9E33455F}" srcOrd="0" destOrd="0" presId="urn:microsoft.com/office/officeart/2008/layout/HorizontalMultiLevelHierarchy"/>
    <dgm:cxn modelId="{B52B2E06-B6AC-49ED-B1BA-CECCE319EE06}" type="presOf" srcId="{D6FF0082-227C-4AFE-AE38-DCDD625CD909}" destId="{76C13763-5AEA-4B8A-AA4A-F1302DFB98BD}" srcOrd="1" destOrd="0" presId="urn:microsoft.com/office/officeart/2008/layout/HorizontalMultiLevelHierarchy"/>
    <dgm:cxn modelId="{C5723607-7E17-4DFF-954D-4EB6F253F017}" srcId="{627FDABE-793E-42B4-B48F-90305F673C4A}" destId="{01F0798E-E590-486F-90F6-AB32CAA3541C}" srcOrd="0" destOrd="0" parTransId="{A73A6142-776C-482B-B8B0-CFE1D4C4B9B2}" sibTransId="{B2F13AF9-5B9D-409D-A9A6-5DA6C6D59D62}"/>
    <dgm:cxn modelId="{C6606509-2647-4502-92C0-28AEE0B71581}" type="presOf" srcId="{4F87CE50-C58A-4214-863C-62385E432CB0}" destId="{1C70085D-E6BF-427D-A7D8-6DB988F06636}" srcOrd="1" destOrd="0" presId="urn:microsoft.com/office/officeart/2008/layout/HorizontalMultiLevelHierarchy"/>
    <dgm:cxn modelId="{A0E3D011-C9C6-4F76-8CA5-4126A5A27E9C}" type="presOf" srcId="{7B9EFEDC-4633-40A6-B786-513C75176D53}" destId="{EB633F64-375C-4C24-B4B7-8E10A8216C05}" srcOrd="0" destOrd="0" presId="urn:microsoft.com/office/officeart/2008/layout/HorizontalMultiLevelHierarchy"/>
    <dgm:cxn modelId="{18EDDE11-4865-43EC-844A-CFCEF7EC5B5D}" srcId="{627FDABE-793E-42B4-B48F-90305F673C4A}" destId="{BC01FBE2-5EC0-4E2D-A36F-0FBFF1B3E4BD}" srcOrd="4" destOrd="0" parTransId="{CB8E1792-FFEE-4827-9423-3D87284315D9}" sibTransId="{0E316A00-C740-49E9-90A8-11FFC8791A73}"/>
    <dgm:cxn modelId="{AE1D7612-6BB3-4180-9218-A2226A530CAB}" type="presOf" srcId="{0DC08D94-8631-40BA-A45D-33CE7216AB77}" destId="{C69C853C-9992-4746-B587-C9C2F7F52D3A}" srcOrd="0" destOrd="0" presId="urn:microsoft.com/office/officeart/2008/layout/HorizontalMultiLevelHierarchy"/>
    <dgm:cxn modelId="{EF24B113-647C-4D37-ABB5-7C7FF6ECE26A}" type="presOf" srcId="{BCBB7D36-2A61-4FBC-808B-6B05D8A88927}" destId="{A24AC8E0-87A4-46B0-8DE3-2003F5243E58}" srcOrd="1" destOrd="0" presId="urn:microsoft.com/office/officeart/2008/layout/HorizontalMultiLevelHierarchy"/>
    <dgm:cxn modelId="{4B9A5D18-ED61-406C-9543-B164A47BD8B5}" type="presOf" srcId="{B0FCA476-27CA-437A-999F-16A265856824}" destId="{5A5DF3C7-60E6-459D-BBAF-276E3EF370EB}" srcOrd="0" destOrd="0" presId="urn:microsoft.com/office/officeart/2008/layout/HorizontalMultiLevelHierarchy"/>
    <dgm:cxn modelId="{B68D1219-6347-4F13-A108-7F82512AB3BA}" type="presOf" srcId="{A53149D5-007E-476B-BD55-895A6205CE12}" destId="{367778E5-71E9-4A2F-A101-B424D0E4D087}" srcOrd="0" destOrd="0" presId="urn:microsoft.com/office/officeart/2008/layout/HorizontalMultiLevelHierarchy"/>
    <dgm:cxn modelId="{DF56EF1D-3BF8-4615-8266-452D7A2B5A6C}" type="presOf" srcId="{01F0798E-E590-486F-90F6-AB32CAA3541C}" destId="{A175DED9-6065-4D75-AAEF-BC3D5E345A89}" srcOrd="0" destOrd="0" presId="urn:microsoft.com/office/officeart/2008/layout/HorizontalMultiLevelHierarchy"/>
    <dgm:cxn modelId="{3C0C001E-DBBF-4D9E-9074-A2061A25F20A}" type="presOf" srcId="{E6DCBD56-5727-486F-8F20-6DFA7DD8BC24}" destId="{624CC398-1CA3-4F67-A82B-7F5C4F19AF79}" srcOrd="1" destOrd="0" presId="urn:microsoft.com/office/officeart/2008/layout/HorizontalMultiLevelHierarchy"/>
    <dgm:cxn modelId="{1DD4DE20-1138-4796-9D08-D9FAC8BA58AA}" type="presOf" srcId="{16FBC9DF-9D67-42CE-BEA6-D17430D90A5C}" destId="{1E5D0E71-290F-49F0-B01F-7DB1CDFCB438}" srcOrd="1" destOrd="0" presId="urn:microsoft.com/office/officeart/2008/layout/HorizontalMultiLevelHierarchy"/>
    <dgm:cxn modelId="{13BD6C28-D935-497B-8E65-68A1B51DC1DB}" srcId="{627FDABE-793E-42B4-B48F-90305F673C4A}" destId="{A0B49ECD-DDB6-4288-8332-9333BC27621E}" srcOrd="7" destOrd="0" parTransId="{0D3E243C-0193-418A-AF76-07313089CABA}" sibTransId="{229AFF98-E9E1-43FA-B99B-E6E8301EC246}"/>
    <dgm:cxn modelId="{7780292C-4668-4713-B97E-35C1D6AB87EB}" type="presOf" srcId="{4D44F2F6-9F90-4165-AD88-8CC61EAFF98C}" destId="{DD9D0AB8-AA70-4722-BC71-472A16847887}" srcOrd="0" destOrd="0" presId="urn:microsoft.com/office/officeart/2008/layout/HorizontalMultiLevelHierarchy"/>
    <dgm:cxn modelId="{F0E64A2C-DF26-4806-9243-48F4661C13CC}" srcId="{8D2BCF2A-FC03-4DDA-81D8-C764742775C5}" destId="{FE8FF131-B006-400B-BDA5-75EF3A087225}" srcOrd="0" destOrd="0" parTransId="{454739CF-6A64-492C-B443-BD56F3DA659C}" sibTransId="{58105D42-BD55-473F-8D30-E62DDB224BFA}"/>
    <dgm:cxn modelId="{B7F44336-0D03-4813-ADB2-68522572619B}" srcId="{627FDABE-793E-42B4-B48F-90305F673C4A}" destId="{C6BF16AE-EF3C-4F23-9266-748016DD94A4}" srcOrd="3" destOrd="0" parTransId="{41DE5658-9B88-4951-A26E-C98212A95561}" sibTransId="{40DC98CC-0A7E-42C6-BD23-F85BB89E9325}"/>
    <dgm:cxn modelId="{845BAC37-71C2-40AA-84D4-B9283082943B}" type="presOf" srcId="{8B14A4AA-1913-4C18-9089-24FDE8365DCD}" destId="{E15C84F6-77E6-4B93-82BA-4970A6039C8B}" srcOrd="0" destOrd="0" presId="urn:microsoft.com/office/officeart/2008/layout/HorizontalMultiLevelHierarchy"/>
    <dgm:cxn modelId="{D0137639-6813-43E7-825A-9334F2C1DE62}" type="presOf" srcId="{FE8FF131-B006-400B-BDA5-75EF3A087225}" destId="{C500A002-E85E-4B3F-93FF-36AB327220F3}" srcOrd="0" destOrd="0" presId="urn:microsoft.com/office/officeart/2008/layout/HorizontalMultiLevelHierarchy"/>
    <dgm:cxn modelId="{F7BCE93A-6F52-42E8-A29C-5E89175E3164}" type="presOf" srcId="{BCD8621C-9AEC-45F4-944A-A518071708BE}" destId="{584211C5-B433-403B-A702-141F396380D0}" srcOrd="0" destOrd="0" presId="urn:microsoft.com/office/officeart/2008/layout/HorizontalMultiLevelHierarchy"/>
    <dgm:cxn modelId="{DFDB0B3F-A3CC-4723-A478-F0EE66D69BCA}" type="presOf" srcId="{A0B49ECD-DDB6-4288-8332-9333BC27621E}" destId="{D0F373C9-7046-4810-BFC7-47577304AA71}" srcOrd="0" destOrd="0" presId="urn:microsoft.com/office/officeart/2008/layout/HorizontalMultiLevelHierarchy"/>
    <dgm:cxn modelId="{848C893F-6EE6-4BC8-BC00-1FB72049D984}" type="presOf" srcId="{3918C42E-BBF7-4DF8-9E1D-A544DC3A3E1F}" destId="{88193797-05FE-46AB-AE40-3619D8D26258}" srcOrd="0" destOrd="0" presId="urn:microsoft.com/office/officeart/2008/layout/HorizontalMultiLevelHierarchy"/>
    <dgm:cxn modelId="{43323840-C1F9-473B-B179-C09D0E839176}" srcId="{BCD8621C-9AEC-45F4-944A-A518071708BE}" destId="{627FDABE-793E-42B4-B48F-90305F673C4A}" srcOrd="0" destOrd="0" parTransId="{2ECC6562-4EF0-480B-ACCE-6F2628F3C982}" sibTransId="{7CA3707F-1C44-4456-9A3F-3475B943C32B}"/>
    <dgm:cxn modelId="{CBA0E240-A00B-4AE5-AEA7-A91B100A6AD6}" type="presOf" srcId="{D038B9B8-5F97-41F8-A0F6-B22A29E01660}" destId="{AC851FC7-3331-42BB-87C7-70EA1980F851}" srcOrd="1" destOrd="0" presId="urn:microsoft.com/office/officeart/2008/layout/HorizontalMultiLevelHierarchy"/>
    <dgm:cxn modelId="{FA15DF5E-5A7A-4CF3-B44A-5586D14AB6D5}" type="presOf" srcId="{64C38BD3-A23C-4CF2-8A54-7AC4C5B9EC40}" destId="{1BD13354-8BB6-4D71-AE22-E87B248798DC}" srcOrd="0" destOrd="0" presId="urn:microsoft.com/office/officeart/2008/layout/HorizontalMultiLevelHierarchy"/>
    <dgm:cxn modelId="{D5C2215F-DCB6-4E1E-90D5-09421E658DE8}" type="presOf" srcId="{5D14582B-D4BC-4308-A708-63B7AF1F604D}" destId="{CF13DCEC-87F6-4D44-B46F-52C185ED2B8C}" srcOrd="0" destOrd="0" presId="urn:microsoft.com/office/officeart/2008/layout/HorizontalMultiLevelHierarchy"/>
    <dgm:cxn modelId="{87F5C644-2EBC-457C-9F14-0D3F40AD304C}" srcId="{627FDABE-793E-42B4-B48F-90305F673C4A}" destId="{B0071F37-D0B0-4EC6-A6EC-7AEA50EF1B07}" srcOrd="5" destOrd="0" parTransId="{64C38BD3-A23C-4CF2-8A54-7AC4C5B9EC40}" sibTransId="{581D9695-4EBA-46F6-A2AB-67E41AEC27AD}"/>
    <dgm:cxn modelId="{6C9E0045-83C3-4A4B-AB98-9C3B74E81867}" type="presOf" srcId="{B239A321-987C-414D-B561-7B26CA97FF3C}" destId="{47056AC0-1A84-41B2-8A4A-0495F1485B12}" srcOrd="0" destOrd="0" presId="urn:microsoft.com/office/officeart/2008/layout/HorizontalMultiLevelHierarchy"/>
    <dgm:cxn modelId="{D845D965-185A-45F0-BD9A-561BE998B326}" type="presOf" srcId="{5D14582B-D4BC-4308-A708-63B7AF1F604D}" destId="{655732B7-1F50-4052-ADAD-D8ED1E21162B}" srcOrd="1" destOrd="0" presId="urn:microsoft.com/office/officeart/2008/layout/HorizontalMultiLevelHierarchy"/>
    <dgm:cxn modelId="{48EB4E66-31AB-470E-94D9-E6D38CDA8876}" type="presOf" srcId="{8C34AA8C-86F3-4074-96AA-D576062C2849}" destId="{D6B3F880-F106-45F6-9445-EC281F9416B2}" srcOrd="1" destOrd="0" presId="urn:microsoft.com/office/officeart/2008/layout/HorizontalMultiLevelHierarchy"/>
    <dgm:cxn modelId="{F1C7BE46-7C18-467C-ACC1-9DD0573622E9}" srcId="{B0071F37-D0B0-4EC6-A6EC-7AEA50EF1B07}" destId="{BFE78ABE-EFF6-4302-AE52-A1C59041DBED}" srcOrd="2" destOrd="0" parTransId="{8D326ECF-9F6A-4C4E-B323-C23ABFBA0ED3}" sibTransId="{170D5AF7-0DC5-40DE-88FD-2FF79509FAAB}"/>
    <dgm:cxn modelId="{20795267-31FD-447E-BD01-75393BE344E2}" srcId="{A0B49ECD-DDB6-4288-8332-9333BC27621E}" destId="{3918C42E-BBF7-4DF8-9E1D-A544DC3A3E1F}" srcOrd="3" destOrd="0" parTransId="{74FC03F9-0DFC-4211-ADF3-0641B2214719}" sibTransId="{DBCD9958-C532-4561-B587-ABB5F8754778}"/>
    <dgm:cxn modelId="{10917E47-118D-4B09-9983-F40A58267A18}" srcId="{A0B49ECD-DDB6-4288-8332-9333BC27621E}" destId="{5FE517F1-79C5-44DA-9537-4BC8344435EA}" srcOrd="1" destOrd="0" parTransId="{8B14A4AA-1913-4C18-9089-24FDE8365DCD}" sibTransId="{EBA1ABCF-A640-4D82-9465-301D3957FA81}"/>
    <dgm:cxn modelId="{DC5AE768-A751-4F36-ABA3-F6094C5EE6B7}" type="presOf" srcId="{2F9533B4-A76F-4CB0-84F5-F6E65811A93F}" destId="{3E4A597F-D55B-4E39-ABF0-502C3949F946}" srcOrd="0" destOrd="0" presId="urn:microsoft.com/office/officeart/2008/layout/HorizontalMultiLevelHierarchy"/>
    <dgm:cxn modelId="{46B1E94B-5500-4B24-8A89-C2FC8C7F5560}" type="presOf" srcId="{0D3E243C-0193-418A-AF76-07313089CABA}" destId="{7AA42C27-189F-4C7C-8516-421C9959C047}" srcOrd="0" destOrd="0" presId="urn:microsoft.com/office/officeart/2008/layout/HorizontalMultiLevelHierarchy"/>
    <dgm:cxn modelId="{52A46E4E-DF19-4F8E-AC66-4C2C8641AD43}" srcId="{B0071F37-D0B0-4EC6-A6EC-7AEA50EF1B07}" destId="{0AE048F1-4F30-4B53-BF19-A9D329AFCAAD}" srcOrd="0" destOrd="0" parTransId="{BCBB7D36-2A61-4FBC-808B-6B05D8A88927}" sibTransId="{B9240AB6-5328-4CA4-89A0-ACCCCEE08805}"/>
    <dgm:cxn modelId="{59ED724E-BB44-458E-AF3C-B63816242874}" type="presOf" srcId="{41DE5658-9B88-4951-A26E-C98212A95561}" destId="{5CB785F9-78C9-4313-BF31-2DB49EDA8E77}" srcOrd="1" destOrd="0" presId="urn:microsoft.com/office/officeart/2008/layout/HorizontalMultiLevelHierarchy"/>
    <dgm:cxn modelId="{1DF1D652-AA1C-4210-8543-642F42707412}" srcId="{8D2BCF2A-FC03-4DDA-81D8-C764742775C5}" destId="{0DD525D5-2125-4CA1-ACEC-7CF4AFBEA8E9}" srcOrd="2" destOrd="0" parTransId="{4F87CE50-C58A-4214-863C-62385E432CB0}" sibTransId="{3BB93DF8-F1A4-40A6-B5C8-51F7E4D5C3AF}"/>
    <dgm:cxn modelId="{7ADB2D54-641C-4DDF-B3EC-970FFE9F09B9}" type="presOf" srcId="{74FC03F9-0DFC-4211-ADF3-0641B2214719}" destId="{2C9C4185-C54E-44FD-A00F-7336942F60BC}" srcOrd="0" destOrd="0" presId="urn:microsoft.com/office/officeart/2008/layout/HorizontalMultiLevelHierarchy"/>
    <dgm:cxn modelId="{96A8FD76-3EDC-49C6-AE26-54D3CFCE900B}" srcId="{B0071F37-D0B0-4EC6-A6EC-7AEA50EF1B07}" destId="{E31F9DB1-3571-4C7D-A36E-B337F0E276B1}" srcOrd="1" destOrd="0" parTransId="{8C34AA8C-86F3-4074-96AA-D576062C2849}" sibTransId="{7D569ED4-97EE-4F84-B81E-13197C623231}"/>
    <dgm:cxn modelId="{58177379-FCF0-4056-8798-9C5F8C116C06}" type="presOf" srcId="{3B5A7E1F-6888-40AD-8848-A69A192870DC}" destId="{CA95C148-6A76-47EB-9ABF-52E018F39A56}" srcOrd="0" destOrd="0" presId="urn:microsoft.com/office/officeart/2008/layout/HorizontalMultiLevelHierarchy"/>
    <dgm:cxn modelId="{176E7779-EE16-4362-9402-AC01B25E6747}" type="presOf" srcId="{5FE517F1-79C5-44DA-9537-4BC8344435EA}" destId="{3BAA3634-DE2E-4D82-8CE2-3D8D07309F11}" srcOrd="0" destOrd="0" presId="urn:microsoft.com/office/officeart/2008/layout/HorizontalMultiLevelHierarchy"/>
    <dgm:cxn modelId="{947E1C7A-43DD-4DE0-A022-814505B2B263}" type="presOf" srcId="{E6DCBD56-5727-486F-8F20-6DFA7DD8BC24}" destId="{134ED23D-E7A5-4060-9F86-5E449FD40106}" srcOrd="0" destOrd="0" presId="urn:microsoft.com/office/officeart/2008/layout/HorizontalMultiLevelHierarchy"/>
    <dgm:cxn modelId="{FE250B7B-8E8B-425F-8697-D3299C34F3CC}" type="presOf" srcId="{0AE048F1-4F30-4B53-BF19-A9D329AFCAAD}" destId="{F1E71FD3-4F20-492B-BB64-FC9D0CEDF881}" srcOrd="0" destOrd="0" presId="urn:microsoft.com/office/officeart/2008/layout/HorizontalMultiLevelHierarchy"/>
    <dgm:cxn modelId="{D8692684-EF6C-4F12-A01B-2730236AAA62}" type="presOf" srcId="{8D2BCF2A-FC03-4DDA-81D8-C764742775C5}" destId="{6D57E16F-0576-4055-9BEC-8129280C7FCE}" srcOrd="0" destOrd="0" presId="urn:microsoft.com/office/officeart/2008/layout/HorizontalMultiLevelHierarchy"/>
    <dgm:cxn modelId="{1AD28387-BBE0-4288-8B76-66899805A370}" type="presOf" srcId="{454739CF-6A64-492C-B443-BD56F3DA659C}" destId="{B32ADC1F-F3D1-47AF-84CA-BD949CAFD42F}" srcOrd="0" destOrd="0" presId="urn:microsoft.com/office/officeart/2008/layout/HorizontalMultiLevelHierarchy"/>
    <dgm:cxn modelId="{A64D2289-171A-4019-9323-AB904ACCD446}" type="presOf" srcId="{A53149D5-007E-476B-BD55-895A6205CE12}" destId="{28197C7B-AFE6-4793-82CB-C5B30E8A48B2}" srcOrd="1" destOrd="0" presId="urn:microsoft.com/office/officeart/2008/layout/HorizontalMultiLevelHierarchy"/>
    <dgm:cxn modelId="{F89B6A8C-A145-458D-BEB7-ACA5310C3B23}" type="presOf" srcId="{4F87CE50-C58A-4214-863C-62385E432CB0}" destId="{7F18661D-9AC3-4849-A40C-BD085C55ABAE}" srcOrd="0" destOrd="0" presId="urn:microsoft.com/office/officeart/2008/layout/HorizontalMultiLevelHierarchy"/>
    <dgm:cxn modelId="{5855D591-17B1-4251-94BD-C4D3D866B61B}" srcId="{627FDABE-793E-42B4-B48F-90305F673C4A}" destId="{3B5A7E1F-6888-40AD-8848-A69A192870DC}" srcOrd="2" destOrd="0" parTransId="{E6DCBD56-5727-486F-8F20-6DFA7DD8BC24}" sibTransId="{28B25729-5AF8-46E4-A4F1-5FEB78298A31}"/>
    <dgm:cxn modelId="{3C66B593-0EF0-49C2-AB79-51B05B27DDC6}" type="presOf" srcId="{8C34AA8C-86F3-4074-96AA-D576062C2849}" destId="{3F67F9D6-DEC1-40C9-9E0E-CDDE1F5D4C50}" srcOrd="0" destOrd="0" presId="urn:microsoft.com/office/officeart/2008/layout/HorizontalMultiLevelHierarchy"/>
    <dgm:cxn modelId="{9B3D0596-9FC2-4F4A-BB71-B79B1FB8778F}" type="presOf" srcId="{E31F9DB1-3571-4C7D-A36E-B337F0E276B1}" destId="{17756201-7387-4FE4-BA38-A1DFCFBD9EA8}" srcOrd="0" destOrd="0" presId="urn:microsoft.com/office/officeart/2008/layout/HorizontalMultiLevelHierarchy"/>
    <dgm:cxn modelId="{97983099-024A-438C-8AB4-469B07716291}" srcId="{A0B49ECD-DDB6-4288-8332-9333BC27621E}" destId="{7B9EFEDC-4633-40A6-B786-513C75176D53}" srcOrd="4" destOrd="0" parTransId="{16FBC9DF-9D67-42CE-BEA6-D17430D90A5C}" sibTransId="{7C6C5D7E-CB3F-479B-91EE-B51C8B7C243C}"/>
    <dgm:cxn modelId="{9DF92A9E-253E-4BD8-8CA1-412DA45796D8}" type="presOf" srcId="{0D3E243C-0193-418A-AF76-07313089CABA}" destId="{A1C3F4DF-5EB1-4308-BBB1-35D982EE6BE1}" srcOrd="1" destOrd="0" presId="urn:microsoft.com/office/officeart/2008/layout/HorizontalMultiLevelHierarchy"/>
    <dgm:cxn modelId="{5BBF4C9F-62B3-4D95-81EC-4473965476B6}" type="presOf" srcId="{627FDABE-793E-42B4-B48F-90305F673C4A}" destId="{F77D4815-BCF2-4057-9E13-4B057051E0FD}" srcOrd="0" destOrd="0" presId="urn:microsoft.com/office/officeart/2008/layout/HorizontalMultiLevelHierarchy"/>
    <dgm:cxn modelId="{10AB30A5-A473-4880-98E0-4915E972319E}" type="presOf" srcId="{64C38BD3-A23C-4CF2-8A54-7AC4C5B9EC40}" destId="{B75C8C03-17CB-49DC-99AB-9F873B9D8582}" srcOrd="1" destOrd="0" presId="urn:microsoft.com/office/officeart/2008/layout/HorizontalMultiLevelHierarchy"/>
    <dgm:cxn modelId="{7E85F6A8-4D25-4C1A-B2ED-C446EDC71EB0}" type="presOf" srcId="{BFE78ABE-EFF6-4302-AE52-A1C59041DBED}" destId="{002A9140-8084-4107-A25A-4BE3F5DAB5E2}" srcOrd="0" destOrd="0" presId="urn:microsoft.com/office/officeart/2008/layout/HorizontalMultiLevelHierarchy"/>
    <dgm:cxn modelId="{EAF541AD-CE0C-4DF3-B04C-12C59D560378}" type="presOf" srcId="{A73A6142-776C-482B-B8B0-CFE1D4C4B9B2}" destId="{8C0DE0A3-F170-4CB7-8509-51CEFD09298D}" srcOrd="0" destOrd="0" presId="urn:microsoft.com/office/officeart/2008/layout/HorizontalMultiLevelHierarchy"/>
    <dgm:cxn modelId="{DA03BCB2-9001-42C9-BE28-EAD125E7E647}" type="presOf" srcId="{16FBC9DF-9D67-42CE-BEA6-D17430D90A5C}" destId="{39A169BB-F202-438A-96C9-DE4EA56DCC57}" srcOrd="0" destOrd="0" presId="urn:microsoft.com/office/officeart/2008/layout/HorizontalMultiLevelHierarchy"/>
    <dgm:cxn modelId="{1EC902B9-4C39-45CE-AD7D-E75EAB475ECE}" srcId="{A0B49ECD-DDB6-4288-8332-9333BC27621E}" destId="{86D4B519-60EC-4D56-B846-A2E0C832D4BB}" srcOrd="2" destOrd="0" parTransId="{1D0901E9-4A28-40B3-9CE1-8522FA3AFB0C}" sibTransId="{F88F1AC5-14D8-4AA4-9875-8E3E09FDFAD4}"/>
    <dgm:cxn modelId="{35668BB9-E971-4ECF-8CC0-C9C4AEDD4CB0}" type="presOf" srcId="{1D0901E9-4A28-40B3-9CE1-8522FA3AFB0C}" destId="{96BC9C5C-7ABB-45AE-9A41-4A0F55F5DEF2}" srcOrd="0" destOrd="0" presId="urn:microsoft.com/office/officeart/2008/layout/HorizontalMultiLevelHierarchy"/>
    <dgm:cxn modelId="{949C86C2-4525-4BA1-812B-E3162CC7A7F9}" type="presOf" srcId="{BC01FBE2-5EC0-4E2D-A36F-0FBFF1B3E4BD}" destId="{A1B917EA-2094-4053-9DDE-D5BE9900369E}" srcOrd="0" destOrd="0" presId="urn:microsoft.com/office/officeart/2008/layout/HorizontalMultiLevelHierarchy"/>
    <dgm:cxn modelId="{67F724C4-CCD4-4E76-BA40-1A23DD8B32DE}" type="presOf" srcId="{1D0901E9-4A28-40B3-9CE1-8522FA3AFB0C}" destId="{01543C3B-F466-42CF-BFAD-E65081C9BE1A}" srcOrd="1" destOrd="0" presId="urn:microsoft.com/office/officeart/2008/layout/HorizontalMultiLevelHierarchy"/>
    <dgm:cxn modelId="{FABFD2C5-CD58-4868-B608-8589EFD78F70}" type="presOf" srcId="{CB8E1792-FFEE-4827-9423-3D87284315D9}" destId="{7F613ED5-25D9-4B70-AEE1-97A5F07F2442}" srcOrd="1" destOrd="0" presId="urn:microsoft.com/office/officeart/2008/layout/HorizontalMultiLevelHierarchy"/>
    <dgm:cxn modelId="{BF0D7DC6-D9B5-4CDC-B7AB-DC6B767FA58C}" type="presOf" srcId="{C6BF16AE-EF3C-4F23-9266-748016DD94A4}" destId="{C415F39F-E604-4399-920B-F8C96A67F707}" srcOrd="0" destOrd="0" presId="urn:microsoft.com/office/officeart/2008/layout/HorizontalMultiLevelHierarchy"/>
    <dgm:cxn modelId="{8884FCC6-1E90-402E-B6AD-8C66AF36111F}" type="presOf" srcId="{BCBB7D36-2A61-4FBC-808B-6B05D8A88927}" destId="{0A0AFCF2-6112-40D9-9A76-5C3391C9C891}" srcOrd="0" destOrd="0" presId="urn:microsoft.com/office/officeart/2008/layout/HorizontalMultiLevelHierarchy"/>
    <dgm:cxn modelId="{DEB5D9C8-9DB4-4BE5-B0B8-CC36A07FEF04}" srcId="{8D2BCF2A-FC03-4DDA-81D8-C764742775C5}" destId="{0DC08D94-8631-40BA-A45D-33CE7216AB77}" srcOrd="4" destOrd="0" parTransId="{A53149D5-007E-476B-BD55-895A6205CE12}" sibTransId="{2F6D52F6-EE18-412E-A88E-726185496574}"/>
    <dgm:cxn modelId="{553C54CD-4299-49F7-A2CD-8F4B25948C40}" srcId="{8D2BCF2A-FC03-4DDA-81D8-C764742775C5}" destId="{B239A321-987C-414D-B561-7B26CA97FF3C}" srcOrd="3" destOrd="0" parTransId="{D038B9B8-5F97-41F8-A0F6-B22A29E01660}" sibTransId="{66CD4B5D-0D90-46CF-A203-FD20E9EC62B8}"/>
    <dgm:cxn modelId="{AC89FACD-9EE8-43BB-BF0B-2FA40CDF1B78}" type="presOf" srcId="{8D326ECF-9F6A-4C4E-B323-C23ABFBA0ED3}" destId="{536836B2-59EA-4228-818A-86B611A8B65C}" srcOrd="0" destOrd="0" presId="urn:microsoft.com/office/officeart/2008/layout/HorizontalMultiLevelHierarchy"/>
    <dgm:cxn modelId="{A7B0A4CF-F47A-4F62-97CB-F809F6A25673}" type="presOf" srcId="{86D4B519-60EC-4D56-B846-A2E0C832D4BB}" destId="{30CF1E61-5D46-449A-A4A2-CB80C8A92A05}" srcOrd="0" destOrd="0" presId="urn:microsoft.com/office/officeart/2008/layout/HorizontalMultiLevelHierarchy"/>
    <dgm:cxn modelId="{9CD937DC-860F-4C4D-8FEB-56BD2C048115}" type="presOf" srcId="{B0071F37-D0B0-4EC6-A6EC-7AEA50EF1B07}" destId="{AEC8907E-0A75-4038-BDE8-A2C1C52FF35B}" srcOrd="0" destOrd="0" presId="urn:microsoft.com/office/officeart/2008/layout/HorizontalMultiLevelHierarchy"/>
    <dgm:cxn modelId="{950F57DE-AD0B-4CA4-85C1-C263206DF23A}" type="presOf" srcId="{D038B9B8-5F97-41F8-A0F6-B22A29E01660}" destId="{4C6263DC-14D1-461A-9B1F-F06B0DFB8154}" srcOrd="0" destOrd="0" presId="urn:microsoft.com/office/officeart/2008/layout/HorizontalMultiLevelHierarchy"/>
    <dgm:cxn modelId="{82F379DF-88D2-4D0A-9DD8-2A7ABC2DF3F0}" type="presOf" srcId="{0DD525D5-2125-4CA1-ACEC-7CF4AFBEA8E9}" destId="{6128558D-6042-485B-B703-AE3735607FBD}" srcOrd="0" destOrd="0" presId="urn:microsoft.com/office/officeart/2008/layout/HorizontalMultiLevelHierarchy"/>
    <dgm:cxn modelId="{18863AE2-FCA0-483F-AF18-F7CDC7ADCF7B}" type="presOf" srcId="{EE70AE8D-24B7-416A-BDDB-63F8BB774695}" destId="{AE6E58CC-C615-4770-B933-8DE7589DB4A0}" srcOrd="0" destOrd="0" presId="urn:microsoft.com/office/officeart/2008/layout/HorizontalMultiLevelHierarchy"/>
    <dgm:cxn modelId="{2461C2E3-86FD-49B9-AAC7-145286822067}" srcId="{8D2BCF2A-FC03-4DDA-81D8-C764742775C5}" destId="{B0FCA476-27CA-437A-999F-16A265856824}" srcOrd="1" destOrd="0" parTransId="{2F9533B4-A76F-4CB0-84F5-F6E65811A93F}" sibTransId="{90C52B14-90C1-4E93-81B4-553584E38440}"/>
    <dgm:cxn modelId="{57CC5DE8-0890-484D-A183-ED894ECD8DC6}" type="presOf" srcId="{F7670BE6-3452-4AFD-8ABA-C305181E21C2}" destId="{829667AC-7129-4E05-8D20-515F074F568C}" srcOrd="0" destOrd="0" presId="urn:microsoft.com/office/officeart/2008/layout/HorizontalMultiLevelHierarchy"/>
    <dgm:cxn modelId="{909929F1-285B-43C6-B2AE-0E0D3C848914}" type="presOf" srcId="{454739CF-6A64-492C-B443-BD56F3DA659C}" destId="{3672AFAB-56E8-414C-902F-C286272D1221}" srcOrd="1" destOrd="0" presId="urn:microsoft.com/office/officeart/2008/layout/HorizontalMultiLevelHierarchy"/>
    <dgm:cxn modelId="{BB4727F4-344F-46A2-A400-A9B22C147FB0}" type="presOf" srcId="{2F9533B4-A76F-4CB0-84F5-F6E65811A93F}" destId="{0A42EF28-DB55-47F9-AA07-84176ACC7DBB}" srcOrd="1" destOrd="0" presId="urn:microsoft.com/office/officeart/2008/layout/HorizontalMultiLevelHierarchy"/>
    <dgm:cxn modelId="{F67E49F4-EA52-4DF1-951B-4AFC602937B1}" type="presOf" srcId="{D6FF0082-227C-4AFE-AE38-DCDD625CD909}" destId="{D945B3BA-F279-471B-A9B0-2868D2AE1C4F}" srcOrd="0" destOrd="0" presId="urn:microsoft.com/office/officeart/2008/layout/HorizontalMultiLevelHierarchy"/>
    <dgm:cxn modelId="{287C26F5-65EB-4487-A175-7AEE0ABA6037}" type="presOf" srcId="{8B14A4AA-1913-4C18-9089-24FDE8365DCD}" destId="{0EC1F42D-EEFA-44F9-AF41-8BA288683B35}" srcOrd="1" destOrd="0" presId="urn:microsoft.com/office/officeart/2008/layout/HorizontalMultiLevelHierarchy"/>
    <dgm:cxn modelId="{478E4BF5-60A9-4804-8E3A-80D6CE3E86AF}" type="presOf" srcId="{A73A6142-776C-482B-B8B0-CFE1D4C4B9B2}" destId="{FF9E4FB4-D0DD-41AC-B944-5EAEC020AB12}" srcOrd="1" destOrd="0" presId="urn:microsoft.com/office/officeart/2008/layout/HorizontalMultiLevelHierarchy"/>
    <dgm:cxn modelId="{363884F7-FDF1-4E1E-BB2A-6204FBB2D9A7}" srcId="{A0B49ECD-DDB6-4288-8332-9333BC27621E}" destId="{EE70AE8D-24B7-416A-BDDB-63F8BB774695}" srcOrd="0" destOrd="0" parTransId="{D6FF0082-227C-4AFE-AE38-DCDD625CD909}" sibTransId="{38C50B72-18A1-4C4A-A48F-8414D1254395}"/>
    <dgm:cxn modelId="{185DC2F7-75F7-45DF-8C59-2EE57AF15136}" srcId="{627FDABE-793E-42B4-B48F-90305F673C4A}" destId="{8D2BCF2A-FC03-4DDA-81D8-C764742775C5}" srcOrd="6" destOrd="0" parTransId="{F7670BE6-3452-4AFD-8ABA-C305181E21C2}" sibTransId="{BEDC3CB6-D1D6-4847-A338-5421D31BF71A}"/>
    <dgm:cxn modelId="{8E0F75F8-5BA7-41AE-920D-F51A467D7C94}" type="presOf" srcId="{8D326ECF-9F6A-4C4E-B323-C23ABFBA0ED3}" destId="{2AC2DEEC-BDD3-436E-97B3-F6450092232A}" srcOrd="1" destOrd="0" presId="urn:microsoft.com/office/officeart/2008/layout/HorizontalMultiLevelHierarchy"/>
    <dgm:cxn modelId="{D1B1A4FC-79C1-4676-AF4E-6D2913D6DD39}" type="presOf" srcId="{CB8E1792-FFEE-4827-9423-3D87284315D9}" destId="{6DF59971-1E3B-43DA-9CB1-853D5FD0529C}" srcOrd="0" destOrd="0" presId="urn:microsoft.com/office/officeart/2008/layout/HorizontalMultiLevelHierarchy"/>
    <dgm:cxn modelId="{AEF247FF-48F1-4265-9D54-6E853B640F97}" type="presOf" srcId="{74FC03F9-0DFC-4211-ADF3-0641B2214719}" destId="{32FD7C68-0227-490C-994A-0DB14E7AEA09}" srcOrd="1" destOrd="0" presId="urn:microsoft.com/office/officeart/2008/layout/HorizontalMultiLevelHierarchy"/>
    <dgm:cxn modelId="{59186B4F-D14A-4240-8050-D19E0D5CFF15}" type="presParOf" srcId="{584211C5-B433-403B-A702-141F396380D0}" destId="{55C6E59A-622C-4564-B884-82A385632FED}" srcOrd="0" destOrd="0" presId="urn:microsoft.com/office/officeart/2008/layout/HorizontalMultiLevelHierarchy"/>
    <dgm:cxn modelId="{3A833199-2792-43AE-87BA-24D106CBC042}" type="presParOf" srcId="{55C6E59A-622C-4564-B884-82A385632FED}" destId="{F77D4815-BCF2-4057-9E13-4B057051E0FD}" srcOrd="0" destOrd="0" presId="urn:microsoft.com/office/officeart/2008/layout/HorizontalMultiLevelHierarchy"/>
    <dgm:cxn modelId="{780A151F-0581-4CB0-A7FB-6A2D28655006}" type="presParOf" srcId="{55C6E59A-622C-4564-B884-82A385632FED}" destId="{7E6A64A6-72DB-4D62-B97A-FAF8D7D52695}" srcOrd="1" destOrd="0" presId="urn:microsoft.com/office/officeart/2008/layout/HorizontalMultiLevelHierarchy"/>
    <dgm:cxn modelId="{D32C2B56-DB91-456C-B219-3750A9B62D82}" type="presParOf" srcId="{7E6A64A6-72DB-4D62-B97A-FAF8D7D52695}" destId="{8C0DE0A3-F170-4CB7-8509-51CEFD09298D}" srcOrd="0" destOrd="0" presId="urn:microsoft.com/office/officeart/2008/layout/HorizontalMultiLevelHierarchy"/>
    <dgm:cxn modelId="{3D2EFA66-984D-417E-8185-39454900ECC4}" type="presParOf" srcId="{8C0DE0A3-F170-4CB7-8509-51CEFD09298D}" destId="{FF9E4FB4-D0DD-41AC-B944-5EAEC020AB12}" srcOrd="0" destOrd="0" presId="urn:microsoft.com/office/officeart/2008/layout/HorizontalMultiLevelHierarchy"/>
    <dgm:cxn modelId="{B22A9489-654E-42CB-B554-AD5B4E74CF84}" type="presParOf" srcId="{7E6A64A6-72DB-4D62-B97A-FAF8D7D52695}" destId="{BCE8DCC5-A567-4DF7-B841-2F6B85CA0FA0}" srcOrd="1" destOrd="0" presId="urn:microsoft.com/office/officeart/2008/layout/HorizontalMultiLevelHierarchy"/>
    <dgm:cxn modelId="{F4084955-A867-429E-AFEF-44D8028C7D03}" type="presParOf" srcId="{BCE8DCC5-A567-4DF7-B841-2F6B85CA0FA0}" destId="{A175DED9-6065-4D75-AAEF-BC3D5E345A89}" srcOrd="0" destOrd="0" presId="urn:microsoft.com/office/officeart/2008/layout/HorizontalMultiLevelHierarchy"/>
    <dgm:cxn modelId="{8B7CEFD0-E623-45BB-BCB8-A16455A0DC80}" type="presParOf" srcId="{BCE8DCC5-A567-4DF7-B841-2F6B85CA0FA0}" destId="{30649F9D-A5CF-47B3-8EF4-0334F38B4DAD}" srcOrd="1" destOrd="0" presId="urn:microsoft.com/office/officeart/2008/layout/HorizontalMultiLevelHierarchy"/>
    <dgm:cxn modelId="{56036AB5-FD6F-48A9-A988-AD191F473DC4}" type="presParOf" srcId="{7E6A64A6-72DB-4D62-B97A-FAF8D7D52695}" destId="{CF13DCEC-87F6-4D44-B46F-52C185ED2B8C}" srcOrd="2" destOrd="0" presId="urn:microsoft.com/office/officeart/2008/layout/HorizontalMultiLevelHierarchy"/>
    <dgm:cxn modelId="{4636D80B-CCDA-497F-B4B1-CEBEFBCEFABC}" type="presParOf" srcId="{CF13DCEC-87F6-4D44-B46F-52C185ED2B8C}" destId="{655732B7-1F50-4052-ADAD-D8ED1E21162B}" srcOrd="0" destOrd="0" presId="urn:microsoft.com/office/officeart/2008/layout/HorizontalMultiLevelHierarchy"/>
    <dgm:cxn modelId="{16207A75-BD5F-4932-A20F-51E28D052924}" type="presParOf" srcId="{7E6A64A6-72DB-4D62-B97A-FAF8D7D52695}" destId="{997E7D0F-3784-4223-ABD6-D45BD6CA2C4B}" srcOrd="3" destOrd="0" presId="urn:microsoft.com/office/officeart/2008/layout/HorizontalMultiLevelHierarchy"/>
    <dgm:cxn modelId="{2E402FBB-F40A-465F-813A-52482E859ADC}" type="presParOf" srcId="{997E7D0F-3784-4223-ABD6-D45BD6CA2C4B}" destId="{DD9D0AB8-AA70-4722-BC71-472A16847887}" srcOrd="0" destOrd="0" presId="urn:microsoft.com/office/officeart/2008/layout/HorizontalMultiLevelHierarchy"/>
    <dgm:cxn modelId="{FF913D45-513D-44D6-A90C-F125C1E64E46}" type="presParOf" srcId="{997E7D0F-3784-4223-ABD6-D45BD6CA2C4B}" destId="{60246FD9-83CC-4841-9946-26395AA2A426}" srcOrd="1" destOrd="0" presId="urn:microsoft.com/office/officeart/2008/layout/HorizontalMultiLevelHierarchy"/>
    <dgm:cxn modelId="{9D41D163-5CF1-401C-A17B-D925199CD158}" type="presParOf" srcId="{7E6A64A6-72DB-4D62-B97A-FAF8D7D52695}" destId="{134ED23D-E7A5-4060-9F86-5E449FD40106}" srcOrd="4" destOrd="0" presId="urn:microsoft.com/office/officeart/2008/layout/HorizontalMultiLevelHierarchy"/>
    <dgm:cxn modelId="{2B7E96D0-449F-465A-859F-A6AFA330C4D6}" type="presParOf" srcId="{134ED23D-E7A5-4060-9F86-5E449FD40106}" destId="{624CC398-1CA3-4F67-A82B-7F5C4F19AF79}" srcOrd="0" destOrd="0" presId="urn:microsoft.com/office/officeart/2008/layout/HorizontalMultiLevelHierarchy"/>
    <dgm:cxn modelId="{BBBEBE29-957A-4BF5-9E6D-4AC66AE65664}" type="presParOf" srcId="{7E6A64A6-72DB-4D62-B97A-FAF8D7D52695}" destId="{89111C37-8A4D-4C14-A252-6375148A7A59}" srcOrd="5" destOrd="0" presId="urn:microsoft.com/office/officeart/2008/layout/HorizontalMultiLevelHierarchy"/>
    <dgm:cxn modelId="{03A2780F-613D-4E0F-AC4E-B90E8F2275BF}" type="presParOf" srcId="{89111C37-8A4D-4C14-A252-6375148A7A59}" destId="{CA95C148-6A76-47EB-9ABF-52E018F39A56}" srcOrd="0" destOrd="0" presId="urn:microsoft.com/office/officeart/2008/layout/HorizontalMultiLevelHierarchy"/>
    <dgm:cxn modelId="{650B3258-E05F-4567-8756-C9C904D11589}" type="presParOf" srcId="{89111C37-8A4D-4C14-A252-6375148A7A59}" destId="{B8237614-10F4-4FAE-9E77-B861EF4DA464}" srcOrd="1" destOrd="0" presId="urn:microsoft.com/office/officeart/2008/layout/HorizontalMultiLevelHierarchy"/>
    <dgm:cxn modelId="{2B477C2A-6DDF-41CF-A768-2FED409C7A50}" type="presParOf" srcId="{7E6A64A6-72DB-4D62-B97A-FAF8D7D52695}" destId="{7C906787-7B33-4C8A-AE79-D51C9E33455F}" srcOrd="6" destOrd="0" presId="urn:microsoft.com/office/officeart/2008/layout/HorizontalMultiLevelHierarchy"/>
    <dgm:cxn modelId="{A79ABF3B-EF2E-4FC1-ABF4-DF14DC157778}" type="presParOf" srcId="{7C906787-7B33-4C8A-AE79-D51C9E33455F}" destId="{5CB785F9-78C9-4313-BF31-2DB49EDA8E77}" srcOrd="0" destOrd="0" presId="urn:microsoft.com/office/officeart/2008/layout/HorizontalMultiLevelHierarchy"/>
    <dgm:cxn modelId="{17AE42AD-B89E-439C-9923-301D83B804B6}" type="presParOf" srcId="{7E6A64A6-72DB-4D62-B97A-FAF8D7D52695}" destId="{817F898C-5D2B-4258-9F60-BC7B1D6A4582}" srcOrd="7" destOrd="0" presId="urn:microsoft.com/office/officeart/2008/layout/HorizontalMultiLevelHierarchy"/>
    <dgm:cxn modelId="{2FDCDC3C-C0F6-4487-9849-E0FE2365A6AB}" type="presParOf" srcId="{817F898C-5D2B-4258-9F60-BC7B1D6A4582}" destId="{C415F39F-E604-4399-920B-F8C96A67F707}" srcOrd="0" destOrd="0" presId="urn:microsoft.com/office/officeart/2008/layout/HorizontalMultiLevelHierarchy"/>
    <dgm:cxn modelId="{A2F5383B-1DD3-4AC1-9741-FD2C7765600D}" type="presParOf" srcId="{817F898C-5D2B-4258-9F60-BC7B1D6A4582}" destId="{1E4F2FAE-019D-4896-881E-E5D1C20794BD}" srcOrd="1" destOrd="0" presId="urn:microsoft.com/office/officeart/2008/layout/HorizontalMultiLevelHierarchy"/>
    <dgm:cxn modelId="{AF5D00F0-E712-4B3D-B218-AAFBED66EEE5}" type="presParOf" srcId="{7E6A64A6-72DB-4D62-B97A-FAF8D7D52695}" destId="{6DF59971-1E3B-43DA-9CB1-853D5FD0529C}" srcOrd="8" destOrd="0" presId="urn:microsoft.com/office/officeart/2008/layout/HorizontalMultiLevelHierarchy"/>
    <dgm:cxn modelId="{76DB5BC2-B341-4084-BB7E-591356767DBA}" type="presParOf" srcId="{6DF59971-1E3B-43DA-9CB1-853D5FD0529C}" destId="{7F613ED5-25D9-4B70-AEE1-97A5F07F2442}" srcOrd="0" destOrd="0" presId="urn:microsoft.com/office/officeart/2008/layout/HorizontalMultiLevelHierarchy"/>
    <dgm:cxn modelId="{4F43169C-DBFB-4662-B0A1-2D626DC4C14E}" type="presParOf" srcId="{7E6A64A6-72DB-4D62-B97A-FAF8D7D52695}" destId="{3B709041-9C61-4FAC-9B26-B7DF0BBB0856}" srcOrd="9" destOrd="0" presId="urn:microsoft.com/office/officeart/2008/layout/HorizontalMultiLevelHierarchy"/>
    <dgm:cxn modelId="{351F4BCF-394B-40F9-B040-5FA3AF5FB7BF}" type="presParOf" srcId="{3B709041-9C61-4FAC-9B26-B7DF0BBB0856}" destId="{A1B917EA-2094-4053-9DDE-D5BE9900369E}" srcOrd="0" destOrd="0" presId="urn:microsoft.com/office/officeart/2008/layout/HorizontalMultiLevelHierarchy"/>
    <dgm:cxn modelId="{F13BC222-F57F-41F8-9091-5894217EEF54}" type="presParOf" srcId="{3B709041-9C61-4FAC-9B26-B7DF0BBB0856}" destId="{D7FA97E7-840B-4356-B3EE-EE8AB6840D9B}" srcOrd="1" destOrd="0" presId="urn:microsoft.com/office/officeart/2008/layout/HorizontalMultiLevelHierarchy"/>
    <dgm:cxn modelId="{6407648E-1813-4B9D-9689-9B97A111938F}" type="presParOf" srcId="{7E6A64A6-72DB-4D62-B97A-FAF8D7D52695}" destId="{1BD13354-8BB6-4D71-AE22-E87B248798DC}" srcOrd="10" destOrd="0" presId="urn:microsoft.com/office/officeart/2008/layout/HorizontalMultiLevelHierarchy"/>
    <dgm:cxn modelId="{56FDDC15-D99C-41C1-B1C0-093845D3BF47}" type="presParOf" srcId="{1BD13354-8BB6-4D71-AE22-E87B248798DC}" destId="{B75C8C03-17CB-49DC-99AB-9F873B9D8582}" srcOrd="0" destOrd="0" presId="urn:microsoft.com/office/officeart/2008/layout/HorizontalMultiLevelHierarchy"/>
    <dgm:cxn modelId="{6F3D2198-5651-4133-94E5-FF0D9255E084}" type="presParOf" srcId="{7E6A64A6-72DB-4D62-B97A-FAF8D7D52695}" destId="{D6A97B6E-D2B8-43D3-994A-21386C8A6233}" srcOrd="11" destOrd="0" presId="urn:microsoft.com/office/officeart/2008/layout/HorizontalMultiLevelHierarchy"/>
    <dgm:cxn modelId="{B13385E2-9F7E-4261-B324-A21276C9C7B2}" type="presParOf" srcId="{D6A97B6E-D2B8-43D3-994A-21386C8A6233}" destId="{AEC8907E-0A75-4038-BDE8-A2C1C52FF35B}" srcOrd="0" destOrd="0" presId="urn:microsoft.com/office/officeart/2008/layout/HorizontalMultiLevelHierarchy"/>
    <dgm:cxn modelId="{09868B91-DDE2-4F5C-A30F-81B2D1ECC820}" type="presParOf" srcId="{D6A97B6E-D2B8-43D3-994A-21386C8A6233}" destId="{13222EFD-F13B-424D-8999-6DA76D9A14CA}" srcOrd="1" destOrd="0" presId="urn:microsoft.com/office/officeart/2008/layout/HorizontalMultiLevelHierarchy"/>
    <dgm:cxn modelId="{E91F9282-31B7-43E2-8508-AB5C6431D218}" type="presParOf" srcId="{13222EFD-F13B-424D-8999-6DA76D9A14CA}" destId="{0A0AFCF2-6112-40D9-9A76-5C3391C9C891}" srcOrd="0" destOrd="0" presId="urn:microsoft.com/office/officeart/2008/layout/HorizontalMultiLevelHierarchy"/>
    <dgm:cxn modelId="{EB437539-87C2-485B-8DD5-E4DF29545E29}" type="presParOf" srcId="{0A0AFCF2-6112-40D9-9A76-5C3391C9C891}" destId="{A24AC8E0-87A4-46B0-8DE3-2003F5243E58}" srcOrd="0" destOrd="0" presId="urn:microsoft.com/office/officeart/2008/layout/HorizontalMultiLevelHierarchy"/>
    <dgm:cxn modelId="{E39A2A86-3839-4A65-923A-BFC34D36CB08}" type="presParOf" srcId="{13222EFD-F13B-424D-8999-6DA76D9A14CA}" destId="{6F5BE355-C991-4CF7-8947-92E7642956D5}" srcOrd="1" destOrd="0" presId="urn:microsoft.com/office/officeart/2008/layout/HorizontalMultiLevelHierarchy"/>
    <dgm:cxn modelId="{825BC9E2-142C-46DA-8FAD-756FDC81E18A}" type="presParOf" srcId="{6F5BE355-C991-4CF7-8947-92E7642956D5}" destId="{F1E71FD3-4F20-492B-BB64-FC9D0CEDF881}" srcOrd="0" destOrd="0" presId="urn:microsoft.com/office/officeart/2008/layout/HorizontalMultiLevelHierarchy"/>
    <dgm:cxn modelId="{EE87EA20-78B1-445C-9CD9-4D6F730741B5}" type="presParOf" srcId="{6F5BE355-C991-4CF7-8947-92E7642956D5}" destId="{6A38B34E-4528-442A-A44E-49663979DFB8}" srcOrd="1" destOrd="0" presId="urn:microsoft.com/office/officeart/2008/layout/HorizontalMultiLevelHierarchy"/>
    <dgm:cxn modelId="{5A3B4862-8DA9-4E9E-913E-75B7A83D4D76}" type="presParOf" srcId="{13222EFD-F13B-424D-8999-6DA76D9A14CA}" destId="{3F67F9D6-DEC1-40C9-9E0E-CDDE1F5D4C50}" srcOrd="2" destOrd="0" presId="urn:microsoft.com/office/officeart/2008/layout/HorizontalMultiLevelHierarchy"/>
    <dgm:cxn modelId="{D3910003-B9AF-4EAB-956C-D21A116FA7B9}" type="presParOf" srcId="{3F67F9D6-DEC1-40C9-9E0E-CDDE1F5D4C50}" destId="{D6B3F880-F106-45F6-9445-EC281F9416B2}" srcOrd="0" destOrd="0" presId="urn:microsoft.com/office/officeart/2008/layout/HorizontalMultiLevelHierarchy"/>
    <dgm:cxn modelId="{D8AFD6CC-184F-496B-82AB-7F7110D954D1}" type="presParOf" srcId="{13222EFD-F13B-424D-8999-6DA76D9A14CA}" destId="{A5F770C4-D192-41FD-A3F4-A35066AC30C3}" srcOrd="3" destOrd="0" presId="urn:microsoft.com/office/officeart/2008/layout/HorizontalMultiLevelHierarchy"/>
    <dgm:cxn modelId="{41E52BF5-1817-4846-AAB0-CD29E1E0D506}" type="presParOf" srcId="{A5F770C4-D192-41FD-A3F4-A35066AC30C3}" destId="{17756201-7387-4FE4-BA38-A1DFCFBD9EA8}" srcOrd="0" destOrd="0" presId="urn:microsoft.com/office/officeart/2008/layout/HorizontalMultiLevelHierarchy"/>
    <dgm:cxn modelId="{F12CB52B-D567-41F4-B5EE-B94E60053A1B}" type="presParOf" srcId="{A5F770C4-D192-41FD-A3F4-A35066AC30C3}" destId="{680AD98D-45A6-41D3-9606-8F528BAE7C63}" srcOrd="1" destOrd="0" presId="urn:microsoft.com/office/officeart/2008/layout/HorizontalMultiLevelHierarchy"/>
    <dgm:cxn modelId="{0FB12992-64E8-4A0A-9F2D-3F40B93E9A83}" type="presParOf" srcId="{13222EFD-F13B-424D-8999-6DA76D9A14CA}" destId="{536836B2-59EA-4228-818A-86B611A8B65C}" srcOrd="4" destOrd="0" presId="urn:microsoft.com/office/officeart/2008/layout/HorizontalMultiLevelHierarchy"/>
    <dgm:cxn modelId="{EDE8DE2A-A9F7-4885-A24A-06EC97590921}" type="presParOf" srcId="{536836B2-59EA-4228-818A-86B611A8B65C}" destId="{2AC2DEEC-BDD3-436E-97B3-F6450092232A}" srcOrd="0" destOrd="0" presId="urn:microsoft.com/office/officeart/2008/layout/HorizontalMultiLevelHierarchy"/>
    <dgm:cxn modelId="{AAA21901-A4DE-4D58-B130-08847DCF38BC}" type="presParOf" srcId="{13222EFD-F13B-424D-8999-6DA76D9A14CA}" destId="{BF9DA977-4997-407A-B29F-EAB3C283310F}" srcOrd="5" destOrd="0" presId="urn:microsoft.com/office/officeart/2008/layout/HorizontalMultiLevelHierarchy"/>
    <dgm:cxn modelId="{87AFBB2A-BA74-4634-B853-4C21EA80B14A}" type="presParOf" srcId="{BF9DA977-4997-407A-B29F-EAB3C283310F}" destId="{002A9140-8084-4107-A25A-4BE3F5DAB5E2}" srcOrd="0" destOrd="0" presId="urn:microsoft.com/office/officeart/2008/layout/HorizontalMultiLevelHierarchy"/>
    <dgm:cxn modelId="{75959559-4BD1-440F-88C6-273AC838BB42}" type="presParOf" srcId="{BF9DA977-4997-407A-B29F-EAB3C283310F}" destId="{E9070896-3FF4-4536-A949-4C83226450A2}" srcOrd="1" destOrd="0" presId="urn:microsoft.com/office/officeart/2008/layout/HorizontalMultiLevelHierarchy"/>
    <dgm:cxn modelId="{F3B53E73-626D-45E1-B174-191785F006BB}" type="presParOf" srcId="{7E6A64A6-72DB-4D62-B97A-FAF8D7D52695}" destId="{829667AC-7129-4E05-8D20-515F074F568C}" srcOrd="12" destOrd="0" presId="urn:microsoft.com/office/officeart/2008/layout/HorizontalMultiLevelHierarchy"/>
    <dgm:cxn modelId="{F68FFF4E-7521-490B-A3C4-B4BFE6990A5A}" type="presParOf" srcId="{829667AC-7129-4E05-8D20-515F074F568C}" destId="{5ABB0B7F-B25D-40CD-8E8C-8D4CB3D0B8BC}" srcOrd="0" destOrd="0" presId="urn:microsoft.com/office/officeart/2008/layout/HorizontalMultiLevelHierarchy"/>
    <dgm:cxn modelId="{9654CC1C-9368-4938-83AA-9A3AF5556F4E}" type="presParOf" srcId="{7E6A64A6-72DB-4D62-B97A-FAF8D7D52695}" destId="{838B4CFA-38AD-4188-B4D9-41939B4B3898}" srcOrd="13" destOrd="0" presId="urn:microsoft.com/office/officeart/2008/layout/HorizontalMultiLevelHierarchy"/>
    <dgm:cxn modelId="{B3D7C02C-3CE7-49A9-B860-1EAEFD0F44FE}" type="presParOf" srcId="{838B4CFA-38AD-4188-B4D9-41939B4B3898}" destId="{6D57E16F-0576-4055-9BEC-8129280C7FCE}" srcOrd="0" destOrd="0" presId="urn:microsoft.com/office/officeart/2008/layout/HorizontalMultiLevelHierarchy"/>
    <dgm:cxn modelId="{494BA2F7-CE21-4F3E-97CF-9DCF688D13CE}" type="presParOf" srcId="{838B4CFA-38AD-4188-B4D9-41939B4B3898}" destId="{0754CB76-59E1-4A8E-BC8B-F79AA6D0C9F4}" srcOrd="1" destOrd="0" presId="urn:microsoft.com/office/officeart/2008/layout/HorizontalMultiLevelHierarchy"/>
    <dgm:cxn modelId="{35E5EC36-4AB8-4355-AC0D-F3BFB0573F4B}" type="presParOf" srcId="{0754CB76-59E1-4A8E-BC8B-F79AA6D0C9F4}" destId="{B32ADC1F-F3D1-47AF-84CA-BD949CAFD42F}" srcOrd="0" destOrd="0" presId="urn:microsoft.com/office/officeart/2008/layout/HorizontalMultiLevelHierarchy"/>
    <dgm:cxn modelId="{4B0CB1C5-726B-4C1F-BD6A-48A60C21CC9A}" type="presParOf" srcId="{B32ADC1F-F3D1-47AF-84CA-BD949CAFD42F}" destId="{3672AFAB-56E8-414C-902F-C286272D1221}" srcOrd="0" destOrd="0" presId="urn:microsoft.com/office/officeart/2008/layout/HorizontalMultiLevelHierarchy"/>
    <dgm:cxn modelId="{FD1A6AFA-80CF-4062-A7CD-52C9945D363B}" type="presParOf" srcId="{0754CB76-59E1-4A8E-BC8B-F79AA6D0C9F4}" destId="{F8671C3C-0188-4CB8-A7E7-4A0480B46C06}" srcOrd="1" destOrd="0" presId="urn:microsoft.com/office/officeart/2008/layout/HorizontalMultiLevelHierarchy"/>
    <dgm:cxn modelId="{A25ADB9D-6E6F-441F-A465-9714E41EFB8C}" type="presParOf" srcId="{F8671C3C-0188-4CB8-A7E7-4A0480B46C06}" destId="{C500A002-E85E-4B3F-93FF-36AB327220F3}" srcOrd="0" destOrd="0" presId="urn:microsoft.com/office/officeart/2008/layout/HorizontalMultiLevelHierarchy"/>
    <dgm:cxn modelId="{CF868651-0B1D-49A2-B9A3-2ECD126BBCAC}" type="presParOf" srcId="{F8671C3C-0188-4CB8-A7E7-4A0480B46C06}" destId="{585F09EF-9EB0-40F3-8667-20C5E1309E46}" srcOrd="1" destOrd="0" presId="urn:microsoft.com/office/officeart/2008/layout/HorizontalMultiLevelHierarchy"/>
    <dgm:cxn modelId="{31AEF4FB-C8F1-40EA-AAB1-BD76185308B5}" type="presParOf" srcId="{0754CB76-59E1-4A8E-BC8B-F79AA6D0C9F4}" destId="{3E4A597F-D55B-4E39-ABF0-502C3949F946}" srcOrd="2" destOrd="0" presId="urn:microsoft.com/office/officeart/2008/layout/HorizontalMultiLevelHierarchy"/>
    <dgm:cxn modelId="{9955B33F-6F52-4351-BAB3-FB78BE9B936E}" type="presParOf" srcId="{3E4A597F-D55B-4E39-ABF0-502C3949F946}" destId="{0A42EF28-DB55-47F9-AA07-84176ACC7DBB}" srcOrd="0" destOrd="0" presId="urn:microsoft.com/office/officeart/2008/layout/HorizontalMultiLevelHierarchy"/>
    <dgm:cxn modelId="{B0FD9B2A-BD19-4176-93BE-8082CA1C3497}" type="presParOf" srcId="{0754CB76-59E1-4A8E-BC8B-F79AA6D0C9F4}" destId="{5AD6A729-3CDC-4914-9341-313B352DEB55}" srcOrd="3" destOrd="0" presId="urn:microsoft.com/office/officeart/2008/layout/HorizontalMultiLevelHierarchy"/>
    <dgm:cxn modelId="{03628789-0AD4-4EEE-A49D-CCFD913248E8}" type="presParOf" srcId="{5AD6A729-3CDC-4914-9341-313B352DEB55}" destId="{5A5DF3C7-60E6-459D-BBAF-276E3EF370EB}" srcOrd="0" destOrd="0" presId="urn:microsoft.com/office/officeart/2008/layout/HorizontalMultiLevelHierarchy"/>
    <dgm:cxn modelId="{003B10C9-FEB3-4496-B584-054AAA4F5FE1}" type="presParOf" srcId="{5AD6A729-3CDC-4914-9341-313B352DEB55}" destId="{DCDDA695-6410-4376-9CC2-2077C54E2C9A}" srcOrd="1" destOrd="0" presId="urn:microsoft.com/office/officeart/2008/layout/HorizontalMultiLevelHierarchy"/>
    <dgm:cxn modelId="{4FBCAB45-9679-44BB-8E91-B4F463DC341C}" type="presParOf" srcId="{0754CB76-59E1-4A8E-BC8B-F79AA6D0C9F4}" destId="{7F18661D-9AC3-4849-A40C-BD085C55ABAE}" srcOrd="4" destOrd="0" presId="urn:microsoft.com/office/officeart/2008/layout/HorizontalMultiLevelHierarchy"/>
    <dgm:cxn modelId="{6C83DB76-247F-46A3-A969-07B5B7DABA5C}" type="presParOf" srcId="{7F18661D-9AC3-4849-A40C-BD085C55ABAE}" destId="{1C70085D-E6BF-427D-A7D8-6DB988F06636}" srcOrd="0" destOrd="0" presId="urn:microsoft.com/office/officeart/2008/layout/HorizontalMultiLevelHierarchy"/>
    <dgm:cxn modelId="{B4FB6EB5-BC13-4ECF-B6C9-4A5DF67F1D78}" type="presParOf" srcId="{0754CB76-59E1-4A8E-BC8B-F79AA6D0C9F4}" destId="{62C0CFD8-4051-4177-A25A-8FB14ECCEAE3}" srcOrd="5" destOrd="0" presId="urn:microsoft.com/office/officeart/2008/layout/HorizontalMultiLevelHierarchy"/>
    <dgm:cxn modelId="{9545051A-268D-4449-B08E-646AF414E2BF}" type="presParOf" srcId="{62C0CFD8-4051-4177-A25A-8FB14ECCEAE3}" destId="{6128558D-6042-485B-B703-AE3735607FBD}" srcOrd="0" destOrd="0" presId="urn:microsoft.com/office/officeart/2008/layout/HorizontalMultiLevelHierarchy"/>
    <dgm:cxn modelId="{91AA419F-06AA-4A10-A51D-E150B675BE09}" type="presParOf" srcId="{62C0CFD8-4051-4177-A25A-8FB14ECCEAE3}" destId="{BD1F7680-CDBA-4C70-B1A5-ED3C1B13A7DB}" srcOrd="1" destOrd="0" presId="urn:microsoft.com/office/officeart/2008/layout/HorizontalMultiLevelHierarchy"/>
    <dgm:cxn modelId="{6D8C466D-3410-429D-A699-064ED233E121}" type="presParOf" srcId="{0754CB76-59E1-4A8E-BC8B-F79AA6D0C9F4}" destId="{4C6263DC-14D1-461A-9B1F-F06B0DFB8154}" srcOrd="6" destOrd="0" presId="urn:microsoft.com/office/officeart/2008/layout/HorizontalMultiLevelHierarchy"/>
    <dgm:cxn modelId="{ACAA47DD-1FDE-4E43-8E87-25728BA37DDD}" type="presParOf" srcId="{4C6263DC-14D1-461A-9B1F-F06B0DFB8154}" destId="{AC851FC7-3331-42BB-87C7-70EA1980F851}" srcOrd="0" destOrd="0" presId="urn:microsoft.com/office/officeart/2008/layout/HorizontalMultiLevelHierarchy"/>
    <dgm:cxn modelId="{63C26263-3069-4914-A06A-3BEDC01BC4FA}" type="presParOf" srcId="{0754CB76-59E1-4A8E-BC8B-F79AA6D0C9F4}" destId="{77402118-AA9A-42FF-9920-3A67A19C5F37}" srcOrd="7" destOrd="0" presId="urn:microsoft.com/office/officeart/2008/layout/HorizontalMultiLevelHierarchy"/>
    <dgm:cxn modelId="{5AA7A268-E9DD-4A78-A160-9476052D749C}" type="presParOf" srcId="{77402118-AA9A-42FF-9920-3A67A19C5F37}" destId="{47056AC0-1A84-41B2-8A4A-0495F1485B12}" srcOrd="0" destOrd="0" presId="urn:microsoft.com/office/officeart/2008/layout/HorizontalMultiLevelHierarchy"/>
    <dgm:cxn modelId="{32C29438-F304-4070-BE91-8986DE00444E}" type="presParOf" srcId="{77402118-AA9A-42FF-9920-3A67A19C5F37}" destId="{62BB8666-FB71-4814-BE9D-99EB596A200D}" srcOrd="1" destOrd="0" presId="urn:microsoft.com/office/officeart/2008/layout/HorizontalMultiLevelHierarchy"/>
    <dgm:cxn modelId="{6EC6E2B8-F23D-43E2-BE4C-A45843E7AC10}" type="presParOf" srcId="{0754CB76-59E1-4A8E-BC8B-F79AA6D0C9F4}" destId="{367778E5-71E9-4A2F-A101-B424D0E4D087}" srcOrd="8" destOrd="0" presId="urn:microsoft.com/office/officeart/2008/layout/HorizontalMultiLevelHierarchy"/>
    <dgm:cxn modelId="{7EDA3C6F-4FAC-400E-BCCC-A1374E6A5B4D}" type="presParOf" srcId="{367778E5-71E9-4A2F-A101-B424D0E4D087}" destId="{28197C7B-AFE6-4793-82CB-C5B30E8A48B2}" srcOrd="0" destOrd="0" presId="urn:microsoft.com/office/officeart/2008/layout/HorizontalMultiLevelHierarchy"/>
    <dgm:cxn modelId="{8EEB56FA-D22B-488F-AC46-2CD13AAC2274}" type="presParOf" srcId="{0754CB76-59E1-4A8E-BC8B-F79AA6D0C9F4}" destId="{652F5383-DA60-4C8D-83A0-6AA5B7F5B012}" srcOrd="9" destOrd="0" presId="urn:microsoft.com/office/officeart/2008/layout/HorizontalMultiLevelHierarchy"/>
    <dgm:cxn modelId="{59ED65FD-D7AA-4C5E-8294-1ACF4B5E13EA}" type="presParOf" srcId="{652F5383-DA60-4C8D-83A0-6AA5B7F5B012}" destId="{C69C853C-9992-4746-B587-C9C2F7F52D3A}" srcOrd="0" destOrd="0" presId="urn:microsoft.com/office/officeart/2008/layout/HorizontalMultiLevelHierarchy"/>
    <dgm:cxn modelId="{EC08CE1C-FDC7-42F9-B11A-5246F41D4CD1}" type="presParOf" srcId="{652F5383-DA60-4C8D-83A0-6AA5B7F5B012}" destId="{0F358AB1-EE61-48EA-B9D7-E94DF067B018}" srcOrd="1" destOrd="0" presId="urn:microsoft.com/office/officeart/2008/layout/HorizontalMultiLevelHierarchy"/>
    <dgm:cxn modelId="{ED950DF5-BA27-43D7-A0F0-CE8999D75E4C}" type="presParOf" srcId="{7E6A64A6-72DB-4D62-B97A-FAF8D7D52695}" destId="{7AA42C27-189F-4C7C-8516-421C9959C047}" srcOrd="14" destOrd="0" presId="urn:microsoft.com/office/officeart/2008/layout/HorizontalMultiLevelHierarchy"/>
    <dgm:cxn modelId="{A90F4350-DF9D-48AA-B7D5-DE8F2C744447}" type="presParOf" srcId="{7AA42C27-189F-4C7C-8516-421C9959C047}" destId="{A1C3F4DF-5EB1-4308-BBB1-35D982EE6BE1}" srcOrd="0" destOrd="0" presId="urn:microsoft.com/office/officeart/2008/layout/HorizontalMultiLevelHierarchy"/>
    <dgm:cxn modelId="{C18FBFE7-095B-4933-919C-61BFD39FB66E}" type="presParOf" srcId="{7E6A64A6-72DB-4D62-B97A-FAF8D7D52695}" destId="{9981D66A-6EEF-4B01-8CFD-5CB8BAE12D86}" srcOrd="15" destOrd="0" presId="urn:microsoft.com/office/officeart/2008/layout/HorizontalMultiLevelHierarchy"/>
    <dgm:cxn modelId="{D0833565-F044-4A7F-AD0E-E48ADBBE1F6F}" type="presParOf" srcId="{9981D66A-6EEF-4B01-8CFD-5CB8BAE12D86}" destId="{D0F373C9-7046-4810-BFC7-47577304AA71}" srcOrd="0" destOrd="0" presId="urn:microsoft.com/office/officeart/2008/layout/HorizontalMultiLevelHierarchy"/>
    <dgm:cxn modelId="{2F357CBA-65E2-495D-9317-2CC0169112A3}" type="presParOf" srcId="{9981D66A-6EEF-4B01-8CFD-5CB8BAE12D86}" destId="{1AAEE4F9-73B7-4AA5-9D5F-B4BBAAF24443}" srcOrd="1" destOrd="0" presId="urn:microsoft.com/office/officeart/2008/layout/HorizontalMultiLevelHierarchy"/>
    <dgm:cxn modelId="{79B082FB-D9F6-4B32-8D82-EA1DABFC43E4}" type="presParOf" srcId="{1AAEE4F9-73B7-4AA5-9D5F-B4BBAAF24443}" destId="{D945B3BA-F279-471B-A9B0-2868D2AE1C4F}" srcOrd="0" destOrd="0" presId="urn:microsoft.com/office/officeart/2008/layout/HorizontalMultiLevelHierarchy"/>
    <dgm:cxn modelId="{38313152-D20D-4EF2-93F4-B1A6AAC017A0}" type="presParOf" srcId="{D945B3BA-F279-471B-A9B0-2868D2AE1C4F}" destId="{76C13763-5AEA-4B8A-AA4A-F1302DFB98BD}" srcOrd="0" destOrd="0" presId="urn:microsoft.com/office/officeart/2008/layout/HorizontalMultiLevelHierarchy"/>
    <dgm:cxn modelId="{5C61F4D4-BF67-4999-BF36-4891A89DF70A}" type="presParOf" srcId="{1AAEE4F9-73B7-4AA5-9D5F-B4BBAAF24443}" destId="{A3B23E3D-413D-4266-880C-90284DE75B03}" srcOrd="1" destOrd="0" presId="urn:microsoft.com/office/officeart/2008/layout/HorizontalMultiLevelHierarchy"/>
    <dgm:cxn modelId="{49037E98-0B34-4BCF-BF3C-76CC0DBC70B3}" type="presParOf" srcId="{A3B23E3D-413D-4266-880C-90284DE75B03}" destId="{AE6E58CC-C615-4770-B933-8DE7589DB4A0}" srcOrd="0" destOrd="0" presId="urn:microsoft.com/office/officeart/2008/layout/HorizontalMultiLevelHierarchy"/>
    <dgm:cxn modelId="{6D9A57A7-39DE-4EE9-830E-DB0BC9AA222C}" type="presParOf" srcId="{A3B23E3D-413D-4266-880C-90284DE75B03}" destId="{B63EBCEA-2CAA-4F6A-9AF7-F925D2858587}" srcOrd="1" destOrd="0" presId="urn:microsoft.com/office/officeart/2008/layout/HorizontalMultiLevelHierarchy"/>
    <dgm:cxn modelId="{2BA72A80-CCD0-4A72-8ADD-28AFE5A5B9F4}" type="presParOf" srcId="{1AAEE4F9-73B7-4AA5-9D5F-B4BBAAF24443}" destId="{E15C84F6-77E6-4B93-82BA-4970A6039C8B}" srcOrd="2" destOrd="0" presId="urn:microsoft.com/office/officeart/2008/layout/HorizontalMultiLevelHierarchy"/>
    <dgm:cxn modelId="{6BF28A13-E20E-4396-B3DD-6CDFF6BD27DD}" type="presParOf" srcId="{E15C84F6-77E6-4B93-82BA-4970A6039C8B}" destId="{0EC1F42D-EEFA-44F9-AF41-8BA288683B35}" srcOrd="0" destOrd="0" presId="urn:microsoft.com/office/officeart/2008/layout/HorizontalMultiLevelHierarchy"/>
    <dgm:cxn modelId="{E023E15F-683C-4BC1-B8DD-2CB67AF0B765}" type="presParOf" srcId="{1AAEE4F9-73B7-4AA5-9D5F-B4BBAAF24443}" destId="{0C0135B4-1137-4D08-BEA9-736595C6141C}" srcOrd="3" destOrd="0" presId="urn:microsoft.com/office/officeart/2008/layout/HorizontalMultiLevelHierarchy"/>
    <dgm:cxn modelId="{72804ABD-11D2-4BF7-9BEE-5E32B8D98A23}" type="presParOf" srcId="{0C0135B4-1137-4D08-BEA9-736595C6141C}" destId="{3BAA3634-DE2E-4D82-8CE2-3D8D07309F11}" srcOrd="0" destOrd="0" presId="urn:microsoft.com/office/officeart/2008/layout/HorizontalMultiLevelHierarchy"/>
    <dgm:cxn modelId="{E79EF2D5-6286-462B-A1EC-04BC24D667F2}" type="presParOf" srcId="{0C0135B4-1137-4D08-BEA9-736595C6141C}" destId="{9E2466C8-091C-4576-86E3-EC573799E17B}" srcOrd="1" destOrd="0" presId="urn:microsoft.com/office/officeart/2008/layout/HorizontalMultiLevelHierarchy"/>
    <dgm:cxn modelId="{0BFD1A13-254A-4023-881D-2DAD19C2B1FA}" type="presParOf" srcId="{1AAEE4F9-73B7-4AA5-9D5F-B4BBAAF24443}" destId="{96BC9C5C-7ABB-45AE-9A41-4A0F55F5DEF2}" srcOrd="4" destOrd="0" presId="urn:microsoft.com/office/officeart/2008/layout/HorizontalMultiLevelHierarchy"/>
    <dgm:cxn modelId="{35AA119A-1CEA-4C48-B534-AF470AE986F0}" type="presParOf" srcId="{96BC9C5C-7ABB-45AE-9A41-4A0F55F5DEF2}" destId="{01543C3B-F466-42CF-BFAD-E65081C9BE1A}" srcOrd="0" destOrd="0" presId="urn:microsoft.com/office/officeart/2008/layout/HorizontalMultiLevelHierarchy"/>
    <dgm:cxn modelId="{557055DA-94A3-49FC-AF14-2D484BD4B8F5}" type="presParOf" srcId="{1AAEE4F9-73B7-4AA5-9D5F-B4BBAAF24443}" destId="{2C68B37D-4717-4939-80E5-789C8D122B2C}" srcOrd="5" destOrd="0" presId="urn:microsoft.com/office/officeart/2008/layout/HorizontalMultiLevelHierarchy"/>
    <dgm:cxn modelId="{29CD4607-B43C-462F-AF5C-E601B8FF2E78}" type="presParOf" srcId="{2C68B37D-4717-4939-80E5-789C8D122B2C}" destId="{30CF1E61-5D46-449A-A4A2-CB80C8A92A05}" srcOrd="0" destOrd="0" presId="urn:microsoft.com/office/officeart/2008/layout/HorizontalMultiLevelHierarchy"/>
    <dgm:cxn modelId="{ADA9F359-1D37-462E-8A97-581614E8B2D3}" type="presParOf" srcId="{2C68B37D-4717-4939-80E5-789C8D122B2C}" destId="{3958C1AC-4762-414C-A8F4-AEA27824D8A7}" srcOrd="1" destOrd="0" presId="urn:microsoft.com/office/officeart/2008/layout/HorizontalMultiLevelHierarchy"/>
    <dgm:cxn modelId="{263E2667-5B02-4DEC-9B45-FFBCDAAF1497}" type="presParOf" srcId="{1AAEE4F9-73B7-4AA5-9D5F-B4BBAAF24443}" destId="{2C9C4185-C54E-44FD-A00F-7336942F60BC}" srcOrd="6" destOrd="0" presId="urn:microsoft.com/office/officeart/2008/layout/HorizontalMultiLevelHierarchy"/>
    <dgm:cxn modelId="{69D386DD-3BC3-41BE-9000-0404C44CBA52}" type="presParOf" srcId="{2C9C4185-C54E-44FD-A00F-7336942F60BC}" destId="{32FD7C68-0227-490C-994A-0DB14E7AEA09}" srcOrd="0" destOrd="0" presId="urn:microsoft.com/office/officeart/2008/layout/HorizontalMultiLevelHierarchy"/>
    <dgm:cxn modelId="{6F4B3DF0-06B8-4CD9-B7CB-C0BA40A745E7}" type="presParOf" srcId="{1AAEE4F9-73B7-4AA5-9D5F-B4BBAAF24443}" destId="{29144108-3CE5-43AF-9CC8-DCCECEBFBFDA}" srcOrd="7" destOrd="0" presId="urn:microsoft.com/office/officeart/2008/layout/HorizontalMultiLevelHierarchy"/>
    <dgm:cxn modelId="{CA4FBA18-62C2-482A-A172-0189A04C555B}" type="presParOf" srcId="{29144108-3CE5-43AF-9CC8-DCCECEBFBFDA}" destId="{88193797-05FE-46AB-AE40-3619D8D26258}" srcOrd="0" destOrd="0" presId="urn:microsoft.com/office/officeart/2008/layout/HorizontalMultiLevelHierarchy"/>
    <dgm:cxn modelId="{F3FC7219-6921-471F-A864-4E7A4E796421}" type="presParOf" srcId="{29144108-3CE5-43AF-9CC8-DCCECEBFBFDA}" destId="{FFBDB135-BA96-430A-82F6-6333281F9927}" srcOrd="1" destOrd="0" presId="urn:microsoft.com/office/officeart/2008/layout/HorizontalMultiLevelHierarchy"/>
    <dgm:cxn modelId="{8BDCDC98-AF5B-4EE9-82F1-94CF67EAB375}" type="presParOf" srcId="{1AAEE4F9-73B7-4AA5-9D5F-B4BBAAF24443}" destId="{39A169BB-F202-438A-96C9-DE4EA56DCC57}" srcOrd="8" destOrd="0" presId="urn:microsoft.com/office/officeart/2008/layout/HorizontalMultiLevelHierarchy"/>
    <dgm:cxn modelId="{150377EB-7068-4FFF-B9EC-8FA8BFC8E2EA}" type="presParOf" srcId="{39A169BB-F202-438A-96C9-DE4EA56DCC57}" destId="{1E5D0E71-290F-49F0-B01F-7DB1CDFCB438}" srcOrd="0" destOrd="0" presId="urn:microsoft.com/office/officeart/2008/layout/HorizontalMultiLevelHierarchy"/>
    <dgm:cxn modelId="{9DF798B7-943E-4C4F-BC18-8978632871D6}" type="presParOf" srcId="{1AAEE4F9-73B7-4AA5-9D5F-B4BBAAF24443}" destId="{4A925041-773F-4C86-A503-E07A963857CD}" srcOrd="9" destOrd="0" presId="urn:microsoft.com/office/officeart/2008/layout/HorizontalMultiLevelHierarchy"/>
    <dgm:cxn modelId="{B57E684A-55F6-4A8D-9C33-DE1BC9134F94}" type="presParOf" srcId="{4A925041-773F-4C86-A503-E07A963857CD}" destId="{EB633F64-375C-4C24-B4B7-8E10A8216C05}" srcOrd="0" destOrd="0" presId="urn:microsoft.com/office/officeart/2008/layout/HorizontalMultiLevelHierarchy"/>
    <dgm:cxn modelId="{DCF3ABEE-569A-44CD-8918-559F6F39BEF8}" type="presParOf" srcId="{4A925041-773F-4C86-A503-E07A963857CD}" destId="{C9087AE3-6267-42BD-8097-8DCECE020C9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8621C-9AEC-45F4-944A-A518071708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FDABE-793E-42B4-B48F-90305F673C4A}">
      <dgm:prSet/>
      <dgm:spPr/>
      <dgm:t>
        <a:bodyPr/>
        <a:lstStyle/>
        <a:p>
          <a:r>
            <a:rPr lang="en-US" dirty="0"/>
            <a:t>“WEDDING BRIDGE” User</a:t>
          </a:r>
        </a:p>
      </dgm:t>
    </dgm:pt>
    <dgm:pt modelId="{2ECC6562-4EF0-480B-ACCE-6F2628F3C982}" type="parTrans" cxnId="{43323840-C1F9-473B-B179-C09D0E839176}">
      <dgm:prSet/>
      <dgm:spPr/>
      <dgm:t>
        <a:bodyPr/>
        <a:lstStyle/>
        <a:p>
          <a:endParaRPr lang="en-US"/>
        </a:p>
      </dgm:t>
    </dgm:pt>
    <dgm:pt modelId="{7CA3707F-1C44-4456-9A3F-3475B943C32B}" type="sibTrans" cxnId="{43323840-C1F9-473B-B179-C09D0E839176}">
      <dgm:prSet/>
      <dgm:spPr/>
      <dgm:t>
        <a:bodyPr/>
        <a:lstStyle/>
        <a:p>
          <a:endParaRPr lang="en-US"/>
        </a:p>
      </dgm:t>
    </dgm:pt>
    <dgm:pt modelId="{01F0798E-E590-486F-90F6-AB32CAA3541C}">
      <dgm:prSet/>
      <dgm:spPr/>
      <dgm:t>
        <a:bodyPr/>
        <a:lstStyle/>
        <a:p>
          <a:r>
            <a:rPr lang="en-US" dirty="0"/>
            <a:t>As a user, I want to browse a attractive  and easy user interface.</a:t>
          </a:r>
        </a:p>
      </dgm:t>
    </dgm:pt>
    <dgm:pt modelId="{A73A6142-776C-482B-B8B0-CFE1D4C4B9B2}" type="parTrans" cxnId="{C5723607-7E17-4DFF-954D-4EB6F253F017}">
      <dgm:prSet/>
      <dgm:spPr/>
      <dgm:t>
        <a:bodyPr/>
        <a:lstStyle/>
        <a:p>
          <a:endParaRPr lang="en-US"/>
        </a:p>
      </dgm:t>
    </dgm:pt>
    <dgm:pt modelId="{B2F13AF9-5B9D-409D-A9A6-5DA6C6D59D62}" type="sibTrans" cxnId="{C5723607-7E17-4DFF-954D-4EB6F253F017}">
      <dgm:prSet/>
      <dgm:spPr/>
      <dgm:t>
        <a:bodyPr/>
        <a:lstStyle/>
        <a:p>
          <a:endParaRPr lang="en-US"/>
        </a:p>
      </dgm:t>
    </dgm:pt>
    <dgm:pt modelId="{4D44F2F6-9F90-4165-AD88-8CC61EAFF98C}">
      <dgm:prSet/>
      <dgm:spPr/>
      <dgm:t>
        <a:bodyPr/>
        <a:lstStyle/>
        <a:p>
          <a:r>
            <a:rPr lang="en-US"/>
            <a:t>As a user, I want to browse all the wedding that listed on the platform with dates and location.</a:t>
          </a:r>
        </a:p>
      </dgm:t>
    </dgm:pt>
    <dgm:pt modelId="{5D14582B-D4BC-4308-A708-63B7AF1F604D}" type="parTrans" cxnId="{BFFD5701-EC19-4990-BAB8-82EE1C11829F}">
      <dgm:prSet/>
      <dgm:spPr/>
      <dgm:t>
        <a:bodyPr/>
        <a:lstStyle/>
        <a:p>
          <a:endParaRPr lang="en-US"/>
        </a:p>
      </dgm:t>
    </dgm:pt>
    <dgm:pt modelId="{CCCA1AF0-9240-4747-B61E-4F313A31C199}" type="sibTrans" cxnId="{BFFD5701-EC19-4990-BAB8-82EE1C11829F}">
      <dgm:prSet/>
      <dgm:spPr/>
      <dgm:t>
        <a:bodyPr/>
        <a:lstStyle/>
        <a:p>
          <a:endParaRPr lang="en-US"/>
        </a:p>
      </dgm:t>
    </dgm:pt>
    <dgm:pt modelId="{3B5A7E1F-6888-40AD-8848-A69A192870DC}">
      <dgm:prSet/>
      <dgm:spPr/>
      <dgm:t>
        <a:bodyPr/>
        <a:lstStyle/>
        <a:p>
          <a:r>
            <a:rPr lang="en-US"/>
            <a:t>As a user, I want to login and maintain my user profile</a:t>
          </a:r>
        </a:p>
      </dgm:t>
    </dgm:pt>
    <dgm:pt modelId="{E6DCBD56-5727-486F-8F20-6DFA7DD8BC24}" type="parTrans" cxnId="{5855D591-17B1-4251-94BD-C4D3D866B61B}">
      <dgm:prSet/>
      <dgm:spPr/>
      <dgm:t>
        <a:bodyPr/>
        <a:lstStyle/>
        <a:p>
          <a:endParaRPr lang="en-US"/>
        </a:p>
      </dgm:t>
    </dgm:pt>
    <dgm:pt modelId="{28B25729-5AF8-46E4-A4F1-5FEB78298A31}" type="sibTrans" cxnId="{5855D591-17B1-4251-94BD-C4D3D866B61B}">
      <dgm:prSet/>
      <dgm:spPr/>
      <dgm:t>
        <a:bodyPr/>
        <a:lstStyle/>
        <a:p>
          <a:endParaRPr lang="en-US"/>
        </a:p>
      </dgm:t>
    </dgm:pt>
    <dgm:pt modelId="{C6BF16AE-EF3C-4F23-9266-748016DD94A4}">
      <dgm:prSet/>
      <dgm:spPr/>
      <dgm:t>
        <a:bodyPr/>
        <a:lstStyle/>
        <a:p>
          <a:r>
            <a:rPr lang="en-US" dirty="0"/>
            <a:t>As a user, I want to See Company Details and News portal</a:t>
          </a:r>
        </a:p>
      </dgm:t>
    </dgm:pt>
    <dgm:pt modelId="{41DE5658-9B88-4951-A26E-C98212A95561}" type="parTrans" cxnId="{B7F44336-0D03-4813-ADB2-68522572619B}">
      <dgm:prSet/>
      <dgm:spPr/>
      <dgm:t>
        <a:bodyPr/>
        <a:lstStyle/>
        <a:p>
          <a:endParaRPr lang="en-US"/>
        </a:p>
      </dgm:t>
    </dgm:pt>
    <dgm:pt modelId="{40DC98CC-0A7E-42C6-BD23-F85BB89E9325}" type="sibTrans" cxnId="{B7F44336-0D03-4813-ADB2-68522572619B}">
      <dgm:prSet/>
      <dgm:spPr/>
      <dgm:t>
        <a:bodyPr/>
        <a:lstStyle/>
        <a:p>
          <a:endParaRPr lang="en-US"/>
        </a:p>
      </dgm:t>
    </dgm:pt>
    <dgm:pt modelId="{BC01FBE2-5EC0-4E2D-A36F-0FBFF1B3E4BD}">
      <dgm:prSet/>
      <dgm:spPr/>
      <dgm:t>
        <a:bodyPr/>
        <a:lstStyle/>
        <a:p>
          <a:r>
            <a:rPr lang="en-US"/>
            <a:t>As a user, I want to see peoples reviews on their previous Wedding attend experience</a:t>
          </a:r>
        </a:p>
      </dgm:t>
    </dgm:pt>
    <dgm:pt modelId="{CB8E1792-FFEE-4827-9423-3D87284315D9}" type="parTrans" cxnId="{18EDDE11-4865-43EC-844A-CFCEF7EC5B5D}">
      <dgm:prSet/>
      <dgm:spPr/>
      <dgm:t>
        <a:bodyPr/>
        <a:lstStyle/>
        <a:p>
          <a:endParaRPr lang="en-US"/>
        </a:p>
      </dgm:t>
    </dgm:pt>
    <dgm:pt modelId="{0E316A00-C740-49E9-90A8-11FFC8791A73}" type="sibTrans" cxnId="{18EDDE11-4865-43EC-844A-CFCEF7EC5B5D}">
      <dgm:prSet/>
      <dgm:spPr/>
      <dgm:t>
        <a:bodyPr/>
        <a:lstStyle/>
        <a:p>
          <a:endParaRPr lang="en-US"/>
        </a:p>
      </dgm:t>
    </dgm:pt>
    <dgm:pt modelId="{B0071F37-D0B0-4EC6-A6EC-7AEA50EF1B07}">
      <dgm:prSet/>
      <dgm:spPr/>
      <dgm:t>
        <a:bodyPr/>
        <a:lstStyle/>
        <a:p>
          <a:r>
            <a:rPr lang="en-US" dirty="0"/>
            <a:t>As a Local Wedding Host, I want to Host my Wedding</a:t>
          </a:r>
        </a:p>
      </dgm:t>
    </dgm:pt>
    <dgm:pt modelId="{64C38BD3-A23C-4CF2-8A54-7AC4C5B9EC40}" type="parTrans" cxnId="{87F5C644-2EBC-457C-9F14-0D3F40AD304C}">
      <dgm:prSet/>
      <dgm:spPr/>
      <dgm:t>
        <a:bodyPr/>
        <a:lstStyle/>
        <a:p>
          <a:endParaRPr lang="en-US"/>
        </a:p>
      </dgm:t>
    </dgm:pt>
    <dgm:pt modelId="{581D9695-4EBA-46F6-A2AB-67E41AEC27AD}" type="sibTrans" cxnId="{87F5C644-2EBC-457C-9F14-0D3F40AD304C}">
      <dgm:prSet/>
      <dgm:spPr/>
      <dgm:t>
        <a:bodyPr/>
        <a:lstStyle/>
        <a:p>
          <a:endParaRPr lang="en-US"/>
        </a:p>
      </dgm:t>
    </dgm:pt>
    <dgm:pt modelId="{0AE048F1-4F30-4B53-BF19-A9D329AFCAAD}">
      <dgm:prSet/>
      <dgm:spPr/>
      <dgm:t>
        <a:bodyPr/>
        <a:lstStyle/>
        <a:p>
          <a:r>
            <a:rPr lang="en-US"/>
            <a:t>As a Local Wedding Host, I want to add all the details info of the wedding including payment receive medium.</a:t>
          </a:r>
        </a:p>
      </dgm:t>
    </dgm:pt>
    <dgm:pt modelId="{BCBB7D36-2A61-4FBC-808B-6B05D8A88927}" type="parTrans" cxnId="{52A46E4E-DF19-4F8E-AC66-4C2C8641AD43}">
      <dgm:prSet/>
      <dgm:spPr/>
      <dgm:t>
        <a:bodyPr/>
        <a:lstStyle/>
        <a:p>
          <a:endParaRPr lang="en-US"/>
        </a:p>
      </dgm:t>
    </dgm:pt>
    <dgm:pt modelId="{B9240AB6-5328-4CA4-89A0-ACCCCEE08805}" type="sibTrans" cxnId="{52A46E4E-DF19-4F8E-AC66-4C2C8641AD43}">
      <dgm:prSet/>
      <dgm:spPr/>
      <dgm:t>
        <a:bodyPr/>
        <a:lstStyle/>
        <a:p>
          <a:endParaRPr lang="en-US"/>
        </a:p>
      </dgm:t>
    </dgm:pt>
    <dgm:pt modelId="{E31F9DB1-3571-4C7D-A36E-B337F0E276B1}">
      <dgm:prSet/>
      <dgm:spPr/>
      <dgm:t>
        <a:bodyPr/>
        <a:lstStyle/>
        <a:p>
          <a:r>
            <a:rPr lang="en-US"/>
            <a:t>As a Local Wedding Host, I don’t want to share all the details personal info to all the user but only share to those who booked for the wedding.</a:t>
          </a:r>
        </a:p>
      </dgm:t>
    </dgm:pt>
    <dgm:pt modelId="{8C34AA8C-86F3-4074-96AA-D576062C2849}" type="parTrans" cxnId="{96A8FD76-3EDC-49C6-AE26-54D3CFCE900B}">
      <dgm:prSet/>
      <dgm:spPr/>
      <dgm:t>
        <a:bodyPr/>
        <a:lstStyle/>
        <a:p>
          <a:endParaRPr lang="en-US"/>
        </a:p>
      </dgm:t>
    </dgm:pt>
    <dgm:pt modelId="{7D569ED4-97EE-4F84-B81E-13197C623231}" type="sibTrans" cxnId="{96A8FD76-3EDC-49C6-AE26-54D3CFCE900B}">
      <dgm:prSet/>
      <dgm:spPr/>
      <dgm:t>
        <a:bodyPr/>
        <a:lstStyle/>
        <a:p>
          <a:endParaRPr lang="en-US"/>
        </a:p>
      </dgm:t>
    </dgm:pt>
    <dgm:pt modelId="{BFE78ABE-EFF6-4302-AE52-A1C59041DBED}">
      <dgm:prSet/>
      <dgm:spPr/>
      <dgm:t>
        <a:bodyPr/>
        <a:lstStyle/>
        <a:p>
          <a:r>
            <a:rPr lang="en-US"/>
            <a:t>As a Local Wedding Host, I want to receive payment on a secure payment gateway system.</a:t>
          </a:r>
        </a:p>
      </dgm:t>
    </dgm:pt>
    <dgm:pt modelId="{8D326ECF-9F6A-4C4E-B323-C23ABFBA0ED3}" type="parTrans" cxnId="{F1C7BE46-7C18-467C-ACC1-9DD0573622E9}">
      <dgm:prSet/>
      <dgm:spPr/>
      <dgm:t>
        <a:bodyPr/>
        <a:lstStyle/>
        <a:p>
          <a:endParaRPr lang="en-US"/>
        </a:p>
      </dgm:t>
    </dgm:pt>
    <dgm:pt modelId="{170D5AF7-0DC5-40DE-88FD-2FF79509FAAB}" type="sibTrans" cxnId="{F1C7BE46-7C18-467C-ACC1-9DD0573622E9}">
      <dgm:prSet/>
      <dgm:spPr/>
      <dgm:t>
        <a:bodyPr/>
        <a:lstStyle/>
        <a:p>
          <a:endParaRPr lang="en-US"/>
        </a:p>
      </dgm:t>
    </dgm:pt>
    <dgm:pt modelId="{8D2BCF2A-FC03-4DDA-81D8-C764742775C5}">
      <dgm:prSet/>
      <dgm:spPr/>
      <dgm:t>
        <a:bodyPr/>
        <a:lstStyle/>
        <a:p>
          <a:r>
            <a:rPr lang="en-US"/>
            <a:t>As a Wedding attender, I want to booked for a wedding</a:t>
          </a:r>
        </a:p>
      </dgm:t>
    </dgm:pt>
    <dgm:pt modelId="{F7670BE6-3452-4AFD-8ABA-C305181E21C2}" type="parTrans" cxnId="{185DC2F7-75F7-45DF-8C59-2EE57AF15136}">
      <dgm:prSet/>
      <dgm:spPr/>
      <dgm:t>
        <a:bodyPr/>
        <a:lstStyle/>
        <a:p>
          <a:endParaRPr lang="en-US"/>
        </a:p>
      </dgm:t>
    </dgm:pt>
    <dgm:pt modelId="{BEDC3CB6-D1D6-4847-A338-5421D31BF71A}" type="sibTrans" cxnId="{185DC2F7-75F7-45DF-8C59-2EE57AF15136}">
      <dgm:prSet/>
      <dgm:spPr/>
      <dgm:t>
        <a:bodyPr/>
        <a:lstStyle/>
        <a:p>
          <a:endParaRPr lang="en-US"/>
        </a:p>
      </dgm:t>
    </dgm:pt>
    <dgm:pt modelId="{FE8FF131-B006-400B-BDA5-75EF3A087225}">
      <dgm:prSet/>
      <dgm:spPr/>
      <dgm:t>
        <a:bodyPr/>
        <a:lstStyle/>
        <a:p>
          <a:r>
            <a:rPr lang="en-US" dirty="0"/>
            <a:t>As a Wedding attender, I want to see details info of the wedding including payment receive medium.</a:t>
          </a:r>
        </a:p>
      </dgm:t>
    </dgm:pt>
    <dgm:pt modelId="{454739CF-6A64-492C-B443-BD56F3DA659C}" type="parTrans" cxnId="{F0E64A2C-DF26-4806-9243-48F4661C13CC}">
      <dgm:prSet/>
      <dgm:spPr/>
      <dgm:t>
        <a:bodyPr/>
        <a:lstStyle/>
        <a:p>
          <a:endParaRPr lang="en-US"/>
        </a:p>
      </dgm:t>
    </dgm:pt>
    <dgm:pt modelId="{58105D42-BD55-473F-8D30-E62DDB224BFA}" type="sibTrans" cxnId="{F0E64A2C-DF26-4806-9243-48F4661C13CC}">
      <dgm:prSet/>
      <dgm:spPr/>
      <dgm:t>
        <a:bodyPr/>
        <a:lstStyle/>
        <a:p>
          <a:endParaRPr lang="en-US"/>
        </a:p>
      </dgm:t>
    </dgm:pt>
    <dgm:pt modelId="{B0FCA476-27CA-437A-999F-16A265856824}">
      <dgm:prSet/>
      <dgm:spPr/>
      <dgm:t>
        <a:bodyPr/>
        <a:lstStyle/>
        <a:p>
          <a:r>
            <a:rPr lang="en-US" dirty="0"/>
            <a:t>As a Wedding attender, I want to register for the wedding based on my appropriate choice.</a:t>
          </a:r>
        </a:p>
      </dgm:t>
    </dgm:pt>
    <dgm:pt modelId="{2F9533B4-A76F-4CB0-84F5-F6E65811A93F}" type="parTrans" cxnId="{2461C2E3-86FD-49B9-AAC7-145286822067}">
      <dgm:prSet/>
      <dgm:spPr/>
      <dgm:t>
        <a:bodyPr/>
        <a:lstStyle/>
        <a:p>
          <a:endParaRPr lang="en-US"/>
        </a:p>
      </dgm:t>
    </dgm:pt>
    <dgm:pt modelId="{90C52B14-90C1-4E93-81B4-553584E38440}" type="sibTrans" cxnId="{2461C2E3-86FD-49B9-AAC7-145286822067}">
      <dgm:prSet/>
      <dgm:spPr/>
      <dgm:t>
        <a:bodyPr/>
        <a:lstStyle/>
        <a:p>
          <a:endParaRPr lang="en-US"/>
        </a:p>
      </dgm:t>
    </dgm:pt>
    <dgm:pt modelId="{0DD525D5-2125-4CA1-ACEC-7CF4AFBEA8E9}">
      <dgm:prSet/>
      <dgm:spPr/>
      <dgm:t>
        <a:bodyPr/>
        <a:lstStyle/>
        <a:p>
          <a:r>
            <a:rPr lang="en-US"/>
            <a:t>As a Wedding attender, I want to able to cancel the registered wedding and get refund.</a:t>
          </a:r>
        </a:p>
      </dgm:t>
    </dgm:pt>
    <dgm:pt modelId="{4F87CE50-C58A-4214-863C-62385E432CB0}" type="parTrans" cxnId="{1DF1D652-AA1C-4210-8543-642F42707412}">
      <dgm:prSet/>
      <dgm:spPr/>
      <dgm:t>
        <a:bodyPr/>
        <a:lstStyle/>
        <a:p>
          <a:endParaRPr lang="en-US"/>
        </a:p>
      </dgm:t>
    </dgm:pt>
    <dgm:pt modelId="{3BB93DF8-F1A4-40A6-B5C8-51F7E4D5C3AF}" type="sibTrans" cxnId="{1DF1D652-AA1C-4210-8543-642F42707412}">
      <dgm:prSet/>
      <dgm:spPr/>
      <dgm:t>
        <a:bodyPr/>
        <a:lstStyle/>
        <a:p>
          <a:endParaRPr lang="en-US"/>
        </a:p>
      </dgm:t>
    </dgm:pt>
    <dgm:pt modelId="{B239A321-987C-414D-B561-7B26CA97FF3C}">
      <dgm:prSet/>
      <dgm:spPr/>
      <dgm:t>
        <a:bodyPr/>
        <a:lstStyle/>
        <a:p>
          <a:r>
            <a:rPr lang="en-US"/>
            <a:t>As a Wedding attender, I want to pay my payment in a secure gateway with multiple payment option.</a:t>
          </a:r>
        </a:p>
      </dgm:t>
    </dgm:pt>
    <dgm:pt modelId="{D038B9B8-5F97-41F8-A0F6-B22A29E01660}" type="parTrans" cxnId="{553C54CD-4299-49F7-A2CD-8F4B25948C40}">
      <dgm:prSet/>
      <dgm:spPr/>
      <dgm:t>
        <a:bodyPr/>
        <a:lstStyle/>
        <a:p>
          <a:endParaRPr lang="en-US"/>
        </a:p>
      </dgm:t>
    </dgm:pt>
    <dgm:pt modelId="{66CD4B5D-0D90-46CF-A203-FD20E9EC62B8}" type="sibTrans" cxnId="{553C54CD-4299-49F7-A2CD-8F4B25948C40}">
      <dgm:prSet/>
      <dgm:spPr/>
      <dgm:t>
        <a:bodyPr/>
        <a:lstStyle/>
        <a:p>
          <a:endParaRPr lang="en-US"/>
        </a:p>
      </dgm:t>
    </dgm:pt>
    <dgm:pt modelId="{0DC08D94-8631-40BA-A45D-33CE7216AB77}">
      <dgm:prSet/>
      <dgm:spPr/>
      <dgm:t>
        <a:bodyPr/>
        <a:lstStyle/>
        <a:p>
          <a:r>
            <a:rPr lang="en-US"/>
            <a:t>As a Wedding attender, I want to get Wedding Invitation Card.</a:t>
          </a:r>
        </a:p>
      </dgm:t>
    </dgm:pt>
    <dgm:pt modelId="{A53149D5-007E-476B-BD55-895A6205CE12}" type="parTrans" cxnId="{DEB5D9C8-9DB4-4BE5-B0B8-CC36A07FEF04}">
      <dgm:prSet/>
      <dgm:spPr/>
      <dgm:t>
        <a:bodyPr/>
        <a:lstStyle/>
        <a:p>
          <a:endParaRPr lang="en-US"/>
        </a:p>
      </dgm:t>
    </dgm:pt>
    <dgm:pt modelId="{2F6D52F6-EE18-412E-A88E-726185496574}" type="sibTrans" cxnId="{DEB5D9C8-9DB4-4BE5-B0B8-CC36A07FEF04}">
      <dgm:prSet/>
      <dgm:spPr/>
      <dgm:t>
        <a:bodyPr/>
        <a:lstStyle/>
        <a:p>
          <a:endParaRPr lang="en-US"/>
        </a:p>
      </dgm:t>
    </dgm:pt>
    <dgm:pt modelId="{A0B49ECD-DDB6-4288-8332-9333BC27621E}">
      <dgm:prSet/>
      <dgm:spPr/>
      <dgm:t>
        <a:bodyPr/>
        <a:lstStyle/>
        <a:p>
          <a:r>
            <a:rPr lang="en-US"/>
            <a:t>As a Admin, I want to Login to admin panel and control the system.</a:t>
          </a:r>
        </a:p>
      </dgm:t>
    </dgm:pt>
    <dgm:pt modelId="{0D3E243C-0193-418A-AF76-07313089CABA}" type="parTrans" cxnId="{13BD6C28-D935-497B-8E65-68A1B51DC1DB}">
      <dgm:prSet/>
      <dgm:spPr/>
      <dgm:t>
        <a:bodyPr/>
        <a:lstStyle/>
        <a:p>
          <a:endParaRPr lang="en-US"/>
        </a:p>
      </dgm:t>
    </dgm:pt>
    <dgm:pt modelId="{229AFF98-E9E1-43FA-B99B-E6E8301EC246}" type="sibTrans" cxnId="{13BD6C28-D935-497B-8E65-68A1B51DC1DB}">
      <dgm:prSet/>
      <dgm:spPr/>
      <dgm:t>
        <a:bodyPr/>
        <a:lstStyle/>
        <a:p>
          <a:endParaRPr lang="en-US"/>
        </a:p>
      </dgm:t>
    </dgm:pt>
    <dgm:pt modelId="{EE70AE8D-24B7-416A-BDDB-63F8BB774695}">
      <dgm:prSet/>
      <dgm:spPr/>
      <dgm:t>
        <a:bodyPr/>
        <a:lstStyle/>
        <a:p>
          <a:r>
            <a:rPr lang="en-US"/>
            <a:t>As a Admin, I want to view reports of system activity so that I can identify potential issues.</a:t>
          </a:r>
        </a:p>
      </dgm:t>
    </dgm:pt>
    <dgm:pt modelId="{D6FF0082-227C-4AFE-AE38-DCDD625CD909}" type="parTrans" cxnId="{363884F7-FDF1-4E1E-BB2A-6204FBB2D9A7}">
      <dgm:prSet/>
      <dgm:spPr/>
      <dgm:t>
        <a:bodyPr/>
        <a:lstStyle/>
        <a:p>
          <a:endParaRPr lang="en-US"/>
        </a:p>
      </dgm:t>
    </dgm:pt>
    <dgm:pt modelId="{38C50B72-18A1-4C4A-A48F-8414D1254395}" type="sibTrans" cxnId="{363884F7-FDF1-4E1E-BB2A-6204FBB2D9A7}">
      <dgm:prSet/>
      <dgm:spPr/>
      <dgm:t>
        <a:bodyPr/>
        <a:lstStyle/>
        <a:p>
          <a:endParaRPr lang="en-US"/>
        </a:p>
      </dgm:t>
    </dgm:pt>
    <dgm:pt modelId="{5FE517F1-79C5-44DA-9537-4BC8344435EA}">
      <dgm:prSet/>
      <dgm:spPr/>
      <dgm:t>
        <a:bodyPr/>
        <a:lstStyle/>
        <a:p>
          <a:r>
            <a:rPr lang="en-US"/>
            <a:t>As a Admin, I want to reset user email, or password based on user request.</a:t>
          </a:r>
        </a:p>
      </dgm:t>
    </dgm:pt>
    <dgm:pt modelId="{8B14A4AA-1913-4C18-9089-24FDE8365DCD}" type="parTrans" cxnId="{10917E47-118D-4B09-9983-F40A58267A18}">
      <dgm:prSet/>
      <dgm:spPr/>
      <dgm:t>
        <a:bodyPr/>
        <a:lstStyle/>
        <a:p>
          <a:endParaRPr lang="en-US"/>
        </a:p>
      </dgm:t>
    </dgm:pt>
    <dgm:pt modelId="{EBA1ABCF-A640-4D82-9465-301D3957FA81}" type="sibTrans" cxnId="{10917E47-118D-4B09-9983-F40A58267A18}">
      <dgm:prSet/>
      <dgm:spPr/>
      <dgm:t>
        <a:bodyPr/>
        <a:lstStyle/>
        <a:p>
          <a:endParaRPr lang="en-US"/>
        </a:p>
      </dgm:t>
    </dgm:pt>
    <dgm:pt modelId="{86D4B519-60EC-4D56-B846-A2E0C832D4BB}">
      <dgm:prSet/>
      <dgm:spPr/>
      <dgm:t>
        <a:bodyPr/>
        <a:lstStyle/>
        <a:p>
          <a:r>
            <a:rPr lang="en-US"/>
            <a:t>As a Admin, I want to Control all the users list that uses the platform.</a:t>
          </a:r>
        </a:p>
      </dgm:t>
    </dgm:pt>
    <dgm:pt modelId="{1D0901E9-4A28-40B3-9CE1-8522FA3AFB0C}" type="parTrans" cxnId="{1EC902B9-4C39-45CE-AD7D-E75EAB475ECE}">
      <dgm:prSet/>
      <dgm:spPr/>
      <dgm:t>
        <a:bodyPr/>
        <a:lstStyle/>
        <a:p>
          <a:endParaRPr lang="en-US"/>
        </a:p>
      </dgm:t>
    </dgm:pt>
    <dgm:pt modelId="{F88F1AC5-14D8-4AA4-9875-8E3E09FDFAD4}" type="sibTrans" cxnId="{1EC902B9-4C39-45CE-AD7D-E75EAB475ECE}">
      <dgm:prSet/>
      <dgm:spPr/>
      <dgm:t>
        <a:bodyPr/>
        <a:lstStyle/>
        <a:p>
          <a:endParaRPr lang="en-US"/>
        </a:p>
      </dgm:t>
    </dgm:pt>
    <dgm:pt modelId="{3918C42E-BBF7-4DF8-9E1D-A544DC3A3E1F}">
      <dgm:prSet/>
      <dgm:spPr/>
      <dgm:t>
        <a:bodyPr/>
        <a:lstStyle/>
        <a:p>
          <a:r>
            <a:rPr lang="en-US"/>
            <a:t>As a Admin, I want to Update the Company News Portal.</a:t>
          </a:r>
        </a:p>
      </dgm:t>
    </dgm:pt>
    <dgm:pt modelId="{74FC03F9-0DFC-4211-ADF3-0641B2214719}" type="parTrans" cxnId="{20795267-31FD-447E-BD01-75393BE344E2}">
      <dgm:prSet/>
      <dgm:spPr/>
      <dgm:t>
        <a:bodyPr/>
        <a:lstStyle/>
        <a:p>
          <a:endParaRPr lang="en-US"/>
        </a:p>
      </dgm:t>
    </dgm:pt>
    <dgm:pt modelId="{DBCD9958-C532-4561-B587-ABB5F8754778}" type="sibTrans" cxnId="{20795267-31FD-447E-BD01-75393BE344E2}">
      <dgm:prSet/>
      <dgm:spPr/>
      <dgm:t>
        <a:bodyPr/>
        <a:lstStyle/>
        <a:p>
          <a:endParaRPr lang="en-US"/>
        </a:p>
      </dgm:t>
    </dgm:pt>
    <dgm:pt modelId="{7B9EFEDC-4633-40A6-B786-513C75176D53}">
      <dgm:prSet/>
      <dgm:spPr/>
      <dgm:t>
        <a:bodyPr/>
        <a:lstStyle/>
        <a:p>
          <a:r>
            <a:rPr lang="en-US"/>
            <a:t>As a Admin, I want to Control all the weddings that uses the platform. For instance, delete any wedding with false information.</a:t>
          </a:r>
        </a:p>
      </dgm:t>
    </dgm:pt>
    <dgm:pt modelId="{16FBC9DF-9D67-42CE-BEA6-D17430D90A5C}" type="parTrans" cxnId="{97983099-024A-438C-8AB4-469B07716291}">
      <dgm:prSet/>
      <dgm:spPr/>
      <dgm:t>
        <a:bodyPr/>
        <a:lstStyle/>
        <a:p>
          <a:endParaRPr lang="en-US"/>
        </a:p>
      </dgm:t>
    </dgm:pt>
    <dgm:pt modelId="{7C6C5D7E-CB3F-479B-91EE-B51C8B7C243C}" type="sibTrans" cxnId="{97983099-024A-438C-8AB4-469B07716291}">
      <dgm:prSet/>
      <dgm:spPr/>
      <dgm:t>
        <a:bodyPr/>
        <a:lstStyle/>
        <a:p>
          <a:endParaRPr lang="en-US"/>
        </a:p>
      </dgm:t>
    </dgm:pt>
    <dgm:pt modelId="{584211C5-B433-403B-A702-141F396380D0}" type="pres">
      <dgm:prSet presAssocID="{BCD8621C-9AEC-45F4-944A-A518071708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C6E59A-622C-4564-B884-82A385632FED}" type="pres">
      <dgm:prSet presAssocID="{627FDABE-793E-42B4-B48F-90305F673C4A}" presName="root1" presStyleCnt="0"/>
      <dgm:spPr/>
    </dgm:pt>
    <dgm:pt modelId="{F77D4815-BCF2-4057-9E13-4B057051E0FD}" type="pres">
      <dgm:prSet presAssocID="{627FDABE-793E-42B4-B48F-90305F673C4A}" presName="LevelOneTextNode" presStyleLbl="node0" presStyleIdx="0" presStyleCnt="1" custLinFactX="-200000" custLinFactNeighborX="-250426" custLinFactNeighborY="66981">
        <dgm:presLayoutVars>
          <dgm:chPref val="3"/>
        </dgm:presLayoutVars>
      </dgm:prSet>
      <dgm:spPr/>
    </dgm:pt>
    <dgm:pt modelId="{7E6A64A6-72DB-4D62-B97A-FAF8D7D52695}" type="pres">
      <dgm:prSet presAssocID="{627FDABE-793E-42B4-B48F-90305F673C4A}" presName="level2hierChild" presStyleCnt="0"/>
      <dgm:spPr/>
    </dgm:pt>
    <dgm:pt modelId="{8C0DE0A3-F170-4CB7-8509-51CEFD09298D}" type="pres">
      <dgm:prSet presAssocID="{A73A6142-776C-482B-B8B0-CFE1D4C4B9B2}" presName="conn2-1" presStyleLbl="parChTrans1D2" presStyleIdx="0" presStyleCnt="8"/>
      <dgm:spPr/>
    </dgm:pt>
    <dgm:pt modelId="{FF9E4FB4-D0DD-41AC-B944-5EAEC020AB12}" type="pres">
      <dgm:prSet presAssocID="{A73A6142-776C-482B-B8B0-CFE1D4C4B9B2}" presName="connTx" presStyleLbl="parChTrans1D2" presStyleIdx="0" presStyleCnt="8"/>
      <dgm:spPr/>
    </dgm:pt>
    <dgm:pt modelId="{BCE8DCC5-A567-4DF7-B841-2F6B85CA0FA0}" type="pres">
      <dgm:prSet presAssocID="{01F0798E-E590-486F-90F6-AB32CAA3541C}" presName="root2" presStyleCnt="0"/>
      <dgm:spPr/>
    </dgm:pt>
    <dgm:pt modelId="{A175DED9-6065-4D75-AAEF-BC3D5E345A89}" type="pres">
      <dgm:prSet presAssocID="{01F0798E-E590-486F-90F6-AB32CAA3541C}" presName="LevelTwoTextNode" presStyleLbl="node2" presStyleIdx="0" presStyleCnt="8">
        <dgm:presLayoutVars>
          <dgm:chPref val="3"/>
        </dgm:presLayoutVars>
      </dgm:prSet>
      <dgm:spPr/>
    </dgm:pt>
    <dgm:pt modelId="{30649F9D-A5CF-47B3-8EF4-0334F38B4DAD}" type="pres">
      <dgm:prSet presAssocID="{01F0798E-E590-486F-90F6-AB32CAA3541C}" presName="level3hierChild" presStyleCnt="0"/>
      <dgm:spPr/>
    </dgm:pt>
    <dgm:pt modelId="{CF13DCEC-87F6-4D44-B46F-52C185ED2B8C}" type="pres">
      <dgm:prSet presAssocID="{5D14582B-D4BC-4308-A708-63B7AF1F604D}" presName="conn2-1" presStyleLbl="parChTrans1D2" presStyleIdx="1" presStyleCnt="8"/>
      <dgm:spPr/>
    </dgm:pt>
    <dgm:pt modelId="{655732B7-1F50-4052-ADAD-D8ED1E21162B}" type="pres">
      <dgm:prSet presAssocID="{5D14582B-D4BC-4308-A708-63B7AF1F604D}" presName="connTx" presStyleLbl="parChTrans1D2" presStyleIdx="1" presStyleCnt="8"/>
      <dgm:spPr/>
    </dgm:pt>
    <dgm:pt modelId="{997E7D0F-3784-4223-ABD6-D45BD6CA2C4B}" type="pres">
      <dgm:prSet presAssocID="{4D44F2F6-9F90-4165-AD88-8CC61EAFF98C}" presName="root2" presStyleCnt="0"/>
      <dgm:spPr/>
    </dgm:pt>
    <dgm:pt modelId="{DD9D0AB8-AA70-4722-BC71-472A16847887}" type="pres">
      <dgm:prSet presAssocID="{4D44F2F6-9F90-4165-AD88-8CC61EAFF98C}" presName="LevelTwoTextNode" presStyleLbl="node2" presStyleIdx="1" presStyleCnt="8">
        <dgm:presLayoutVars>
          <dgm:chPref val="3"/>
        </dgm:presLayoutVars>
      </dgm:prSet>
      <dgm:spPr/>
    </dgm:pt>
    <dgm:pt modelId="{60246FD9-83CC-4841-9946-26395AA2A426}" type="pres">
      <dgm:prSet presAssocID="{4D44F2F6-9F90-4165-AD88-8CC61EAFF98C}" presName="level3hierChild" presStyleCnt="0"/>
      <dgm:spPr/>
    </dgm:pt>
    <dgm:pt modelId="{134ED23D-E7A5-4060-9F86-5E449FD40106}" type="pres">
      <dgm:prSet presAssocID="{E6DCBD56-5727-486F-8F20-6DFA7DD8BC24}" presName="conn2-1" presStyleLbl="parChTrans1D2" presStyleIdx="2" presStyleCnt="8"/>
      <dgm:spPr/>
    </dgm:pt>
    <dgm:pt modelId="{624CC398-1CA3-4F67-A82B-7F5C4F19AF79}" type="pres">
      <dgm:prSet presAssocID="{E6DCBD56-5727-486F-8F20-6DFA7DD8BC24}" presName="connTx" presStyleLbl="parChTrans1D2" presStyleIdx="2" presStyleCnt="8"/>
      <dgm:spPr/>
    </dgm:pt>
    <dgm:pt modelId="{89111C37-8A4D-4C14-A252-6375148A7A59}" type="pres">
      <dgm:prSet presAssocID="{3B5A7E1F-6888-40AD-8848-A69A192870DC}" presName="root2" presStyleCnt="0"/>
      <dgm:spPr/>
    </dgm:pt>
    <dgm:pt modelId="{CA95C148-6A76-47EB-9ABF-52E018F39A56}" type="pres">
      <dgm:prSet presAssocID="{3B5A7E1F-6888-40AD-8848-A69A192870DC}" presName="LevelTwoTextNode" presStyleLbl="node2" presStyleIdx="2" presStyleCnt="8">
        <dgm:presLayoutVars>
          <dgm:chPref val="3"/>
        </dgm:presLayoutVars>
      </dgm:prSet>
      <dgm:spPr/>
    </dgm:pt>
    <dgm:pt modelId="{B8237614-10F4-4FAE-9E77-B861EF4DA464}" type="pres">
      <dgm:prSet presAssocID="{3B5A7E1F-6888-40AD-8848-A69A192870DC}" presName="level3hierChild" presStyleCnt="0"/>
      <dgm:spPr/>
    </dgm:pt>
    <dgm:pt modelId="{7C906787-7B33-4C8A-AE79-D51C9E33455F}" type="pres">
      <dgm:prSet presAssocID="{41DE5658-9B88-4951-A26E-C98212A95561}" presName="conn2-1" presStyleLbl="parChTrans1D2" presStyleIdx="3" presStyleCnt="8"/>
      <dgm:spPr/>
    </dgm:pt>
    <dgm:pt modelId="{5CB785F9-78C9-4313-BF31-2DB49EDA8E77}" type="pres">
      <dgm:prSet presAssocID="{41DE5658-9B88-4951-A26E-C98212A95561}" presName="connTx" presStyleLbl="parChTrans1D2" presStyleIdx="3" presStyleCnt="8"/>
      <dgm:spPr/>
    </dgm:pt>
    <dgm:pt modelId="{817F898C-5D2B-4258-9F60-BC7B1D6A4582}" type="pres">
      <dgm:prSet presAssocID="{C6BF16AE-EF3C-4F23-9266-748016DD94A4}" presName="root2" presStyleCnt="0"/>
      <dgm:spPr/>
    </dgm:pt>
    <dgm:pt modelId="{C415F39F-E604-4399-920B-F8C96A67F707}" type="pres">
      <dgm:prSet presAssocID="{C6BF16AE-EF3C-4F23-9266-748016DD94A4}" presName="LevelTwoTextNode" presStyleLbl="node2" presStyleIdx="3" presStyleCnt="8">
        <dgm:presLayoutVars>
          <dgm:chPref val="3"/>
        </dgm:presLayoutVars>
      </dgm:prSet>
      <dgm:spPr/>
    </dgm:pt>
    <dgm:pt modelId="{1E4F2FAE-019D-4896-881E-E5D1C20794BD}" type="pres">
      <dgm:prSet presAssocID="{C6BF16AE-EF3C-4F23-9266-748016DD94A4}" presName="level3hierChild" presStyleCnt="0"/>
      <dgm:spPr/>
    </dgm:pt>
    <dgm:pt modelId="{6DF59971-1E3B-43DA-9CB1-853D5FD0529C}" type="pres">
      <dgm:prSet presAssocID="{CB8E1792-FFEE-4827-9423-3D87284315D9}" presName="conn2-1" presStyleLbl="parChTrans1D2" presStyleIdx="4" presStyleCnt="8"/>
      <dgm:spPr/>
    </dgm:pt>
    <dgm:pt modelId="{7F613ED5-25D9-4B70-AEE1-97A5F07F2442}" type="pres">
      <dgm:prSet presAssocID="{CB8E1792-FFEE-4827-9423-3D87284315D9}" presName="connTx" presStyleLbl="parChTrans1D2" presStyleIdx="4" presStyleCnt="8"/>
      <dgm:spPr/>
    </dgm:pt>
    <dgm:pt modelId="{3B709041-9C61-4FAC-9B26-B7DF0BBB0856}" type="pres">
      <dgm:prSet presAssocID="{BC01FBE2-5EC0-4E2D-A36F-0FBFF1B3E4BD}" presName="root2" presStyleCnt="0"/>
      <dgm:spPr/>
    </dgm:pt>
    <dgm:pt modelId="{A1B917EA-2094-4053-9DDE-D5BE9900369E}" type="pres">
      <dgm:prSet presAssocID="{BC01FBE2-5EC0-4E2D-A36F-0FBFF1B3E4BD}" presName="LevelTwoTextNode" presStyleLbl="node2" presStyleIdx="4" presStyleCnt="8">
        <dgm:presLayoutVars>
          <dgm:chPref val="3"/>
        </dgm:presLayoutVars>
      </dgm:prSet>
      <dgm:spPr/>
    </dgm:pt>
    <dgm:pt modelId="{D7FA97E7-840B-4356-B3EE-EE8AB6840D9B}" type="pres">
      <dgm:prSet presAssocID="{BC01FBE2-5EC0-4E2D-A36F-0FBFF1B3E4BD}" presName="level3hierChild" presStyleCnt="0"/>
      <dgm:spPr/>
    </dgm:pt>
    <dgm:pt modelId="{1BD13354-8BB6-4D71-AE22-E87B248798DC}" type="pres">
      <dgm:prSet presAssocID="{64C38BD3-A23C-4CF2-8A54-7AC4C5B9EC40}" presName="conn2-1" presStyleLbl="parChTrans1D2" presStyleIdx="5" presStyleCnt="8"/>
      <dgm:spPr/>
    </dgm:pt>
    <dgm:pt modelId="{B75C8C03-17CB-49DC-99AB-9F873B9D8582}" type="pres">
      <dgm:prSet presAssocID="{64C38BD3-A23C-4CF2-8A54-7AC4C5B9EC40}" presName="connTx" presStyleLbl="parChTrans1D2" presStyleIdx="5" presStyleCnt="8"/>
      <dgm:spPr/>
    </dgm:pt>
    <dgm:pt modelId="{D6A97B6E-D2B8-43D3-994A-21386C8A6233}" type="pres">
      <dgm:prSet presAssocID="{B0071F37-D0B0-4EC6-A6EC-7AEA50EF1B07}" presName="root2" presStyleCnt="0"/>
      <dgm:spPr/>
    </dgm:pt>
    <dgm:pt modelId="{AEC8907E-0A75-4038-BDE8-A2C1C52FF35B}" type="pres">
      <dgm:prSet presAssocID="{B0071F37-D0B0-4EC6-A6EC-7AEA50EF1B07}" presName="LevelTwoTextNode" presStyleLbl="node2" presStyleIdx="5" presStyleCnt="8">
        <dgm:presLayoutVars>
          <dgm:chPref val="3"/>
        </dgm:presLayoutVars>
      </dgm:prSet>
      <dgm:spPr/>
    </dgm:pt>
    <dgm:pt modelId="{13222EFD-F13B-424D-8999-6DA76D9A14CA}" type="pres">
      <dgm:prSet presAssocID="{B0071F37-D0B0-4EC6-A6EC-7AEA50EF1B07}" presName="level3hierChild" presStyleCnt="0"/>
      <dgm:spPr/>
    </dgm:pt>
    <dgm:pt modelId="{0A0AFCF2-6112-40D9-9A76-5C3391C9C891}" type="pres">
      <dgm:prSet presAssocID="{BCBB7D36-2A61-4FBC-808B-6B05D8A88927}" presName="conn2-1" presStyleLbl="parChTrans1D3" presStyleIdx="0" presStyleCnt="13"/>
      <dgm:spPr/>
    </dgm:pt>
    <dgm:pt modelId="{A24AC8E0-87A4-46B0-8DE3-2003F5243E58}" type="pres">
      <dgm:prSet presAssocID="{BCBB7D36-2A61-4FBC-808B-6B05D8A88927}" presName="connTx" presStyleLbl="parChTrans1D3" presStyleIdx="0" presStyleCnt="13"/>
      <dgm:spPr/>
    </dgm:pt>
    <dgm:pt modelId="{6F5BE355-C991-4CF7-8947-92E7642956D5}" type="pres">
      <dgm:prSet presAssocID="{0AE048F1-4F30-4B53-BF19-A9D329AFCAAD}" presName="root2" presStyleCnt="0"/>
      <dgm:spPr/>
    </dgm:pt>
    <dgm:pt modelId="{F1E71FD3-4F20-492B-BB64-FC9D0CEDF881}" type="pres">
      <dgm:prSet presAssocID="{0AE048F1-4F30-4B53-BF19-A9D329AFCAAD}" presName="LevelTwoTextNode" presStyleLbl="node3" presStyleIdx="0" presStyleCnt="13">
        <dgm:presLayoutVars>
          <dgm:chPref val="3"/>
        </dgm:presLayoutVars>
      </dgm:prSet>
      <dgm:spPr/>
    </dgm:pt>
    <dgm:pt modelId="{6A38B34E-4528-442A-A44E-49663979DFB8}" type="pres">
      <dgm:prSet presAssocID="{0AE048F1-4F30-4B53-BF19-A9D329AFCAAD}" presName="level3hierChild" presStyleCnt="0"/>
      <dgm:spPr/>
    </dgm:pt>
    <dgm:pt modelId="{3F67F9D6-DEC1-40C9-9E0E-CDDE1F5D4C50}" type="pres">
      <dgm:prSet presAssocID="{8C34AA8C-86F3-4074-96AA-D576062C2849}" presName="conn2-1" presStyleLbl="parChTrans1D3" presStyleIdx="1" presStyleCnt="13"/>
      <dgm:spPr/>
    </dgm:pt>
    <dgm:pt modelId="{D6B3F880-F106-45F6-9445-EC281F9416B2}" type="pres">
      <dgm:prSet presAssocID="{8C34AA8C-86F3-4074-96AA-D576062C2849}" presName="connTx" presStyleLbl="parChTrans1D3" presStyleIdx="1" presStyleCnt="13"/>
      <dgm:spPr/>
    </dgm:pt>
    <dgm:pt modelId="{A5F770C4-D192-41FD-A3F4-A35066AC30C3}" type="pres">
      <dgm:prSet presAssocID="{E31F9DB1-3571-4C7D-A36E-B337F0E276B1}" presName="root2" presStyleCnt="0"/>
      <dgm:spPr/>
    </dgm:pt>
    <dgm:pt modelId="{17756201-7387-4FE4-BA38-A1DFCFBD9EA8}" type="pres">
      <dgm:prSet presAssocID="{E31F9DB1-3571-4C7D-A36E-B337F0E276B1}" presName="LevelTwoTextNode" presStyleLbl="node3" presStyleIdx="1" presStyleCnt="13">
        <dgm:presLayoutVars>
          <dgm:chPref val="3"/>
        </dgm:presLayoutVars>
      </dgm:prSet>
      <dgm:spPr/>
    </dgm:pt>
    <dgm:pt modelId="{680AD98D-45A6-41D3-9606-8F528BAE7C63}" type="pres">
      <dgm:prSet presAssocID="{E31F9DB1-3571-4C7D-A36E-B337F0E276B1}" presName="level3hierChild" presStyleCnt="0"/>
      <dgm:spPr/>
    </dgm:pt>
    <dgm:pt modelId="{536836B2-59EA-4228-818A-86B611A8B65C}" type="pres">
      <dgm:prSet presAssocID="{8D326ECF-9F6A-4C4E-B323-C23ABFBA0ED3}" presName="conn2-1" presStyleLbl="parChTrans1D3" presStyleIdx="2" presStyleCnt="13"/>
      <dgm:spPr/>
    </dgm:pt>
    <dgm:pt modelId="{2AC2DEEC-BDD3-436E-97B3-F6450092232A}" type="pres">
      <dgm:prSet presAssocID="{8D326ECF-9F6A-4C4E-B323-C23ABFBA0ED3}" presName="connTx" presStyleLbl="parChTrans1D3" presStyleIdx="2" presStyleCnt="13"/>
      <dgm:spPr/>
    </dgm:pt>
    <dgm:pt modelId="{BF9DA977-4997-407A-B29F-EAB3C283310F}" type="pres">
      <dgm:prSet presAssocID="{BFE78ABE-EFF6-4302-AE52-A1C59041DBED}" presName="root2" presStyleCnt="0"/>
      <dgm:spPr/>
    </dgm:pt>
    <dgm:pt modelId="{002A9140-8084-4107-A25A-4BE3F5DAB5E2}" type="pres">
      <dgm:prSet presAssocID="{BFE78ABE-EFF6-4302-AE52-A1C59041DBED}" presName="LevelTwoTextNode" presStyleLbl="node3" presStyleIdx="2" presStyleCnt="13">
        <dgm:presLayoutVars>
          <dgm:chPref val="3"/>
        </dgm:presLayoutVars>
      </dgm:prSet>
      <dgm:spPr/>
    </dgm:pt>
    <dgm:pt modelId="{E9070896-3FF4-4536-A949-4C83226450A2}" type="pres">
      <dgm:prSet presAssocID="{BFE78ABE-EFF6-4302-AE52-A1C59041DBED}" presName="level3hierChild" presStyleCnt="0"/>
      <dgm:spPr/>
    </dgm:pt>
    <dgm:pt modelId="{829667AC-7129-4E05-8D20-515F074F568C}" type="pres">
      <dgm:prSet presAssocID="{F7670BE6-3452-4AFD-8ABA-C305181E21C2}" presName="conn2-1" presStyleLbl="parChTrans1D2" presStyleIdx="6" presStyleCnt="8"/>
      <dgm:spPr/>
    </dgm:pt>
    <dgm:pt modelId="{5ABB0B7F-B25D-40CD-8E8C-8D4CB3D0B8BC}" type="pres">
      <dgm:prSet presAssocID="{F7670BE6-3452-4AFD-8ABA-C305181E21C2}" presName="connTx" presStyleLbl="parChTrans1D2" presStyleIdx="6" presStyleCnt="8"/>
      <dgm:spPr/>
    </dgm:pt>
    <dgm:pt modelId="{838B4CFA-38AD-4188-B4D9-41939B4B3898}" type="pres">
      <dgm:prSet presAssocID="{8D2BCF2A-FC03-4DDA-81D8-C764742775C5}" presName="root2" presStyleCnt="0"/>
      <dgm:spPr/>
    </dgm:pt>
    <dgm:pt modelId="{6D57E16F-0576-4055-9BEC-8129280C7FCE}" type="pres">
      <dgm:prSet presAssocID="{8D2BCF2A-FC03-4DDA-81D8-C764742775C5}" presName="LevelTwoTextNode" presStyleLbl="node2" presStyleIdx="6" presStyleCnt="8">
        <dgm:presLayoutVars>
          <dgm:chPref val="3"/>
        </dgm:presLayoutVars>
      </dgm:prSet>
      <dgm:spPr/>
    </dgm:pt>
    <dgm:pt modelId="{0754CB76-59E1-4A8E-BC8B-F79AA6D0C9F4}" type="pres">
      <dgm:prSet presAssocID="{8D2BCF2A-FC03-4DDA-81D8-C764742775C5}" presName="level3hierChild" presStyleCnt="0"/>
      <dgm:spPr/>
    </dgm:pt>
    <dgm:pt modelId="{B32ADC1F-F3D1-47AF-84CA-BD949CAFD42F}" type="pres">
      <dgm:prSet presAssocID="{454739CF-6A64-492C-B443-BD56F3DA659C}" presName="conn2-1" presStyleLbl="parChTrans1D3" presStyleIdx="3" presStyleCnt="13"/>
      <dgm:spPr/>
    </dgm:pt>
    <dgm:pt modelId="{3672AFAB-56E8-414C-902F-C286272D1221}" type="pres">
      <dgm:prSet presAssocID="{454739CF-6A64-492C-B443-BD56F3DA659C}" presName="connTx" presStyleLbl="parChTrans1D3" presStyleIdx="3" presStyleCnt="13"/>
      <dgm:spPr/>
    </dgm:pt>
    <dgm:pt modelId="{F8671C3C-0188-4CB8-A7E7-4A0480B46C06}" type="pres">
      <dgm:prSet presAssocID="{FE8FF131-B006-400B-BDA5-75EF3A087225}" presName="root2" presStyleCnt="0"/>
      <dgm:spPr/>
    </dgm:pt>
    <dgm:pt modelId="{C500A002-E85E-4B3F-93FF-36AB327220F3}" type="pres">
      <dgm:prSet presAssocID="{FE8FF131-B006-400B-BDA5-75EF3A087225}" presName="LevelTwoTextNode" presStyleLbl="node3" presStyleIdx="3" presStyleCnt="13">
        <dgm:presLayoutVars>
          <dgm:chPref val="3"/>
        </dgm:presLayoutVars>
      </dgm:prSet>
      <dgm:spPr/>
    </dgm:pt>
    <dgm:pt modelId="{585F09EF-9EB0-40F3-8667-20C5E1309E46}" type="pres">
      <dgm:prSet presAssocID="{FE8FF131-B006-400B-BDA5-75EF3A087225}" presName="level3hierChild" presStyleCnt="0"/>
      <dgm:spPr/>
    </dgm:pt>
    <dgm:pt modelId="{3E4A597F-D55B-4E39-ABF0-502C3949F946}" type="pres">
      <dgm:prSet presAssocID="{2F9533B4-A76F-4CB0-84F5-F6E65811A93F}" presName="conn2-1" presStyleLbl="parChTrans1D3" presStyleIdx="4" presStyleCnt="13"/>
      <dgm:spPr/>
    </dgm:pt>
    <dgm:pt modelId="{0A42EF28-DB55-47F9-AA07-84176ACC7DBB}" type="pres">
      <dgm:prSet presAssocID="{2F9533B4-A76F-4CB0-84F5-F6E65811A93F}" presName="connTx" presStyleLbl="parChTrans1D3" presStyleIdx="4" presStyleCnt="13"/>
      <dgm:spPr/>
    </dgm:pt>
    <dgm:pt modelId="{5AD6A729-3CDC-4914-9341-313B352DEB55}" type="pres">
      <dgm:prSet presAssocID="{B0FCA476-27CA-437A-999F-16A265856824}" presName="root2" presStyleCnt="0"/>
      <dgm:spPr/>
    </dgm:pt>
    <dgm:pt modelId="{5A5DF3C7-60E6-459D-BBAF-276E3EF370EB}" type="pres">
      <dgm:prSet presAssocID="{B0FCA476-27CA-437A-999F-16A265856824}" presName="LevelTwoTextNode" presStyleLbl="node3" presStyleIdx="4" presStyleCnt="13" custAng="0">
        <dgm:presLayoutVars>
          <dgm:chPref val="3"/>
        </dgm:presLayoutVars>
      </dgm:prSet>
      <dgm:spPr/>
    </dgm:pt>
    <dgm:pt modelId="{DCDDA695-6410-4376-9CC2-2077C54E2C9A}" type="pres">
      <dgm:prSet presAssocID="{B0FCA476-27CA-437A-999F-16A265856824}" presName="level3hierChild" presStyleCnt="0"/>
      <dgm:spPr/>
    </dgm:pt>
    <dgm:pt modelId="{7F18661D-9AC3-4849-A40C-BD085C55ABAE}" type="pres">
      <dgm:prSet presAssocID="{4F87CE50-C58A-4214-863C-62385E432CB0}" presName="conn2-1" presStyleLbl="parChTrans1D3" presStyleIdx="5" presStyleCnt="13"/>
      <dgm:spPr/>
    </dgm:pt>
    <dgm:pt modelId="{1C70085D-E6BF-427D-A7D8-6DB988F06636}" type="pres">
      <dgm:prSet presAssocID="{4F87CE50-C58A-4214-863C-62385E432CB0}" presName="connTx" presStyleLbl="parChTrans1D3" presStyleIdx="5" presStyleCnt="13"/>
      <dgm:spPr/>
    </dgm:pt>
    <dgm:pt modelId="{62C0CFD8-4051-4177-A25A-8FB14ECCEAE3}" type="pres">
      <dgm:prSet presAssocID="{0DD525D5-2125-4CA1-ACEC-7CF4AFBEA8E9}" presName="root2" presStyleCnt="0"/>
      <dgm:spPr/>
    </dgm:pt>
    <dgm:pt modelId="{6128558D-6042-485B-B703-AE3735607FBD}" type="pres">
      <dgm:prSet presAssocID="{0DD525D5-2125-4CA1-ACEC-7CF4AFBEA8E9}" presName="LevelTwoTextNode" presStyleLbl="node3" presStyleIdx="5" presStyleCnt="13">
        <dgm:presLayoutVars>
          <dgm:chPref val="3"/>
        </dgm:presLayoutVars>
      </dgm:prSet>
      <dgm:spPr/>
    </dgm:pt>
    <dgm:pt modelId="{BD1F7680-CDBA-4C70-B1A5-ED3C1B13A7DB}" type="pres">
      <dgm:prSet presAssocID="{0DD525D5-2125-4CA1-ACEC-7CF4AFBEA8E9}" presName="level3hierChild" presStyleCnt="0"/>
      <dgm:spPr/>
    </dgm:pt>
    <dgm:pt modelId="{4C6263DC-14D1-461A-9B1F-F06B0DFB8154}" type="pres">
      <dgm:prSet presAssocID="{D038B9B8-5F97-41F8-A0F6-B22A29E01660}" presName="conn2-1" presStyleLbl="parChTrans1D3" presStyleIdx="6" presStyleCnt="13"/>
      <dgm:spPr/>
    </dgm:pt>
    <dgm:pt modelId="{AC851FC7-3331-42BB-87C7-70EA1980F851}" type="pres">
      <dgm:prSet presAssocID="{D038B9B8-5F97-41F8-A0F6-B22A29E01660}" presName="connTx" presStyleLbl="parChTrans1D3" presStyleIdx="6" presStyleCnt="13"/>
      <dgm:spPr/>
    </dgm:pt>
    <dgm:pt modelId="{77402118-AA9A-42FF-9920-3A67A19C5F37}" type="pres">
      <dgm:prSet presAssocID="{B239A321-987C-414D-B561-7B26CA97FF3C}" presName="root2" presStyleCnt="0"/>
      <dgm:spPr/>
    </dgm:pt>
    <dgm:pt modelId="{47056AC0-1A84-41B2-8A4A-0495F1485B12}" type="pres">
      <dgm:prSet presAssocID="{B239A321-987C-414D-B561-7B26CA97FF3C}" presName="LevelTwoTextNode" presStyleLbl="node3" presStyleIdx="6" presStyleCnt="13">
        <dgm:presLayoutVars>
          <dgm:chPref val="3"/>
        </dgm:presLayoutVars>
      </dgm:prSet>
      <dgm:spPr/>
    </dgm:pt>
    <dgm:pt modelId="{62BB8666-FB71-4814-BE9D-99EB596A200D}" type="pres">
      <dgm:prSet presAssocID="{B239A321-987C-414D-B561-7B26CA97FF3C}" presName="level3hierChild" presStyleCnt="0"/>
      <dgm:spPr/>
    </dgm:pt>
    <dgm:pt modelId="{367778E5-71E9-4A2F-A101-B424D0E4D087}" type="pres">
      <dgm:prSet presAssocID="{A53149D5-007E-476B-BD55-895A6205CE12}" presName="conn2-1" presStyleLbl="parChTrans1D3" presStyleIdx="7" presStyleCnt="13"/>
      <dgm:spPr/>
    </dgm:pt>
    <dgm:pt modelId="{28197C7B-AFE6-4793-82CB-C5B30E8A48B2}" type="pres">
      <dgm:prSet presAssocID="{A53149D5-007E-476B-BD55-895A6205CE12}" presName="connTx" presStyleLbl="parChTrans1D3" presStyleIdx="7" presStyleCnt="13"/>
      <dgm:spPr/>
    </dgm:pt>
    <dgm:pt modelId="{652F5383-DA60-4C8D-83A0-6AA5B7F5B012}" type="pres">
      <dgm:prSet presAssocID="{0DC08D94-8631-40BA-A45D-33CE7216AB77}" presName="root2" presStyleCnt="0"/>
      <dgm:spPr/>
    </dgm:pt>
    <dgm:pt modelId="{C69C853C-9992-4746-B587-C9C2F7F52D3A}" type="pres">
      <dgm:prSet presAssocID="{0DC08D94-8631-40BA-A45D-33CE7216AB77}" presName="LevelTwoTextNode" presStyleLbl="node3" presStyleIdx="7" presStyleCnt="13">
        <dgm:presLayoutVars>
          <dgm:chPref val="3"/>
        </dgm:presLayoutVars>
      </dgm:prSet>
      <dgm:spPr/>
    </dgm:pt>
    <dgm:pt modelId="{0F358AB1-EE61-48EA-B9D7-E94DF067B018}" type="pres">
      <dgm:prSet presAssocID="{0DC08D94-8631-40BA-A45D-33CE7216AB77}" presName="level3hierChild" presStyleCnt="0"/>
      <dgm:spPr/>
    </dgm:pt>
    <dgm:pt modelId="{7AA42C27-189F-4C7C-8516-421C9959C047}" type="pres">
      <dgm:prSet presAssocID="{0D3E243C-0193-418A-AF76-07313089CABA}" presName="conn2-1" presStyleLbl="parChTrans1D2" presStyleIdx="7" presStyleCnt="8"/>
      <dgm:spPr/>
    </dgm:pt>
    <dgm:pt modelId="{A1C3F4DF-5EB1-4308-BBB1-35D982EE6BE1}" type="pres">
      <dgm:prSet presAssocID="{0D3E243C-0193-418A-AF76-07313089CABA}" presName="connTx" presStyleLbl="parChTrans1D2" presStyleIdx="7" presStyleCnt="8"/>
      <dgm:spPr/>
    </dgm:pt>
    <dgm:pt modelId="{9981D66A-6EEF-4B01-8CFD-5CB8BAE12D86}" type="pres">
      <dgm:prSet presAssocID="{A0B49ECD-DDB6-4288-8332-9333BC27621E}" presName="root2" presStyleCnt="0"/>
      <dgm:spPr/>
    </dgm:pt>
    <dgm:pt modelId="{D0F373C9-7046-4810-BFC7-47577304AA71}" type="pres">
      <dgm:prSet presAssocID="{A0B49ECD-DDB6-4288-8332-9333BC27621E}" presName="LevelTwoTextNode" presStyleLbl="node2" presStyleIdx="7" presStyleCnt="8">
        <dgm:presLayoutVars>
          <dgm:chPref val="3"/>
        </dgm:presLayoutVars>
      </dgm:prSet>
      <dgm:spPr/>
    </dgm:pt>
    <dgm:pt modelId="{1AAEE4F9-73B7-4AA5-9D5F-B4BBAAF24443}" type="pres">
      <dgm:prSet presAssocID="{A0B49ECD-DDB6-4288-8332-9333BC27621E}" presName="level3hierChild" presStyleCnt="0"/>
      <dgm:spPr/>
    </dgm:pt>
    <dgm:pt modelId="{D945B3BA-F279-471B-A9B0-2868D2AE1C4F}" type="pres">
      <dgm:prSet presAssocID="{D6FF0082-227C-4AFE-AE38-DCDD625CD909}" presName="conn2-1" presStyleLbl="parChTrans1D3" presStyleIdx="8" presStyleCnt="13"/>
      <dgm:spPr/>
    </dgm:pt>
    <dgm:pt modelId="{76C13763-5AEA-4B8A-AA4A-F1302DFB98BD}" type="pres">
      <dgm:prSet presAssocID="{D6FF0082-227C-4AFE-AE38-DCDD625CD909}" presName="connTx" presStyleLbl="parChTrans1D3" presStyleIdx="8" presStyleCnt="13"/>
      <dgm:spPr/>
    </dgm:pt>
    <dgm:pt modelId="{A3B23E3D-413D-4266-880C-90284DE75B03}" type="pres">
      <dgm:prSet presAssocID="{EE70AE8D-24B7-416A-BDDB-63F8BB774695}" presName="root2" presStyleCnt="0"/>
      <dgm:spPr/>
    </dgm:pt>
    <dgm:pt modelId="{AE6E58CC-C615-4770-B933-8DE7589DB4A0}" type="pres">
      <dgm:prSet presAssocID="{EE70AE8D-24B7-416A-BDDB-63F8BB774695}" presName="LevelTwoTextNode" presStyleLbl="node3" presStyleIdx="8" presStyleCnt="13">
        <dgm:presLayoutVars>
          <dgm:chPref val="3"/>
        </dgm:presLayoutVars>
      </dgm:prSet>
      <dgm:spPr/>
    </dgm:pt>
    <dgm:pt modelId="{B63EBCEA-2CAA-4F6A-9AF7-F925D2858587}" type="pres">
      <dgm:prSet presAssocID="{EE70AE8D-24B7-416A-BDDB-63F8BB774695}" presName="level3hierChild" presStyleCnt="0"/>
      <dgm:spPr/>
    </dgm:pt>
    <dgm:pt modelId="{E15C84F6-77E6-4B93-82BA-4970A6039C8B}" type="pres">
      <dgm:prSet presAssocID="{8B14A4AA-1913-4C18-9089-24FDE8365DCD}" presName="conn2-1" presStyleLbl="parChTrans1D3" presStyleIdx="9" presStyleCnt="13"/>
      <dgm:spPr/>
    </dgm:pt>
    <dgm:pt modelId="{0EC1F42D-EEFA-44F9-AF41-8BA288683B35}" type="pres">
      <dgm:prSet presAssocID="{8B14A4AA-1913-4C18-9089-24FDE8365DCD}" presName="connTx" presStyleLbl="parChTrans1D3" presStyleIdx="9" presStyleCnt="13"/>
      <dgm:spPr/>
    </dgm:pt>
    <dgm:pt modelId="{0C0135B4-1137-4D08-BEA9-736595C6141C}" type="pres">
      <dgm:prSet presAssocID="{5FE517F1-79C5-44DA-9537-4BC8344435EA}" presName="root2" presStyleCnt="0"/>
      <dgm:spPr/>
    </dgm:pt>
    <dgm:pt modelId="{3BAA3634-DE2E-4D82-8CE2-3D8D07309F11}" type="pres">
      <dgm:prSet presAssocID="{5FE517F1-79C5-44DA-9537-4BC8344435EA}" presName="LevelTwoTextNode" presStyleLbl="node3" presStyleIdx="9" presStyleCnt="13">
        <dgm:presLayoutVars>
          <dgm:chPref val="3"/>
        </dgm:presLayoutVars>
      </dgm:prSet>
      <dgm:spPr/>
    </dgm:pt>
    <dgm:pt modelId="{9E2466C8-091C-4576-86E3-EC573799E17B}" type="pres">
      <dgm:prSet presAssocID="{5FE517F1-79C5-44DA-9537-4BC8344435EA}" presName="level3hierChild" presStyleCnt="0"/>
      <dgm:spPr/>
    </dgm:pt>
    <dgm:pt modelId="{96BC9C5C-7ABB-45AE-9A41-4A0F55F5DEF2}" type="pres">
      <dgm:prSet presAssocID="{1D0901E9-4A28-40B3-9CE1-8522FA3AFB0C}" presName="conn2-1" presStyleLbl="parChTrans1D3" presStyleIdx="10" presStyleCnt="13"/>
      <dgm:spPr/>
    </dgm:pt>
    <dgm:pt modelId="{01543C3B-F466-42CF-BFAD-E65081C9BE1A}" type="pres">
      <dgm:prSet presAssocID="{1D0901E9-4A28-40B3-9CE1-8522FA3AFB0C}" presName="connTx" presStyleLbl="parChTrans1D3" presStyleIdx="10" presStyleCnt="13"/>
      <dgm:spPr/>
    </dgm:pt>
    <dgm:pt modelId="{2C68B37D-4717-4939-80E5-789C8D122B2C}" type="pres">
      <dgm:prSet presAssocID="{86D4B519-60EC-4D56-B846-A2E0C832D4BB}" presName="root2" presStyleCnt="0"/>
      <dgm:spPr/>
    </dgm:pt>
    <dgm:pt modelId="{30CF1E61-5D46-449A-A4A2-CB80C8A92A05}" type="pres">
      <dgm:prSet presAssocID="{86D4B519-60EC-4D56-B846-A2E0C832D4BB}" presName="LevelTwoTextNode" presStyleLbl="node3" presStyleIdx="10" presStyleCnt="13">
        <dgm:presLayoutVars>
          <dgm:chPref val="3"/>
        </dgm:presLayoutVars>
      </dgm:prSet>
      <dgm:spPr/>
    </dgm:pt>
    <dgm:pt modelId="{3958C1AC-4762-414C-A8F4-AEA27824D8A7}" type="pres">
      <dgm:prSet presAssocID="{86D4B519-60EC-4D56-B846-A2E0C832D4BB}" presName="level3hierChild" presStyleCnt="0"/>
      <dgm:spPr/>
    </dgm:pt>
    <dgm:pt modelId="{2C9C4185-C54E-44FD-A00F-7336942F60BC}" type="pres">
      <dgm:prSet presAssocID="{74FC03F9-0DFC-4211-ADF3-0641B2214719}" presName="conn2-1" presStyleLbl="parChTrans1D3" presStyleIdx="11" presStyleCnt="13"/>
      <dgm:spPr/>
    </dgm:pt>
    <dgm:pt modelId="{32FD7C68-0227-490C-994A-0DB14E7AEA09}" type="pres">
      <dgm:prSet presAssocID="{74FC03F9-0DFC-4211-ADF3-0641B2214719}" presName="connTx" presStyleLbl="parChTrans1D3" presStyleIdx="11" presStyleCnt="13"/>
      <dgm:spPr/>
    </dgm:pt>
    <dgm:pt modelId="{29144108-3CE5-43AF-9CC8-DCCECEBFBFDA}" type="pres">
      <dgm:prSet presAssocID="{3918C42E-BBF7-4DF8-9E1D-A544DC3A3E1F}" presName="root2" presStyleCnt="0"/>
      <dgm:spPr/>
    </dgm:pt>
    <dgm:pt modelId="{88193797-05FE-46AB-AE40-3619D8D26258}" type="pres">
      <dgm:prSet presAssocID="{3918C42E-BBF7-4DF8-9E1D-A544DC3A3E1F}" presName="LevelTwoTextNode" presStyleLbl="node3" presStyleIdx="11" presStyleCnt="13">
        <dgm:presLayoutVars>
          <dgm:chPref val="3"/>
        </dgm:presLayoutVars>
      </dgm:prSet>
      <dgm:spPr/>
    </dgm:pt>
    <dgm:pt modelId="{FFBDB135-BA96-430A-82F6-6333281F9927}" type="pres">
      <dgm:prSet presAssocID="{3918C42E-BBF7-4DF8-9E1D-A544DC3A3E1F}" presName="level3hierChild" presStyleCnt="0"/>
      <dgm:spPr/>
    </dgm:pt>
    <dgm:pt modelId="{39A169BB-F202-438A-96C9-DE4EA56DCC57}" type="pres">
      <dgm:prSet presAssocID="{16FBC9DF-9D67-42CE-BEA6-D17430D90A5C}" presName="conn2-1" presStyleLbl="parChTrans1D3" presStyleIdx="12" presStyleCnt="13"/>
      <dgm:spPr/>
    </dgm:pt>
    <dgm:pt modelId="{1E5D0E71-290F-49F0-B01F-7DB1CDFCB438}" type="pres">
      <dgm:prSet presAssocID="{16FBC9DF-9D67-42CE-BEA6-D17430D90A5C}" presName="connTx" presStyleLbl="parChTrans1D3" presStyleIdx="12" presStyleCnt="13"/>
      <dgm:spPr/>
    </dgm:pt>
    <dgm:pt modelId="{4A925041-773F-4C86-A503-E07A963857CD}" type="pres">
      <dgm:prSet presAssocID="{7B9EFEDC-4633-40A6-B786-513C75176D53}" presName="root2" presStyleCnt="0"/>
      <dgm:spPr/>
    </dgm:pt>
    <dgm:pt modelId="{EB633F64-375C-4C24-B4B7-8E10A8216C05}" type="pres">
      <dgm:prSet presAssocID="{7B9EFEDC-4633-40A6-B786-513C75176D53}" presName="LevelTwoTextNode" presStyleLbl="node3" presStyleIdx="12" presStyleCnt="13">
        <dgm:presLayoutVars>
          <dgm:chPref val="3"/>
        </dgm:presLayoutVars>
      </dgm:prSet>
      <dgm:spPr/>
    </dgm:pt>
    <dgm:pt modelId="{C9087AE3-6267-42BD-8097-8DCECE020C97}" type="pres">
      <dgm:prSet presAssocID="{7B9EFEDC-4633-40A6-B786-513C75176D53}" presName="level3hierChild" presStyleCnt="0"/>
      <dgm:spPr/>
    </dgm:pt>
  </dgm:ptLst>
  <dgm:cxnLst>
    <dgm:cxn modelId="{BFFD5701-EC19-4990-BAB8-82EE1C11829F}" srcId="{627FDABE-793E-42B4-B48F-90305F673C4A}" destId="{4D44F2F6-9F90-4165-AD88-8CC61EAFF98C}" srcOrd="1" destOrd="0" parTransId="{5D14582B-D4BC-4308-A708-63B7AF1F604D}" sibTransId="{CCCA1AF0-9240-4747-B61E-4F313A31C199}"/>
    <dgm:cxn modelId="{7A73B301-3B30-416B-A57C-DC1B2595AE95}" type="presOf" srcId="{F7670BE6-3452-4AFD-8ABA-C305181E21C2}" destId="{5ABB0B7F-B25D-40CD-8E8C-8D4CB3D0B8BC}" srcOrd="1" destOrd="0" presId="urn:microsoft.com/office/officeart/2008/layout/HorizontalMultiLevelHierarchy"/>
    <dgm:cxn modelId="{0621E805-3415-4CAC-B5AE-250FAD2DDEBE}" type="presOf" srcId="{41DE5658-9B88-4951-A26E-C98212A95561}" destId="{7C906787-7B33-4C8A-AE79-D51C9E33455F}" srcOrd="0" destOrd="0" presId="urn:microsoft.com/office/officeart/2008/layout/HorizontalMultiLevelHierarchy"/>
    <dgm:cxn modelId="{B52B2E06-B6AC-49ED-B1BA-CECCE319EE06}" type="presOf" srcId="{D6FF0082-227C-4AFE-AE38-DCDD625CD909}" destId="{76C13763-5AEA-4B8A-AA4A-F1302DFB98BD}" srcOrd="1" destOrd="0" presId="urn:microsoft.com/office/officeart/2008/layout/HorizontalMultiLevelHierarchy"/>
    <dgm:cxn modelId="{C5723607-7E17-4DFF-954D-4EB6F253F017}" srcId="{627FDABE-793E-42B4-B48F-90305F673C4A}" destId="{01F0798E-E590-486F-90F6-AB32CAA3541C}" srcOrd="0" destOrd="0" parTransId="{A73A6142-776C-482B-B8B0-CFE1D4C4B9B2}" sibTransId="{B2F13AF9-5B9D-409D-A9A6-5DA6C6D59D62}"/>
    <dgm:cxn modelId="{C6606509-2647-4502-92C0-28AEE0B71581}" type="presOf" srcId="{4F87CE50-C58A-4214-863C-62385E432CB0}" destId="{1C70085D-E6BF-427D-A7D8-6DB988F06636}" srcOrd="1" destOrd="0" presId="urn:microsoft.com/office/officeart/2008/layout/HorizontalMultiLevelHierarchy"/>
    <dgm:cxn modelId="{A0E3D011-C9C6-4F76-8CA5-4126A5A27E9C}" type="presOf" srcId="{7B9EFEDC-4633-40A6-B786-513C75176D53}" destId="{EB633F64-375C-4C24-B4B7-8E10A8216C05}" srcOrd="0" destOrd="0" presId="urn:microsoft.com/office/officeart/2008/layout/HorizontalMultiLevelHierarchy"/>
    <dgm:cxn modelId="{18EDDE11-4865-43EC-844A-CFCEF7EC5B5D}" srcId="{627FDABE-793E-42B4-B48F-90305F673C4A}" destId="{BC01FBE2-5EC0-4E2D-A36F-0FBFF1B3E4BD}" srcOrd="4" destOrd="0" parTransId="{CB8E1792-FFEE-4827-9423-3D87284315D9}" sibTransId="{0E316A00-C740-49E9-90A8-11FFC8791A73}"/>
    <dgm:cxn modelId="{AE1D7612-6BB3-4180-9218-A2226A530CAB}" type="presOf" srcId="{0DC08D94-8631-40BA-A45D-33CE7216AB77}" destId="{C69C853C-9992-4746-B587-C9C2F7F52D3A}" srcOrd="0" destOrd="0" presId="urn:microsoft.com/office/officeart/2008/layout/HorizontalMultiLevelHierarchy"/>
    <dgm:cxn modelId="{EF24B113-647C-4D37-ABB5-7C7FF6ECE26A}" type="presOf" srcId="{BCBB7D36-2A61-4FBC-808B-6B05D8A88927}" destId="{A24AC8E0-87A4-46B0-8DE3-2003F5243E58}" srcOrd="1" destOrd="0" presId="urn:microsoft.com/office/officeart/2008/layout/HorizontalMultiLevelHierarchy"/>
    <dgm:cxn modelId="{4B9A5D18-ED61-406C-9543-B164A47BD8B5}" type="presOf" srcId="{B0FCA476-27CA-437A-999F-16A265856824}" destId="{5A5DF3C7-60E6-459D-BBAF-276E3EF370EB}" srcOrd="0" destOrd="0" presId="urn:microsoft.com/office/officeart/2008/layout/HorizontalMultiLevelHierarchy"/>
    <dgm:cxn modelId="{B68D1219-6347-4F13-A108-7F82512AB3BA}" type="presOf" srcId="{A53149D5-007E-476B-BD55-895A6205CE12}" destId="{367778E5-71E9-4A2F-A101-B424D0E4D087}" srcOrd="0" destOrd="0" presId="urn:microsoft.com/office/officeart/2008/layout/HorizontalMultiLevelHierarchy"/>
    <dgm:cxn modelId="{DF56EF1D-3BF8-4615-8266-452D7A2B5A6C}" type="presOf" srcId="{01F0798E-E590-486F-90F6-AB32CAA3541C}" destId="{A175DED9-6065-4D75-AAEF-BC3D5E345A89}" srcOrd="0" destOrd="0" presId="urn:microsoft.com/office/officeart/2008/layout/HorizontalMultiLevelHierarchy"/>
    <dgm:cxn modelId="{3C0C001E-DBBF-4D9E-9074-A2061A25F20A}" type="presOf" srcId="{E6DCBD56-5727-486F-8F20-6DFA7DD8BC24}" destId="{624CC398-1CA3-4F67-A82B-7F5C4F19AF79}" srcOrd="1" destOrd="0" presId="urn:microsoft.com/office/officeart/2008/layout/HorizontalMultiLevelHierarchy"/>
    <dgm:cxn modelId="{1DD4DE20-1138-4796-9D08-D9FAC8BA58AA}" type="presOf" srcId="{16FBC9DF-9D67-42CE-BEA6-D17430D90A5C}" destId="{1E5D0E71-290F-49F0-B01F-7DB1CDFCB438}" srcOrd="1" destOrd="0" presId="urn:microsoft.com/office/officeart/2008/layout/HorizontalMultiLevelHierarchy"/>
    <dgm:cxn modelId="{13BD6C28-D935-497B-8E65-68A1B51DC1DB}" srcId="{627FDABE-793E-42B4-B48F-90305F673C4A}" destId="{A0B49ECD-DDB6-4288-8332-9333BC27621E}" srcOrd="7" destOrd="0" parTransId="{0D3E243C-0193-418A-AF76-07313089CABA}" sibTransId="{229AFF98-E9E1-43FA-B99B-E6E8301EC246}"/>
    <dgm:cxn modelId="{7780292C-4668-4713-B97E-35C1D6AB87EB}" type="presOf" srcId="{4D44F2F6-9F90-4165-AD88-8CC61EAFF98C}" destId="{DD9D0AB8-AA70-4722-BC71-472A16847887}" srcOrd="0" destOrd="0" presId="urn:microsoft.com/office/officeart/2008/layout/HorizontalMultiLevelHierarchy"/>
    <dgm:cxn modelId="{F0E64A2C-DF26-4806-9243-48F4661C13CC}" srcId="{8D2BCF2A-FC03-4DDA-81D8-C764742775C5}" destId="{FE8FF131-B006-400B-BDA5-75EF3A087225}" srcOrd="0" destOrd="0" parTransId="{454739CF-6A64-492C-B443-BD56F3DA659C}" sibTransId="{58105D42-BD55-473F-8D30-E62DDB224BFA}"/>
    <dgm:cxn modelId="{B7F44336-0D03-4813-ADB2-68522572619B}" srcId="{627FDABE-793E-42B4-B48F-90305F673C4A}" destId="{C6BF16AE-EF3C-4F23-9266-748016DD94A4}" srcOrd="3" destOrd="0" parTransId="{41DE5658-9B88-4951-A26E-C98212A95561}" sibTransId="{40DC98CC-0A7E-42C6-BD23-F85BB89E9325}"/>
    <dgm:cxn modelId="{845BAC37-71C2-40AA-84D4-B9283082943B}" type="presOf" srcId="{8B14A4AA-1913-4C18-9089-24FDE8365DCD}" destId="{E15C84F6-77E6-4B93-82BA-4970A6039C8B}" srcOrd="0" destOrd="0" presId="urn:microsoft.com/office/officeart/2008/layout/HorizontalMultiLevelHierarchy"/>
    <dgm:cxn modelId="{D0137639-6813-43E7-825A-9334F2C1DE62}" type="presOf" srcId="{FE8FF131-B006-400B-BDA5-75EF3A087225}" destId="{C500A002-E85E-4B3F-93FF-36AB327220F3}" srcOrd="0" destOrd="0" presId="urn:microsoft.com/office/officeart/2008/layout/HorizontalMultiLevelHierarchy"/>
    <dgm:cxn modelId="{F7BCE93A-6F52-42E8-A29C-5E89175E3164}" type="presOf" srcId="{BCD8621C-9AEC-45F4-944A-A518071708BE}" destId="{584211C5-B433-403B-A702-141F396380D0}" srcOrd="0" destOrd="0" presId="urn:microsoft.com/office/officeart/2008/layout/HorizontalMultiLevelHierarchy"/>
    <dgm:cxn modelId="{DFDB0B3F-A3CC-4723-A478-F0EE66D69BCA}" type="presOf" srcId="{A0B49ECD-DDB6-4288-8332-9333BC27621E}" destId="{D0F373C9-7046-4810-BFC7-47577304AA71}" srcOrd="0" destOrd="0" presId="urn:microsoft.com/office/officeart/2008/layout/HorizontalMultiLevelHierarchy"/>
    <dgm:cxn modelId="{848C893F-6EE6-4BC8-BC00-1FB72049D984}" type="presOf" srcId="{3918C42E-BBF7-4DF8-9E1D-A544DC3A3E1F}" destId="{88193797-05FE-46AB-AE40-3619D8D26258}" srcOrd="0" destOrd="0" presId="urn:microsoft.com/office/officeart/2008/layout/HorizontalMultiLevelHierarchy"/>
    <dgm:cxn modelId="{43323840-C1F9-473B-B179-C09D0E839176}" srcId="{BCD8621C-9AEC-45F4-944A-A518071708BE}" destId="{627FDABE-793E-42B4-B48F-90305F673C4A}" srcOrd="0" destOrd="0" parTransId="{2ECC6562-4EF0-480B-ACCE-6F2628F3C982}" sibTransId="{7CA3707F-1C44-4456-9A3F-3475B943C32B}"/>
    <dgm:cxn modelId="{CBA0E240-A00B-4AE5-AEA7-A91B100A6AD6}" type="presOf" srcId="{D038B9B8-5F97-41F8-A0F6-B22A29E01660}" destId="{AC851FC7-3331-42BB-87C7-70EA1980F851}" srcOrd="1" destOrd="0" presId="urn:microsoft.com/office/officeart/2008/layout/HorizontalMultiLevelHierarchy"/>
    <dgm:cxn modelId="{FA15DF5E-5A7A-4CF3-B44A-5586D14AB6D5}" type="presOf" srcId="{64C38BD3-A23C-4CF2-8A54-7AC4C5B9EC40}" destId="{1BD13354-8BB6-4D71-AE22-E87B248798DC}" srcOrd="0" destOrd="0" presId="urn:microsoft.com/office/officeart/2008/layout/HorizontalMultiLevelHierarchy"/>
    <dgm:cxn modelId="{D5C2215F-DCB6-4E1E-90D5-09421E658DE8}" type="presOf" srcId="{5D14582B-D4BC-4308-A708-63B7AF1F604D}" destId="{CF13DCEC-87F6-4D44-B46F-52C185ED2B8C}" srcOrd="0" destOrd="0" presId="urn:microsoft.com/office/officeart/2008/layout/HorizontalMultiLevelHierarchy"/>
    <dgm:cxn modelId="{87F5C644-2EBC-457C-9F14-0D3F40AD304C}" srcId="{627FDABE-793E-42B4-B48F-90305F673C4A}" destId="{B0071F37-D0B0-4EC6-A6EC-7AEA50EF1B07}" srcOrd="5" destOrd="0" parTransId="{64C38BD3-A23C-4CF2-8A54-7AC4C5B9EC40}" sibTransId="{581D9695-4EBA-46F6-A2AB-67E41AEC27AD}"/>
    <dgm:cxn modelId="{6C9E0045-83C3-4A4B-AB98-9C3B74E81867}" type="presOf" srcId="{B239A321-987C-414D-B561-7B26CA97FF3C}" destId="{47056AC0-1A84-41B2-8A4A-0495F1485B12}" srcOrd="0" destOrd="0" presId="urn:microsoft.com/office/officeart/2008/layout/HorizontalMultiLevelHierarchy"/>
    <dgm:cxn modelId="{D845D965-185A-45F0-BD9A-561BE998B326}" type="presOf" srcId="{5D14582B-D4BC-4308-A708-63B7AF1F604D}" destId="{655732B7-1F50-4052-ADAD-D8ED1E21162B}" srcOrd="1" destOrd="0" presId="urn:microsoft.com/office/officeart/2008/layout/HorizontalMultiLevelHierarchy"/>
    <dgm:cxn modelId="{48EB4E66-31AB-470E-94D9-E6D38CDA8876}" type="presOf" srcId="{8C34AA8C-86F3-4074-96AA-D576062C2849}" destId="{D6B3F880-F106-45F6-9445-EC281F9416B2}" srcOrd="1" destOrd="0" presId="urn:microsoft.com/office/officeart/2008/layout/HorizontalMultiLevelHierarchy"/>
    <dgm:cxn modelId="{F1C7BE46-7C18-467C-ACC1-9DD0573622E9}" srcId="{B0071F37-D0B0-4EC6-A6EC-7AEA50EF1B07}" destId="{BFE78ABE-EFF6-4302-AE52-A1C59041DBED}" srcOrd="2" destOrd="0" parTransId="{8D326ECF-9F6A-4C4E-B323-C23ABFBA0ED3}" sibTransId="{170D5AF7-0DC5-40DE-88FD-2FF79509FAAB}"/>
    <dgm:cxn modelId="{20795267-31FD-447E-BD01-75393BE344E2}" srcId="{A0B49ECD-DDB6-4288-8332-9333BC27621E}" destId="{3918C42E-BBF7-4DF8-9E1D-A544DC3A3E1F}" srcOrd="3" destOrd="0" parTransId="{74FC03F9-0DFC-4211-ADF3-0641B2214719}" sibTransId="{DBCD9958-C532-4561-B587-ABB5F8754778}"/>
    <dgm:cxn modelId="{10917E47-118D-4B09-9983-F40A58267A18}" srcId="{A0B49ECD-DDB6-4288-8332-9333BC27621E}" destId="{5FE517F1-79C5-44DA-9537-4BC8344435EA}" srcOrd="1" destOrd="0" parTransId="{8B14A4AA-1913-4C18-9089-24FDE8365DCD}" sibTransId="{EBA1ABCF-A640-4D82-9465-301D3957FA81}"/>
    <dgm:cxn modelId="{DC5AE768-A751-4F36-ABA3-F6094C5EE6B7}" type="presOf" srcId="{2F9533B4-A76F-4CB0-84F5-F6E65811A93F}" destId="{3E4A597F-D55B-4E39-ABF0-502C3949F946}" srcOrd="0" destOrd="0" presId="urn:microsoft.com/office/officeart/2008/layout/HorizontalMultiLevelHierarchy"/>
    <dgm:cxn modelId="{46B1E94B-5500-4B24-8A89-C2FC8C7F5560}" type="presOf" srcId="{0D3E243C-0193-418A-AF76-07313089CABA}" destId="{7AA42C27-189F-4C7C-8516-421C9959C047}" srcOrd="0" destOrd="0" presId="urn:microsoft.com/office/officeart/2008/layout/HorizontalMultiLevelHierarchy"/>
    <dgm:cxn modelId="{52A46E4E-DF19-4F8E-AC66-4C2C8641AD43}" srcId="{B0071F37-D0B0-4EC6-A6EC-7AEA50EF1B07}" destId="{0AE048F1-4F30-4B53-BF19-A9D329AFCAAD}" srcOrd="0" destOrd="0" parTransId="{BCBB7D36-2A61-4FBC-808B-6B05D8A88927}" sibTransId="{B9240AB6-5328-4CA4-89A0-ACCCCEE08805}"/>
    <dgm:cxn modelId="{59ED724E-BB44-458E-AF3C-B63816242874}" type="presOf" srcId="{41DE5658-9B88-4951-A26E-C98212A95561}" destId="{5CB785F9-78C9-4313-BF31-2DB49EDA8E77}" srcOrd="1" destOrd="0" presId="urn:microsoft.com/office/officeart/2008/layout/HorizontalMultiLevelHierarchy"/>
    <dgm:cxn modelId="{1DF1D652-AA1C-4210-8543-642F42707412}" srcId="{8D2BCF2A-FC03-4DDA-81D8-C764742775C5}" destId="{0DD525D5-2125-4CA1-ACEC-7CF4AFBEA8E9}" srcOrd="2" destOrd="0" parTransId="{4F87CE50-C58A-4214-863C-62385E432CB0}" sibTransId="{3BB93DF8-F1A4-40A6-B5C8-51F7E4D5C3AF}"/>
    <dgm:cxn modelId="{7ADB2D54-641C-4DDF-B3EC-970FFE9F09B9}" type="presOf" srcId="{74FC03F9-0DFC-4211-ADF3-0641B2214719}" destId="{2C9C4185-C54E-44FD-A00F-7336942F60BC}" srcOrd="0" destOrd="0" presId="urn:microsoft.com/office/officeart/2008/layout/HorizontalMultiLevelHierarchy"/>
    <dgm:cxn modelId="{96A8FD76-3EDC-49C6-AE26-54D3CFCE900B}" srcId="{B0071F37-D0B0-4EC6-A6EC-7AEA50EF1B07}" destId="{E31F9DB1-3571-4C7D-A36E-B337F0E276B1}" srcOrd="1" destOrd="0" parTransId="{8C34AA8C-86F3-4074-96AA-D576062C2849}" sibTransId="{7D569ED4-97EE-4F84-B81E-13197C623231}"/>
    <dgm:cxn modelId="{58177379-FCF0-4056-8798-9C5F8C116C06}" type="presOf" srcId="{3B5A7E1F-6888-40AD-8848-A69A192870DC}" destId="{CA95C148-6A76-47EB-9ABF-52E018F39A56}" srcOrd="0" destOrd="0" presId="urn:microsoft.com/office/officeart/2008/layout/HorizontalMultiLevelHierarchy"/>
    <dgm:cxn modelId="{176E7779-EE16-4362-9402-AC01B25E6747}" type="presOf" srcId="{5FE517F1-79C5-44DA-9537-4BC8344435EA}" destId="{3BAA3634-DE2E-4D82-8CE2-3D8D07309F11}" srcOrd="0" destOrd="0" presId="urn:microsoft.com/office/officeart/2008/layout/HorizontalMultiLevelHierarchy"/>
    <dgm:cxn modelId="{947E1C7A-43DD-4DE0-A022-814505B2B263}" type="presOf" srcId="{E6DCBD56-5727-486F-8F20-6DFA7DD8BC24}" destId="{134ED23D-E7A5-4060-9F86-5E449FD40106}" srcOrd="0" destOrd="0" presId="urn:microsoft.com/office/officeart/2008/layout/HorizontalMultiLevelHierarchy"/>
    <dgm:cxn modelId="{FE250B7B-8E8B-425F-8697-D3299C34F3CC}" type="presOf" srcId="{0AE048F1-4F30-4B53-BF19-A9D329AFCAAD}" destId="{F1E71FD3-4F20-492B-BB64-FC9D0CEDF881}" srcOrd="0" destOrd="0" presId="urn:microsoft.com/office/officeart/2008/layout/HorizontalMultiLevelHierarchy"/>
    <dgm:cxn modelId="{D8692684-EF6C-4F12-A01B-2730236AAA62}" type="presOf" srcId="{8D2BCF2A-FC03-4DDA-81D8-C764742775C5}" destId="{6D57E16F-0576-4055-9BEC-8129280C7FCE}" srcOrd="0" destOrd="0" presId="urn:microsoft.com/office/officeart/2008/layout/HorizontalMultiLevelHierarchy"/>
    <dgm:cxn modelId="{1AD28387-BBE0-4288-8B76-66899805A370}" type="presOf" srcId="{454739CF-6A64-492C-B443-BD56F3DA659C}" destId="{B32ADC1F-F3D1-47AF-84CA-BD949CAFD42F}" srcOrd="0" destOrd="0" presId="urn:microsoft.com/office/officeart/2008/layout/HorizontalMultiLevelHierarchy"/>
    <dgm:cxn modelId="{A64D2289-171A-4019-9323-AB904ACCD446}" type="presOf" srcId="{A53149D5-007E-476B-BD55-895A6205CE12}" destId="{28197C7B-AFE6-4793-82CB-C5B30E8A48B2}" srcOrd="1" destOrd="0" presId="urn:microsoft.com/office/officeart/2008/layout/HorizontalMultiLevelHierarchy"/>
    <dgm:cxn modelId="{F89B6A8C-A145-458D-BEB7-ACA5310C3B23}" type="presOf" srcId="{4F87CE50-C58A-4214-863C-62385E432CB0}" destId="{7F18661D-9AC3-4849-A40C-BD085C55ABAE}" srcOrd="0" destOrd="0" presId="urn:microsoft.com/office/officeart/2008/layout/HorizontalMultiLevelHierarchy"/>
    <dgm:cxn modelId="{5855D591-17B1-4251-94BD-C4D3D866B61B}" srcId="{627FDABE-793E-42B4-B48F-90305F673C4A}" destId="{3B5A7E1F-6888-40AD-8848-A69A192870DC}" srcOrd="2" destOrd="0" parTransId="{E6DCBD56-5727-486F-8F20-6DFA7DD8BC24}" sibTransId="{28B25729-5AF8-46E4-A4F1-5FEB78298A31}"/>
    <dgm:cxn modelId="{3C66B593-0EF0-49C2-AB79-51B05B27DDC6}" type="presOf" srcId="{8C34AA8C-86F3-4074-96AA-D576062C2849}" destId="{3F67F9D6-DEC1-40C9-9E0E-CDDE1F5D4C50}" srcOrd="0" destOrd="0" presId="urn:microsoft.com/office/officeart/2008/layout/HorizontalMultiLevelHierarchy"/>
    <dgm:cxn modelId="{9B3D0596-9FC2-4F4A-BB71-B79B1FB8778F}" type="presOf" srcId="{E31F9DB1-3571-4C7D-A36E-B337F0E276B1}" destId="{17756201-7387-4FE4-BA38-A1DFCFBD9EA8}" srcOrd="0" destOrd="0" presId="urn:microsoft.com/office/officeart/2008/layout/HorizontalMultiLevelHierarchy"/>
    <dgm:cxn modelId="{97983099-024A-438C-8AB4-469B07716291}" srcId="{A0B49ECD-DDB6-4288-8332-9333BC27621E}" destId="{7B9EFEDC-4633-40A6-B786-513C75176D53}" srcOrd="4" destOrd="0" parTransId="{16FBC9DF-9D67-42CE-BEA6-D17430D90A5C}" sibTransId="{7C6C5D7E-CB3F-479B-91EE-B51C8B7C243C}"/>
    <dgm:cxn modelId="{9DF92A9E-253E-4BD8-8CA1-412DA45796D8}" type="presOf" srcId="{0D3E243C-0193-418A-AF76-07313089CABA}" destId="{A1C3F4DF-5EB1-4308-BBB1-35D982EE6BE1}" srcOrd="1" destOrd="0" presId="urn:microsoft.com/office/officeart/2008/layout/HorizontalMultiLevelHierarchy"/>
    <dgm:cxn modelId="{5BBF4C9F-62B3-4D95-81EC-4473965476B6}" type="presOf" srcId="{627FDABE-793E-42B4-B48F-90305F673C4A}" destId="{F77D4815-BCF2-4057-9E13-4B057051E0FD}" srcOrd="0" destOrd="0" presId="urn:microsoft.com/office/officeart/2008/layout/HorizontalMultiLevelHierarchy"/>
    <dgm:cxn modelId="{10AB30A5-A473-4880-98E0-4915E972319E}" type="presOf" srcId="{64C38BD3-A23C-4CF2-8A54-7AC4C5B9EC40}" destId="{B75C8C03-17CB-49DC-99AB-9F873B9D8582}" srcOrd="1" destOrd="0" presId="urn:microsoft.com/office/officeart/2008/layout/HorizontalMultiLevelHierarchy"/>
    <dgm:cxn modelId="{7E85F6A8-4D25-4C1A-B2ED-C446EDC71EB0}" type="presOf" srcId="{BFE78ABE-EFF6-4302-AE52-A1C59041DBED}" destId="{002A9140-8084-4107-A25A-4BE3F5DAB5E2}" srcOrd="0" destOrd="0" presId="urn:microsoft.com/office/officeart/2008/layout/HorizontalMultiLevelHierarchy"/>
    <dgm:cxn modelId="{EAF541AD-CE0C-4DF3-B04C-12C59D560378}" type="presOf" srcId="{A73A6142-776C-482B-B8B0-CFE1D4C4B9B2}" destId="{8C0DE0A3-F170-4CB7-8509-51CEFD09298D}" srcOrd="0" destOrd="0" presId="urn:microsoft.com/office/officeart/2008/layout/HorizontalMultiLevelHierarchy"/>
    <dgm:cxn modelId="{DA03BCB2-9001-42C9-BE28-EAD125E7E647}" type="presOf" srcId="{16FBC9DF-9D67-42CE-BEA6-D17430D90A5C}" destId="{39A169BB-F202-438A-96C9-DE4EA56DCC57}" srcOrd="0" destOrd="0" presId="urn:microsoft.com/office/officeart/2008/layout/HorizontalMultiLevelHierarchy"/>
    <dgm:cxn modelId="{1EC902B9-4C39-45CE-AD7D-E75EAB475ECE}" srcId="{A0B49ECD-DDB6-4288-8332-9333BC27621E}" destId="{86D4B519-60EC-4D56-B846-A2E0C832D4BB}" srcOrd="2" destOrd="0" parTransId="{1D0901E9-4A28-40B3-9CE1-8522FA3AFB0C}" sibTransId="{F88F1AC5-14D8-4AA4-9875-8E3E09FDFAD4}"/>
    <dgm:cxn modelId="{35668BB9-E971-4ECF-8CC0-C9C4AEDD4CB0}" type="presOf" srcId="{1D0901E9-4A28-40B3-9CE1-8522FA3AFB0C}" destId="{96BC9C5C-7ABB-45AE-9A41-4A0F55F5DEF2}" srcOrd="0" destOrd="0" presId="urn:microsoft.com/office/officeart/2008/layout/HorizontalMultiLevelHierarchy"/>
    <dgm:cxn modelId="{949C86C2-4525-4BA1-812B-E3162CC7A7F9}" type="presOf" srcId="{BC01FBE2-5EC0-4E2D-A36F-0FBFF1B3E4BD}" destId="{A1B917EA-2094-4053-9DDE-D5BE9900369E}" srcOrd="0" destOrd="0" presId="urn:microsoft.com/office/officeart/2008/layout/HorizontalMultiLevelHierarchy"/>
    <dgm:cxn modelId="{67F724C4-CCD4-4E76-BA40-1A23DD8B32DE}" type="presOf" srcId="{1D0901E9-4A28-40B3-9CE1-8522FA3AFB0C}" destId="{01543C3B-F466-42CF-BFAD-E65081C9BE1A}" srcOrd="1" destOrd="0" presId="urn:microsoft.com/office/officeart/2008/layout/HorizontalMultiLevelHierarchy"/>
    <dgm:cxn modelId="{FABFD2C5-CD58-4868-B608-8589EFD78F70}" type="presOf" srcId="{CB8E1792-FFEE-4827-9423-3D87284315D9}" destId="{7F613ED5-25D9-4B70-AEE1-97A5F07F2442}" srcOrd="1" destOrd="0" presId="urn:microsoft.com/office/officeart/2008/layout/HorizontalMultiLevelHierarchy"/>
    <dgm:cxn modelId="{BF0D7DC6-D9B5-4CDC-B7AB-DC6B767FA58C}" type="presOf" srcId="{C6BF16AE-EF3C-4F23-9266-748016DD94A4}" destId="{C415F39F-E604-4399-920B-F8C96A67F707}" srcOrd="0" destOrd="0" presId="urn:microsoft.com/office/officeart/2008/layout/HorizontalMultiLevelHierarchy"/>
    <dgm:cxn modelId="{8884FCC6-1E90-402E-B6AD-8C66AF36111F}" type="presOf" srcId="{BCBB7D36-2A61-4FBC-808B-6B05D8A88927}" destId="{0A0AFCF2-6112-40D9-9A76-5C3391C9C891}" srcOrd="0" destOrd="0" presId="urn:microsoft.com/office/officeart/2008/layout/HorizontalMultiLevelHierarchy"/>
    <dgm:cxn modelId="{DEB5D9C8-9DB4-4BE5-B0B8-CC36A07FEF04}" srcId="{8D2BCF2A-FC03-4DDA-81D8-C764742775C5}" destId="{0DC08D94-8631-40BA-A45D-33CE7216AB77}" srcOrd="4" destOrd="0" parTransId="{A53149D5-007E-476B-BD55-895A6205CE12}" sibTransId="{2F6D52F6-EE18-412E-A88E-726185496574}"/>
    <dgm:cxn modelId="{553C54CD-4299-49F7-A2CD-8F4B25948C40}" srcId="{8D2BCF2A-FC03-4DDA-81D8-C764742775C5}" destId="{B239A321-987C-414D-B561-7B26CA97FF3C}" srcOrd="3" destOrd="0" parTransId="{D038B9B8-5F97-41F8-A0F6-B22A29E01660}" sibTransId="{66CD4B5D-0D90-46CF-A203-FD20E9EC62B8}"/>
    <dgm:cxn modelId="{AC89FACD-9EE8-43BB-BF0B-2FA40CDF1B78}" type="presOf" srcId="{8D326ECF-9F6A-4C4E-B323-C23ABFBA0ED3}" destId="{536836B2-59EA-4228-818A-86B611A8B65C}" srcOrd="0" destOrd="0" presId="urn:microsoft.com/office/officeart/2008/layout/HorizontalMultiLevelHierarchy"/>
    <dgm:cxn modelId="{A7B0A4CF-F47A-4F62-97CB-F809F6A25673}" type="presOf" srcId="{86D4B519-60EC-4D56-B846-A2E0C832D4BB}" destId="{30CF1E61-5D46-449A-A4A2-CB80C8A92A05}" srcOrd="0" destOrd="0" presId="urn:microsoft.com/office/officeart/2008/layout/HorizontalMultiLevelHierarchy"/>
    <dgm:cxn modelId="{9CD937DC-860F-4C4D-8FEB-56BD2C048115}" type="presOf" srcId="{B0071F37-D0B0-4EC6-A6EC-7AEA50EF1B07}" destId="{AEC8907E-0A75-4038-BDE8-A2C1C52FF35B}" srcOrd="0" destOrd="0" presId="urn:microsoft.com/office/officeart/2008/layout/HorizontalMultiLevelHierarchy"/>
    <dgm:cxn modelId="{950F57DE-AD0B-4CA4-85C1-C263206DF23A}" type="presOf" srcId="{D038B9B8-5F97-41F8-A0F6-B22A29E01660}" destId="{4C6263DC-14D1-461A-9B1F-F06B0DFB8154}" srcOrd="0" destOrd="0" presId="urn:microsoft.com/office/officeart/2008/layout/HorizontalMultiLevelHierarchy"/>
    <dgm:cxn modelId="{82F379DF-88D2-4D0A-9DD8-2A7ABC2DF3F0}" type="presOf" srcId="{0DD525D5-2125-4CA1-ACEC-7CF4AFBEA8E9}" destId="{6128558D-6042-485B-B703-AE3735607FBD}" srcOrd="0" destOrd="0" presId="urn:microsoft.com/office/officeart/2008/layout/HorizontalMultiLevelHierarchy"/>
    <dgm:cxn modelId="{18863AE2-FCA0-483F-AF18-F7CDC7ADCF7B}" type="presOf" srcId="{EE70AE8D-24B7-416A-BDDB-63F8BB774695}" destId="{AE6E58CC-C615-4770-B933-8DE7589DB4A0}" srcOrd="0" destOrd="0" presId="urn:microsoft.com/office/officeart/2008/layout/HorizontalMultiLevelHierarchy"/>
    <dgm:cxn modelId="{2461C2E3-86FD-49B9-AAC7-145286822067}" srcId="{8D2BCF2A-FC03-4DDA-81D8-C764742775C5}" destId="{B0FCA476-27CA-437A-999F-16A265856824}" srcOrd="1" destOrd="0" parTransId="{2F9533B4-A76F-4CB0-84F5-F6E65811A93F}" sibTransId="{90C52B14-90C1-4E93-81B4-553584E38440}"/>
    <dgm:cxn modelId="{57CC5DE8-0890-484D-A183-ED894ECD8DC6}" type="presOf" srcId="{F7670BE6-3452-4AFD-8ABA-C305181E21C2}" destId="{829667AC-7129-4E05-8D20-515F074F568C}" srcOrd="0" destOrd="0" presId="urn:microsoft.com/office/officeart/2008/layout/HorizontalMultiLevelHierarchy"/>
    <dgm:cxn modelId="{909929F1-285B-43C6-B2AE-0E0D3C848914}" type="presOf" srcId="{454739CF-6A64-492C-B443-BD56F3DA659C}" destId="{3672AFAB-56E8-414C-902F-C286272D1221}" srcOrd="1" destOrd="0" presId="urn:microsoft.com/office/officeart/2008/layout/HorizontalMultiLevelHierarchy"/>
    <dgm:cxn modelId="{BB4727F4-344F-46A2-A400-A9B22C147FB0}" type="presOf" srcId="{2F9533B4-A76F-4CB0-84F5-F6E65811A93F}" destId="{0A42EF28-DB55-47F9-AA07-84176ACC7DBB}" srcOrd="1" destOrd="0" presId="urn:microsoft.com/office/officeart/2008/layout/HorizontalMultiLevelHierarchy"/>
    <dgm:cxn modelId="{F67E49F4-EA52-4DF1-951B-4AFC602937B1}" type="presOf" srcId="{D6FF0082-227C-4AFE-AE38-DCDD625CD909}" destId="{D945B3BA-F279-471B-A9B0-2868D2AE1C4F}" srcOrd="0" destOrd="0" presId="urn:microsoft.com/office/officeart/2008/layout/HorizontalMultiLevelHierarchy"/>
    <dgm:cxn modelId="{287C26F5-65EB-4487-A175-7AEE0ABA6037}" type="presOf" srcId="{8B14A4AA-1913-4C18-9089-24FDE8365DCD}" destId="{0EC1F42D-EEFA-44F9-AF41-8BA288683B35}" srcOrd="1" destOrd="0" presId="urn:microsoft.com/office/officeart/2008/layout/HorizontalMultiLevelHierarchy"/>
    <dgm:cxn modelId="{478E4BF5-60A9-4804-8E3A-80D6CE3E86AF}" type="presOf" srcId="{A73A6142-776C-482B-B8B0-CFE1D4C4B9B2}" destId="{FF9E4FB4-D0DD-41AC-B944-5EAEC020AB12}" srcOrd="1" destOrd="0" presId="urn:microsoft.com/office/officeart/2008/layout/HorizontalMultiLevelHierarchy"/>
    <dgm:cxn modelId="{363884F7-FDF1-4E1E-BB2A-6204FBB2D9A7}" srcId="{A0B49ECD-DDB6-4288-8332-9333BC27621E}" destId="{EE70AE8D-24B7-416A-BDDB-63F8BB774695}" srcOrd="0" destOrd="0" parTransId="{D6FF0082-227C-4AFE-AE38-DCDD625CD909}" sibTransId="{38C50B72-18A1-4C4A-A48F-8414D1254395}"/>
    <dgm:cxn modelId="{185DC2F7-75F7-45DF-8C59-2EE57AF15136}" srcId="{627FDABE-793E-42B4-B48F-90305F673C4A}" destId="{8D2BCF2A-FC03-4DDA-81D8-C764742775C5}" srcOrd="6" destOrd="0" parTransId="{F7670BE6-3452-4AFD-8ABA-C305181E21C2}" sibTransId="{BEDC3CB6-D1D6-4847-A338-5421D31BF71A}"/>
    <dgm:cxn modelId="{8E0F75F8-5BA7-41AE-920D-F51A467D7C94}" type="presOf" srcId="{8D326ECF-9F6A-4C4E-B323-C23ABFBA0ED3}" destId="{2AC2DEEC-BDD3-436E-97B3-F6450092232A}" srcOrd="1" destOrd="0" presId="urn:microsoft.com/office/officeart/2008/layout/HorizontalMultiLevelHierarchy"/>
    <dgm:cxn modelId="{D1B1A4FC-79C1-4676-AF4E-6D2913D6DD39}" type="presOf" srcId="{CB8E1792-FFEE-4827-9423-3D87284315D9}" destId="{6DF59971-1E3B-43DA-9CB1-853D5FD0529C}" srcOrd="0" destOrd="0" presId="urn:microsoft.com/office/officeart/2008/layout/HorizontalMultiLevelHierarchy"/>
    <dgm:cxn modelId="{AEF247FF-48F1-4265-9D54-6E853B640F97}" type="presOf" srcId="{74FC03F9-0DFC-4211-ADF3-0641B2214719}" destId="{32FD7C68-0227-490C-994A-0DB14E7AEA09}" srcOrd="1" destOrd="0" presId="urn:microsoft.com/office/officeart/2008/layout/HorizontalMultiLevelHierarchy"/>
    <dgm:cxn modelId="{59186B4F-D14A-4240-8050-D19E0D5CFF15}" type="presParOf" srcId="{584211C5-B433-403B-A702-141F396380D0}" destId="{55C6E59A-622C-4564-B884-82A385632FED}" srcOrd="0" destOrd="0" presId="urn:microsoft.com/office/officeart/2008/layout/HorizontalMultiLevelHierarchy"/>
    <dgm:cxn modelId="{3A833199-2792-43AE-87BA-24D106CBC042}" type="presParOf" srcId="{55C6E59A-622C-4564-B884-82A385632FED}" destId="{F77D4815-BCF2-4057-9E13-4B057051E0FD}" srcOrd="0" destOrd="0" presId="urn:microsoft.com/office/officeart/2008/layout/HorizontalMultiLevelHierarchy"/>
    <dgm:cxn modelId="{780A151F-0581-4CB0-A7FB-6A2D28655006}" type="presParOf" srcId="{55C6E59A-622C-4564-B884-82A385632FED}" destId="{7E6A64A6-72DB-4D62-B97A-FAF8D7D52695}" srcOrd="1" destOrd="0" presId="urn:microsoft.com/office/officeart/2008/layout/HorizontalMultiLevelHierarchy"/>
    <dgm:cxn modelId="{D32C2B56-DB91-456C-B219-3750A9B62D82}" type="presParOf" srcId="{7E6A64A6-72DB-4D62-B97A-FAF8D7D52695}" destId="{8C0DE0A3-F170-4CB7-8509-51CEFD09298D}" srcOrd="0" destOrd="0" presId="urn:microsoft.com/office/officeart/2008/layout/HorizontalMultiLevelHierarchy"/>
    <dgm:cxn modelId="{3D2EFA66-984D-417E-8185-39454900ECC4}" type="presParOf" srcId="{8C0DE0A3-F170-4CB7-8509-51CEFD09298D}" destId="{FF9E4FB4-D0DD-41AC-B944-5EAEC020AB12}" srcOrd="0" destOrd="0" presId="urn:microsoft.com/office/officeart/2008/layout/HorizontalMultiLevelHierarchy"/>
    <dgm:cxn modelId="{B22A9489-654E-42CB-B554-AD5B4E74CF84}" type="presParOf" srcId="{7E6A64A6-72DB-4D62-B97A-FAF8D7D52695}" destId="{BCE8DCC5-A567-4DF7-B841-2F6B85CA0FA0}" srcOrd="1" destOrd="0" presId="urn:microsoft.com/office/officeart/2008/layout/HorizontalMultiLevelHierarchy"/>
    <dgm:cxn modelId="{F4084955-A867-429E-AFEF-44D8028C7D03}" type="presParOf" srcId="{BCE8DCC5-A567-4DF7-B841-2F6B85CA0FA0}" destId="{A175DED9-6065-4D75-AAEF-BC3D5E345A89}" srcOrd="0" destOrd="0" presId="urn:microsoft.com/office/officeart/2008/layout/HorizontalMultiLevelHierarchy"/>
    <dgm:cxn modelId="{8B7CEFD0-E623-45BB-BCB8-A16455A0DC80}" type="presParOf" srcId="{BCE8DCC5-A567-4DF7-B841-2F6B85CA0FA0}" destId="{30649F9D-A5CF-47B3-8EF4-0334F38B4DAD}" srcOrd="1" destOrd="0" presId="urn:microsoft.com/office/officeart/2008/layout/HorizontalMultiLevelHierarchy"/>
    <dgm:cxn modelId="{56036AB5-FD6F-48A9-A988-AD191F473DC4}" type="presParOf" srcId="{7E6A64A6-72DB-4D62-B97A-FAF8D7D52695}" destId="{CF13DCEC-87F6-4D44-B46F-52C185ED2B8C}" srcOrd="2" destOrd="0" presId="urn:microsoft.com/office/officeart/2008/layout/HorizontalMultiLevelHierarchy"/>
    <dgm:cxn modelId="{4636D80B-CCDA-497F-B4B1-CEBEFBCEFABC}" type="presParOf" srcId="{CF13DCEC-87F6-4D44-B46F-52C185ED2B8C}" destId="{655732B7-1F50-4052-ADAD-D8ED1E21162B}" srcOrd="0" destOrd="0" presId="urn:microsoft.com/office/officeart/2008/layout/HorizontalMultiLevelHierarchy"/>
    <dgm:cxn modelId="{16207A75-BD5F-4932-A20F-51E28D052924}" type="presParOf" srcId="{7E6A64A6-72DB-4D62-B97A-FAF8D7D52695}" destId="{997E7D0F-3784-4223-ABD6-D45BD6CA2C4B}" srcOrd="3" destOrd="0" presId="urn:microsoft.com/office/officeart/2008/layout/HorizontalMultiLevelHierarchy"/>
    <dgm:cxn modelId="{2E402FBB-F40A-465F-813A-52482E859ADC}" type="presParOf" srcId="{997E7D0F-3784-4223-ABD6-D45BD6CA2C4B}" destId="{DD9D0AB8-AA70-4722-BC71-472A16847887}" srcOrd="0" destOrd="0" presId="urn:microsoft.com/office/officeart/2008/layout/HorizontalMultiLevelHierarchy"/>
    <dgm:cxn modelId="{FF913D45-513D-44D6-A90C-F125C1E64E46}" type="presParOf" srcId="{997E7D0F-3784-4223-ABD6-D45BD6CA2C4B}" destId="{60246FD9-83CC-4841-9946-26395AA2A426}" srcOrd="1" destOrd="0" presId="urn:microsoft.com/office/officeart/2008/layout/HorizontalMultiLevelHierarchy"/>
    <dgm:cxn modelId="{9D41D163-5CF1-401C-A17B-D925199CD158}" type="presParOf" srcId="{7E6A64A6-72DB-4D62-B97A-FAF8D7D52695}" destId="{134ED23D-E7A5-4060-9F86-5E449FD40106}" srcOrd="4" destOrd="0" presId="urn:microsoft.com/office/officeart/2008/layout/HorizontalMultiLevelHierarchy"/>
    <dgm:cxn modelId="{2B7E96D0-449F-465A-859F-A6AFA330C4D6}" type="presParOf" srcId="{134ED23D-E7A5-4060-9F86-5E449FD40106}" destId="{624CC398-1CA3-4F67-A82B-7F5C4F19AF79}" srcOrd="0" destOrd="0" presId="urn:microsoft.com/office/officeart/2008/layout/HorizontalMultiLevelHierarchy"/>
    <dgm:cxn modelId="{BBBEBE29-957A-4BF5-9E6D-4AC66AE65664}" type="presParOf" srcId="{7E6A64A6-72DB-4D62-B97A-FAF8D7D52695}" destId="{89111C37-8A4D-4C14-A252-6375148A7A59}" srcOrd="5" destOrd="0" presId="urn:microsoft.com/office/officeart/2008/layout/HorizontalMultiLevelHierarchy"/>
    <dgm:cxn modelId="{03A2780F-613D-4E0F-AC4E-B90E8F2275BF}" type="presParOf" srcId="{89111C37-8A4D-4C14-A252-6375148A7A59}" destId="{CA95C148-6A76-47EB-9ABF-52E018F39A56}" srcOrd="0" destOrd="0" presId="urn:microsoft.com/office/officeart/2008/layout/HorizontalMultiLevelHierarchy"/>
    <dgm:cxn modelId="{650B3258-E05F-4567-8756-C9C904D11589}" type="presParOf" srcId="{89111C37-8A4D-4C14-A252-6375148A7A59}" destId="{B8237614-10F4-4FAE-9E77-B861EF4DA464}" srcOrd="1" destOrd="0" presId="urn:microsoft.com/office/officeart/2008/layout/HorizontalMultiLevelHierarchy"/>
    <dgm:cxn modelId="{2B477C2A-6DDF-41CF-A768-2FED409C7A50}" type="presParOf" srcId="{7E6A64A6-72DB-4D62-B97A-FAF8D7D52695}" destId="{7C906787-7B33-4C8A-AE79-D51C9E33455F}" srcOrd="6" destOrd="0" presId="urn:microsoft.com/office/officeart/2008/layout/HorizontalMultiLevelHierarchy"/>
    <dgm:cxn modelId="{A79ABF3B-EF2E-4FC1-ABF4-DF14DC157778}" type="presParOf" srcId="{7C906787-7B33-4C8A-AE79-D51C9E33455F}" destId="{5CB785F9-78C9-4313-BF31-2DB49EDA8E77}" srcOrd="0" destOrd="0" presId="urn:microsoft.com/office/officeart/2008/layout/HorizontalMultiLevelHierarchy"/>
    <dgm:cxn modelId="{17AE42AD-B89E-439C-9923-301D83B804B6}" type="presParOf" srcId="{7E6A64A6-72DB-4D62-B97A-FAF8D7D52695}" destId="{817F898C-5D2B-4258-9F60-BC7B1D6A4582}" srcOrd="7" destOrd="0" presId="urn:microsoft.com/office/officeart/2008/layout/HorizontalMultiLevelHierarchy"/>
    <dgm:cxn modelId="{2FDCDC3C-C0F6-4487-9849-E0FE2365A6AB}" type="presParOf" srcId="{817F898C-5D2B-4258-9F60-BC7B1D6A4582}" destId="{C415F39F-E604-4399-920B-F8C96A67F707}" srcOrd="0" destOrd="0" presId="urn:microsoft.com/office/officeart/2008/layout/HorizontalMultiLevelHierarchy"/>
    <dgm:cxn modelId="{A2F5383B-1DD3-4AC1-9741-FD2C7765600D}" type="presParOf" srcId="{817F898C-5D2B-4258-9F60-BC7B1D6A4582}" destId="{1E4F2FAE-019D-4896-881E-E5D1C20794BD}" srcOrd="1" destOrd="0" presId="urn:microsoft.com/office/officeart/2008/layout/HorizontalMultiLevelHierarchy"/>
    <dgm:cxn modelId="{AF5D00F0-E712-4B3D-B218-AAFBED66EEE5}" type="presParOf" srcId="{7E6A64A6-72DB-4D62-B97A-FAF8D7D52695}" destId="{6DF59971-1E3B-43DA-9CB1-853D5FD0529C}" srcOrd="8" destOrd="0" presId="urn:microsoft.com/office/officeart/2008/layout/HorizontalMultiLevelHierarchy"/>
    <dgm:cxn modelId="{76DB5BC2-B341-4084-BB7E-591356767DBA}" type="presParOf" srcId="{6DF59971-1E3B-43DA-9CB1-853D5FD0529C}" destId="{7F613ED5-25D9-4B70-AEE1-97A5F07F2442}" srcOrd="0" destOrd="0" presId="urn:microsoft.com/office/officeart/2008/layout/HorizontalMultiLevelHierarchy"/>
    <dgm:cxn modelId="{4F43169C-DBFB-4662-B0A1-2D626DC4C14E}" type="presParOf" srcId="{7E6A64A6-72DB-4D62-B97A-FAF8D7D52695}" destId="{3B709041-9C61-4FAC-9B26-B7DF0BBB0856}" srcOrd="9" destOrd="0" presId="urn:microsoft.com/office/officeart/2008/layout/HorizontalMultiLevelHierarchy"/>
    <dgm:cxn modelId="{351F4BCF-394B-40F9-B040-5FA3AF5FB7BF}" type="presParOf" srcId="{3B709041-9C61-4FAC-9B26-B7DF0BBB0856}" destId="{A1B917EA-2094-4053-9DDE-D5BE9900369E}" srcOrd="0" destOrd="0" presId="urn:microsoft.com/office/officeart/2008/layout/HorizontalMultiLevelHierarchy"/>
    <dgm:cxn modelId="{F13BC222-F57F-41F8-9091-5894217EEF54}" type="presParOf" srcId="{3B709041-9C61-4FAC-9B26-B7DF0BBB0856}" destId="{D7FA97E7-840B-4356-B3EE-EE8AB6840D9B}" srcOrd="1" destOrd="0" presId="urn:microsoft.com/office/officeart/2008/layout/HorizontalMultiLevelHierarchy"/>
    <dgm:cxn modelId="{6407648E-1813-4B9D-9689-9B97A111938F}" type="presParOf" srcId="{7E6A64A6-72DB-4D62-B97A-FAF8D7D52695}" destId="{1BD13354-8BB6-4D71-AE22-E87B248798DC}" srcOrd="10" destOrd="0" presId="urn:microsoft.com/office/officeart/2008/layout/HorizontalMultiLevelHierarchy"/>
    <dgm:cxn modelId="{56FDDC15-D99C-41C1-B1C0-093845D3BF47}" type="presParOf" srcId="{1BD13354-8BB6-4D71-AE22-E87B248798DC}" destId="{B75C8C03-17CB-49DC-99AB-9F873B9D8582}" srcOrd="0" destOrd="0" presId="urn:microsoft.com/office/officeart/2008/layout/HorizontalMultiLevelHierarchy"/>
    <dgm:cxn modelId="{6F3D2198-5651-4133-94E5-FF0D9255E084}" type="presParOf" srcId="{7E6A64A6-72DB-4D62-B97A-FAF8D7D52695}" destId="{D6A97B6E-D2B8-43D3-994A-21386C8A6233}" srcOrd="11" destOrd="0" presId="urn:microsoft.com/office/officeart/2008/layout/HorizontalMultiLevelHierarchy"/>
    <dgm:cxn modelId="{B13385E2-9F7E-4261-B324-A21276C9C7B2}" type="presParOf" srcId="{D6A97B6E-D2B8-43D3-994A-21386C8A6233}" destId="{AEC8907E-0A75-4038-BDE8-A2C1C52FF35B}" srcOrd="0" destOrd="0" presId="urn:microsoft.com/office/officeart/2008/layout/HorizontalMultiLevelHierarchy"/>
    <dgm:cxn modelId="{09868B91-DDE2-4F5C-A30F-81B2D1ECC820}" type="presParOf" srcId="{D6A97B6E-D2B8-43D3-994A-21386C8A6233}" destId="{13222EFD-F13B-424D-8999-6DA76D9A14CA}" srcOrd="1" destOrd="0" presId="urn:microsoft.com/office/officeart/2008/layout/HorizontalMultiLevelHierarchy"/>
    <dgm:cxn modelId="{E91F9282-31B7-43E2-8508-AB5C6431D218}" type="presParOf" srcId="{13222EFD-F13B-424D-8999-6DA76D9A14CA}" destId="{0A0AFCF2-6112-40D9-9A76-5C3391C9C891}" srcOrd="0" destOrd="0" presId="urn:microsoft.com/office/officeart/2008/layout/HorizontalMultiLevelHierarchy"/>
    <dgm:cxn modelId="{EB437539-87C2-485B-8DD5-E4DF29545E29}" type="presParOf" srcId="{0A0AFCF2-6112-40D9-9A76-5C3391C9C891}" destId="{A24AC8E0-87A4-46B0-8DE3-2003F5243E58}" srcOrd="0" destOrd="0" presId="urn:microsoft.com/office/officeart/2008/layout/HorizontalMultiLevelHierarchy"/>
    <dgm:cxn modelId="{E39A2A86-3839-4A65-923A-BFC34D36CB08}" type="presParOf" srcId="{13222EFD-F13B-424D-8999-6DA76D9A14CA}" destId="{6F5BE355-C991-4CF7-8947-92E7642956D5}" srcOrd="1" destOrd="0" presId="urn:microsoft.com/office/officeart/2008/layout/HorizontalMultiLevelHierarchy"/>
    <dgm:cxn modelId="{825BC9E2-142C-46DA-8FAD-756FDC81E18A}" type="presParOf" srcId="{6F5BE355-C991-4CF7-8947-92E7642956D5}" destId="{F1E71FD3-4F20-492B-BB64-FC9D0CEDF881}" srcOrd="0" destOrd="0" presId="urn:microsoft.com/office/officeart/2008/layout/HorizontalMultiLevelHierarchy"/>
    <dgm:cxn modelId="{EE87EA20-78B1-445C-9CD9-4D6F730741B5}" type="presParOf" srcId="{6F5BE355-C991-4CF7-8947-92E7642956D5}" destId="{6A38B34E-4528-442A-A44E-49663979DFB8}" srcOrd="1" destOrd="0" presId="urn:microsoft.com/office/officeart/2008/layout/HorizontalMultiLevelHierarchy"/>
    <dgm:cxn modelId="{5A3B4862-8DA9-4E9E-913E-75B7A83D4D76}" type="presParOf" srcId="{13222EFD-F13B-424D-8999-6DA76D9A14CA}" destId="{3F67F9D6-DEC1-40C9-9E0E-CDDE1F5D4C50}" srcOrd="2" destOrd="0" presId="urn:microsoft.com/office/officeart/2008/layout/HorizontalMultiLevelHierarchy"/>
    <dgm:cxn modelId="{D3910003-B9AF-4EAB-956C-D21A116FA7B9}" type="presParOf" srcId="{3F67F9D6-DEC1-40C9-9E0E-CDDE1F5D4C50}" destId="{D6B3F880-F106-45F6-9445-EC281F9416B2}" srcOrd="0" destOrd="0" presId="urn:microsoft.com/office/officeart/2008/layout/HorizontalMultiLevelHierarchy"/>
    <dgm:cxn modelId="{D8AFD6CC-184F-496B-82AB-7F7110D954D1}" type="presParOf" srcId="{13222EFD-F13B-424D-8999-6DA76D9A14CA}" destId="{A5F770C4-D192-41FD-A3F4-A35066AC30C3}" srcOrd="3" destOrd="0" presId="urn:microsoft.com/office/officeart/2008/layout/HorizontalMultiLevelHierarchy"/>
    <dgm:cxn modelId="{41E52BF5-1817-4846-AAB0-CD29E1E0D506}" type="presParOf" srcId="{A5F770C4-D192-41FD-A3F4-A35066AC30C3}" destId="{17756201-7387-4FE4-BA38-A1DFCFBD9EA8}" srcOrd="0" destOrd="0" presId="urn:microsoft.com/office/officeart/2008/layout/HorizontalMultiLevelHierarchy"/>
    <dgm:cxn modelId="{F12CB52B-D567-41F4-B5EE-B94E60053A1B}" type="presParOf" srcId="{A5F770C4-D192-41FD-A3F4-A35066AC30C3}" destId="{680AD98D-45A6-41D3-9606-8F528BAE7C63}" srcOrd="1" destOrd="0" presId="urn:microsoft.com/office/officeart/2008/layout/HorizontalMultiLevelHierarchy"/>
    <dgm:cxn modelId="{0FB12992-64E8-4A0A-9F2D-3F40B93E9A83}" type="presParOf" srcId="{13222EFD-F13B-424D-8999-6DA76D9A14CA}" destId="{536836B2-59EA-4228-818A-86B611A8B65C}" srcOrd="4" destOrd="0" presId="urn:microsoft.com/office/officeart/2008/layout/HorizontalMultiLevelHierarchy"/>
    <dgm:cxn modelId="{EDE8DE2A-A9F7-4885-A24A-06EC97590921}" type="presParOf" srcId="{536836B2-59EA-4228-818A-86B611A8B65C}" destId="{2AC2DEEC-BDD3-436E-97B3-F6450092232A}" srcOrd="0" destOrd="0" presId="urn:microsoft.com/office/officeart/2008/layout/HorizontalMultiLevelHierarchy"/>
    <dgm:cxn modelId="{AAA21901-A4DE-4D58-B130-08847DCF38BC}" type="presParOf" srcId="{13222EFD-F13B-424D-8999-6DA76D9A14CA}" destId="{BF9DA977-4997-407A-B29F-EAB3C283310F}" srcOrd="5" destOrd="0" presId="urn:microsoft.com/office/officeart/2008/layout/HorizontalMultiLevelHierarchy"/>
    <dgm:cxn modelId="{87AFBB2A-BA74-4634-B853-4C21EA80B14A}" type="presParOf" srcId="{BF9DA977-4997-407A-B29F-EAB3C283310F}" destId="{002A9140-8084-4107-A25A-4BE3F5DAB5E2}" srcOrd="0" destOrd="0" presId="urn:microsoft.com/office/officeart/2008/layout/HorizontalMultiLevelHierarchy"/>
    <dgm:cxn modelId="{75959559-4BD1-440F-88C6-273AC838BB42}" type="presParOf" srcId="{BF9DA977-4997-407A-B29F-EAB3C283310F}" destId="{E9070896-3FF4-4536-A949-4C83226450A2}" srcOrd="1" destOrd="0" presId="urn:microsoft.com/office/officeart/2008/layout/HorizontalMultiLevelHierarchy"/>
    <dgm:cxn modelId="{F3B53E73-626D-45E1-B174-191785F006BB}" type="presParOf" srcId="{7E6A64A6-72DB-4D62-B97A-FAF8D7D52695}" destId="{829667AC-7129-4E05-8D20-515F074F568C}" srcOrd="12" destOrd="0" presId="urn:microsoft.com/office/officeart/2008/layout/HorizontalMultiLevelHierarchy"/>
    <dgm:cxn modelId="{F68FFF4E-7521-490B-A3C4-B4BFE6990A5A}" type="presParOf" srcId="{829667AC-7129-4E05-8D20-515F074F568C}" destId="{5ABB0B7F-B25D-40CD-8E8C-8D4CB3D0B8BC}" srcOrd="0" destOrd="0" presId="urn:microsoft.com/office/officeart/2008/layout/HorizontalMultiLevelHierarchy"/>
    <dgm:cxn modelId="{9654CC1C-9368-4938-83AA-9A3AF5556F4E}" type="presParOf" srcId="{7E6A64A6-72DB-4D62-B97A-FAF8D7D52695}" destId="{838B4CFA-38AD-4188-B4D9-41939B4B3898}" srcOrd="13" destOrd="0" presId="urn:microsoft.com/office/officeart/2008/layout/HorizontalMultiLevelHierarchy"/>
    <dgm:cxn modelId="{B3D7C02C-3CE7-49A9-B860-1EAEFD0F44FE}" type="presParOf" srcId="{838B4CFA-38AD-4188-B4D9-41939B4B3898}" destId="{6D57E16F-0576-4055-9BEC-8129280C7FCE}" srcOrd="0" destOrd="0" presId="urn:microsoft.com/office/officeart/2008/layout/HorizontalMultiLevelHierarchy"/>
    <dgm:cxn modelId="{494BA2F7-CE21-4F3E-97CF-9DCF688D13CE}" type="presParOf" srcId="{838B4CFA-38AD-4188-B4D9-41939B4B3898}" destId="{0754CB76-59E1-4A8E-BC8B-F79AA6D0C9F4}" srcOrd="1" destOrd="0" presId="urn:microsoft.com/office/officeart/2008/layout/HorizontalMultiLevelHierarchy"/>
    <dgm:cxn modelId="{35E5EC36-4AB8-4355-AC0D-F3BFB0573F4B}" type="presParOf" srcId="{0754CB76-59E1-4A8E-BC8B-F79AA6D0C9F4}" destId="{B32ADC1F-F3D1-47AF-84CA-BD949CAFD42F}" srcOrd="0" destOrd="0" presId="urn:microsoft.com/office/officeart/2008/layout/HorizontalMultiLevelHierarchy"/>
    <dgm:cxn modelId="{4B0CB1C5-726B-4C1F-BD6A-48A60C21CC9A}" type="presParOf" srcId="{B32ADC1F-F3D1-47AF-84CA-BD949CAFD42F}" destId="{3672AFAB-56E8-414C-902F-C286272D1221}" srcOrd="0" destOrd="0" presId="urn:microsoft.com/office/officeart/2008/layout/HorizontalMultiLevelHierarchy"/>
    <dgm:cxn modelId="{FD1A6AFA-80CF-4062-A7CD-52C9945D363B}" type="presParOf" srcId="{0754CB76-59E1-4A8E-BC8B-F79AA6D0C9F4}" destId="{F8671C3C-0188-4CB8-A7E7-4A0480B46C06}" srcOrd="1" destOrd="0" presId="urn:microsoft.com/office/officeart/2008/layout/HorizontalMultiLevelHierarchy"/>
    <dgm:cxn modelId="{A25ADB9D-6E6F-441F-A465-9714E41EFB8C}" type="presParOf" srcId="{F8671C3C-0188-4CB8-A7E7-4A0480B46C06}" destId="{C500A002-E85E-4B3F-93FF-36AB327220F3}" srcOrd="0" destOrd="0" presId="urn:microsoft.com/office/officeart/2008/layout/HorizontalMultiLevelHierarchy"/>
    <dgm:cxn modelId="{CF868651-0B1D-49A2-B9A3-2ECD126BBCAC}" type="presParOf" srcId="{F8671C3C-0188-4CB8-A7E7-4A0480B46C06}" destId="{585F09EF-9EB0-40F3-8667-20C5E1309E46}" srcOrd="1" destOrd="0" presId="urn:microsoft.com/office/officeart/2008/layout/HorizontalMultiLevelHierarchy"/>
    <dgm:cxn modelId="{31AEF4FB-C8F1-40EA-AAB1-BD76185308B5}" type="presParOf" srcId="{0754CB76-59E1-4A8E-BC8B-F79AA6D0C9F4}" destId="{3E4A597F-D55B-4E39-ABF0-502C3949F946}" srcOrd="2" destOrd="0" presId="urn:microsoft.com/office/officeart/2008/layout/HorizontalMultiLevelHierarchy"/>
    <dgm:cxn modelId="{9955B33F-6F52-4351-BAB3-FB78BE9B936E}" type="presParOf" srcId="{3E4A597F-D55B-4E39-ABF0-502C3949F946}" destId="{0A42EF28-DB55-47F9-AA07-84176ACC7DBB}" srcOrd="0" destOrd="0" presId="urn:microsoft.com/office/officeart/2008/layout/HorizontalMultiLevelHierarchy"/>
    <dgm:cxn modelId="{B0FD9B2A-BD19-4176-93BE-8082CA1C3497}" type="presParOf" srcId="{0754CB76-59E1-4A8E-BC8B-F79AA6D0C9F4}" destId="{5AD6A729-3CDC-4914-9341-313B352DEB55}" srcOrd="3" destOrd="0" presId="urn:microsoft.com/office/officeart/2008/layout/HorizontalMultiLevelHierarchy"/>
    <dgm:cxn modelId="{03628789-0AD4-4EEE-A49D-CCFD913248E8}" type="presParOf" srcId="{5AD6A729-3CDC-4914-9341-313B352DEB55}" destId="{5A5DF3C7-60E6-459D-BBAF-276E3EF370EB}" srcOrd="0" destOrd="0" presId="urn:microsoft.com/office/officeart/2008/layout/HorizontalMultiLevelHierarchy"/>
    <dgm:cxn modelId="{003B10C9-FEB3-4496-B584-054AAA4F5FE1}" type="presParOf" srcId="{5AD6A729-3CDC-4914-9341-313B352DEB55}" destId="{DCDDA695-6410-4376-9CC2-2077C54E2C9A}" srcOrd="1" destOrd="0" presId="urn:microsoft.com/office/officeart/2008/layout/HorizontalMultiLevelHierarchy"/>
    <dgm:cxn modelId="{4FBCAB45-9679-44BB-8E91-B4F463DC341C}" type="presParOf" srcId="{0754CB76-59E1-4A8E-BC8B-F79AA6D0C9F4}" destId="{7F18661D-9AC3-4849-A40C-BD085C55ABAE}" srcOrd="4" destOrd="0" presId="urn:microsoft.com/office/officeart/2008/layout/HorizontalMultiLevelHierarchy"/>
    <dgm:cxn modelId="{6C83DB76-247F-46A3-A969-07B5B7DABA5C}" type="presParOf" srcId="{7F18661D-9AC3-4849-A40C-BD085C55ABAE}" destId="{1C70085D-E6BF-427D-A7D8-6DB988F06636}" srcOrd="0" destOrd="0" presId="urn:microsoft.com/office/officeart/2008/layout/HorizontalMultiLevelHierarchy"/>
    <dgm:cxn modelId="{B4FB6EB5-BC13-4ECF-B6C9-4A5DF67F1D78}" type="presParOf" srcId="{0754CB76-59E1-4A8E-BC8B-F79AA6D0C9F4}" destId="{62C0CFD8-4051-4177-A25A-8FB14ECCEAE3}" srcOrd="5" destOrd="0" presId="urn:microsoft.com/office/officeart/2008/layout/HorizontalMultiLevelHierarchy"/>
    <dgm:cxn modelId="{9545051A-268D-4449-B08E-646AF414E2BF}" type="presParOf" srcId="{62C0CFD8-4051-4177-A25A-8FB14ECCEAE3}" destId="{6128558D-6042-485B-B703-AE3735607FBD}" srcOrd="0" destOrd="0" presId="urn:microsoft.com/office/officeart/2008/layout/HorizontalMultiLevelHierarchy"/>
    <dgm:cxn modelId="{91AA419F-06AA-4A10-A51D-E150B675BE09}" type="presParOf" srcId="{62C0CFD8-4051-4177-A25A-8FB14ECCEAE3}" destId="{BD1F7680-CDBA-4C70-B1A5-ED3C1B13A7DB}" srcOrd="1" destOrd="0" presId="urn:microsoft.com/office/officeart/2008/layout/HorizontalMultiLevelHierarchy"/>
    <dgm:cxn modelId="{6D8C466D-3410-429D-A699-064ED233E121}" type="presParOf" srcId="{0754CB76-59E1-4A8E-BC8B-F79AA6D0C9F4}" destId="{4C6263DC-14D1-461A-9B1F-F06B0DFB8154}" srcOrd="6" destOrd="0" presId="urn:microsoft.com/office/officeart/2008/layout/HorizontalMultiLevelHierarchy"/>
    <dgm:cxn modelId="{ACAA47DD-1FDE-4E43-8E87-25728BA37DDD}" type="presParOf" srcId="{4C6263DC-14D1-461A-9B1F-F06B0DFB8154}" destId="{AC851FC7-3331-42BB-87C7-70EA1980F851}" srcOrd="0" destOrd="0" presId="urn:microsoft.com/office/officeart/2008/layout/HorizontalMultiLevelHierarchy"/>
    <dgm:cxn modelId="{63C26263-3069-4914-A06A-3BEDC01BC4FA}" type="presParOf" srcId="{0754CB76-59E1-4A8E-BC8B-F79AA6D0C9F4}" destId="{77402118-AA9A-42FF-9920-3A67A19C5F37}" srcOrd="7" destOrd="0" presId="urn:microsoft.com/office/officeart/2008/layout/HorizontalMultiLevelHierarchy"/>
    <dgm:cxn modelId="{5AA7A268-E9DD-4A78-A160-9476052D749C}" type="presParOf" srcId="{77402118-AA9A-42FF-9920-3A67A19C5F37}" destId="{47056AC0-1A84-41B2-8A4A-0495F1485B12}" srcOrd="0" destOrd="0" presId="urn:microsoft.com/office/officeart/2008/layout/HorizontalMultiLevelHierarchy"/>
    <dgm:cxn modelId="{32C29438-F304-4070-BE91-8986DE00444E}" type="presParOf" srcId="{77402118-AA9A-42FF-9920-3A67A19C5F37}" destId="{62BB8666-FB71-4814-BE9D-99EB596A200D}" srcOrd="1" destOrd="0" presId="urn:microsoft.com/office/officeart/2008/layout/HorizontalMultiLevelHierarchy"/>
    <dgm:cxn modelId="{6EC6E2B8-F23D-43E2-BE4C-A45843E7AC10}" type="presParOf" srcId="{0754CB76-59E1-4A8E-BC8B-F79AA6D0C9F4}" destId="{367778E5-71E9-4A2F-A101-B424D0E4D087}" srcOrd="8" destOrd="0" presId="urn:microsoft.com/office/officeart/2008/layout/HorizontalMultiLevelHierarchy"/>
    <dgm:cxn modelId="{7EDA3C6F-4FAC-400E-BCCC-A1374E6A5B4D}" type="presParOf" srcId="{367778E5-71E9-4A2F-A101-B424D0E4D087}" destId="{28197C7B-AFE6-4793-82CB-C5B30E8A48B2}" srcOrd="0" destOrd="0" presId="urn:microsoft.com/office/officeart/2008/layout/HorizontalMultiLevelHierarchy"/>
    <dgm:cxn modelId="{8EEB56FA-D22B-488F-AC46-2CD13AAC2274}" type="presParOf" srcId="{0754CB76-59E1-4A8E-BC8B-F79AA6D0C9F4}" destId="{652F5383-DA60-4C8D-83A0-6AA5B7F5B012}" srcOrd="9" destOrd="0" presId="urn:microsoft.com/office/officeart/2008/layout/HorizontalMultiLevelHierarchy"/>
    <dgm:cxn modelId="{59ED65FD-D7AA-4C5E-8294-1ACF4B5E13EA}" type="presParOf" srcId="{652F5383-DA60-4C8D-83A0-6AA5B7F5B012}" destId="{C69C853C-9992-4746-B587-C9C2F7F52D3A}" srcOrd="0" destOrd="0" presId="urn:microsoft.com/office/officeart/2008/layout/HorizontalMultiLevelHierarchy"/>
    <dgm:cxn modelId="{EC08CE1C-FDC7-42F9-B11A-5246F41D4CD1}" type="presParOf" srcId="{652F5383-DA60-4C8D-83A0-6AA5B7F5B012}" destId="{0F358AB1-EE61-48EA-B9D7-E94DF067B018}" srcOrd="1" destOrd="0" presId="urn:microsoft.com/office/officeart/2008/layout/HorizontalMultiLevelHierarchy"/>
    <dgm:cxn modelId="{ED950DF5-BA27-43D7-A0F0-CE8999D75E4C}" type="presParOf" srcId="{7E6A64A6-72DB-4D62-B97A-FAF8D7D52695}" destId="{7AA42C27-189F-4C7C-8516-421C9959C047}" srcOrd="14" destOrd="0" presId="urn:microsoft.com/office/officeart/2008/layout/HorizontalMultiLevelHierarchy"/>
    <dgm:cxn modelId="{A90F4350-DF9D-48AA-B7D5-DE8F2C744447}" type="presParOf" srcId="{7AA42C27-189F-4C7C-8516-421C9959C047}" destId="{A1C3F4DF-5EB1-4308-BBB1-35D982EE6BE1}" srcOrd="0" destOrd="0" presId="urn:microsoft.com/office/officeart/2008/layout/HorizontalMultiLevelHierarchy"/>
    <dgm:cxn modelId="{C18FBFE7-095B-4933-919C-61BFD39FB66E}" type="presParOf" srcId="{7E6A64A6-72DB-4D62-B97A-FAF8D7D52695}" destId="{9981D66A-6EEF-4B01-8CFD-5CB8BAE12D86}" srcOrd="15" destOrd="0" presId="urn:microsoft.com/office/officeart/2008/layout/HorizontalMultiLevelHierarchy"/>
    <dgm:cxn modelId="{D0833565-F044-4A7F-AD0E-E48ADBBE1F6F}" type="presParOf" srcId="{9981D66A-6EEF-4B01-8CFD-5CB8BAE12D86}" destId="{D0F373C9-7046-4810-BFC7-47577304AA71}" srcOrd="0" destOrd="0" presId="urn:microsoft.com/office/officeart/2008/layout/HorizontalMultiLevelHierarchy"/>
    <dgm:cxn modelId="{2F357CBA-65E2-495D-9317-2CC0169112A3}" type="presParOf" srcId="{9981D66A-6EEF-4B01-8CFD-5CB8BAE12D86}" destId="{1AAEE4F9-73B7-4AA5-9D5F-B4BBAAF24443}" srcOrd="1" destOrd="0" presId="urn:microsoft.com/office/officeart/2008/layout/HorizontalMultiLevelHierarchy"/>
    <dgm:cxn modelId="{79B082FB-D9F6-4B32-8D82-EA1DABFC43E4}" type="presParOf" srcId="{1AAEE4F9-73B7-4AA5-9D5F-B4BBAAF24443}" destId="{D945B3BA-F279-471B-A9B0-2868D2AE1C4F}" srcOrd="0" destOrd="0" presId="urn:microsoft.com/office/officeart/2008/layout/HorizontalMultiLevelHierarchy"/>
    <dgm:cxn modelId="{38313152-D20D-4EF2-93F4-B1A6AAC017A0}" type="presParOf" srcId="{D945B3BA-F279-471B-A9B0-2868D2AE1C4F}" destId="{76C13763-5AEA-4B8A-AA4A-F1302DFB98BD}" srcOrd="0" destOrd="0" presId="urn:microsoft.com/office/officeart/2008/layout/HorizontalMultiLevelHierarchy"/>
    <dgm:cxn modelId="{5C61F4D4-BF67-4999-BF36-4891A89DF70A}" type="presParOf" srcId="{1AAEE4F9-73B7-4AA5-9D5F-B4BBAAF24443}" destId="{A3B23E3D-413D-4266-880C-90284DE75B03}" srcOrd="1" destOrd="0" presId="urn:microsoft.com/office/officeart/2008/layout/HorizontalMultiLevelHierarchy"/>
    <dgm:cxn modelId="{49037E98-0B34-4BCF-BF3C-76CC0DBC70B3}" type="presParOf" srcId="{A3B23E3D-413D-4266-880C-90284DE75B03}" destId="{AE6E58CC-C615-4770-B933-8DE7589DB4A0}" srcOrd="0" destOrd="0" presId="urn:microsoft.com/office/officeart/2008/layout/HorizontalMultiLevelHierarchy"/>
    <dgm:cxn modelId="{6D9A57A7-39DE-4EE9-830E-DB0BC9AA222C}" type="presParOf" srcId="{A3B23E3D-413D-4266-880C-90284DE75B03}" destId="{B63EBCEA-2CAA-4F6A-9AF7-F925D2858587}" srcOrd="1" destOrd="0" presId="urn:microsoft.com/office/officeart/2008/layout/HorizontalMultiLevelHierarchy"/>
    <dgm:cxn modelId="{2BA72A80-CCD0-4A72-8ADD-28AFE5A5B9F4}" type="presParOf" srcId="{1AAEE4F9-73B7-4AA5-9D5F-B4BBAAF24443}" destId="{E15C84F6-77E6-4B93-82BA-4970A6039C8B}" srcOrd="2" destOrd="0" presId="urn:microsoft.com/office/officeart/2008/layout/HorizontalMultiLevelHierarchy"/>
    <dgm:cxn modelId="{6BF28A13-E20E-4396-B3DD-6CDFF6BD27DD}" type="presParOf" srcId="{E15C84F6-77E6-4B93-82BA-4970A6039C8B}" destId="{0EC1F42D-EEFA-44F9-AF41-8BA288683B35}" srcOrd="0" destOrd="0" presId="urn:microsoft.com/office/officeart/2008/layout/HorizontalMultiLevelHierarchy"/>
    <dgm:cxn modelId="{E023E15F-683C-4BC1-B8DD-2CB67AF0B765}" type="presParOf" srcId="{1AAEE4F9-73B7-4AA5-9D5F-B4BBAAF24443}" destId="{0C0135B4-1137-4D08-BEA9-736595C6141C}" srcOrd="3" destOrd="0" presId="urn:microsoft.com/office/officeart/2008/layout/HorizontalMultiLevelHierarchy"/>
    <dgm:cxn modelId="{72804ABD-11D2-4BF7-9BEE-5E32B8D98A23}" type="presParOf" srcId="{0C0135B4-1137-4D08-BEA9-736595C6141C}" destId="{3BAA3634-DE2E-4D82-8CE2-3D8D07309F11}" srcOrd="0" destOrd="0" presId="urn:microsoft.com/office/officeart/2008/layout/HorizontalMultiLevelHierarchy"/>
    <dgm:cxn modelId="{E79EF2D5-6286-462B-A1EC-04BC24D667F2}" type="presParOf" srcId="{0C0135B4-1137-4D08-BEA9-736595C6141C}" destId="{9E2466C8-091C-4576-86E3-EC573799E17B}" srcOrd="1" destOrd="0" presId="urn:microsoft.com/office/officeart/2008/layout/HorizontalMultiLevelHierarchy"/>
    <dgm:cxn modelId="{0BFD1A13-254A-4023-881D-2DAD19C2B1FA}" type="presParOf" srcId="{1AAEE4F9-73B7-4AA5-9D5F-B4BBAAF24443}" destId="{96BC9C5C-7ABB-45AE-9A41-4A0F55F5DEF2}" srcOrd="4" destOrd="0" presId="urn:microsoft.com/office/officeart/2008/layout/HorizontalMultiLevelHierarchy"/>
    <dgm:cxn modelId="{35AA119A-1CEA-4C48-B534-AF470AE986F0}" type="presParOf" srcId="{96BC9C5C-7ABB-45AE-9A41-4A0F55F5DEF2}" destId="{01543C3B-F466-42CF-BFAD-E65081C9BE1A}" srcOrd="0" destOrd="0" presId="urn:microsoft.com/office/officeart/2008/layout/HorizontalMultiLevelHierarchy"/>
    <dgm:cxn modelId="{557055DA-94A3-49FC-AF14-2D484BD4B8F5}" type="presParOf" srcId="{1AAEE4F9-73B7-4AA5-9D5F-B4BBAAF24443}" destId="{2C68B37D-4717-4939-80E5-789C8D122B2C}" srcOrd="5" destOrd="0" presId="urn:microsoft.com/office/officeart/2008/layout/HorizontalMultiLevelHierarchy"/>
    <dgm:cxn modelId="{29CD4607-B43C-462F-AF5C-E601B8FF2E78}" type="presParOf" srcId="{2C68B37D-4717-4939-80E5-789C8D122B2C}" destId="{30CF1E61-5D46-449A-A4A2-CB80C8A92A05}" srcOrd="0" destOrd="0" presId="urn:microsoft.com/office/officeart/2008/layout/HorizontalMultiLevelHierarchy"/>
    <dgm:cxn modelId="{ADA9F359-1D37-462E-8A97-581614E8B2D3}" type="presParOf" srcId="{2C68B37D-4717-4939-80E5-789C8D122B2C}" destId="{3958C1AC-4762-414C-A8F4-AEA27824D8A7}" srcOrd="1" destOrd="0" presId="urn:microsoft.com/office/officeart/2008/layout/HorizontalMultiLevelHierarchy"/>
    <dgm:cxn modelId="{263E2667-5B02-4DEC-9B45-FFBCDAAF1497}" type="presParOf" srcId="{1AAEE4F9-73B7-4AA5-9D5F-B4BBAAF24443}" destId="{2C9C4185-C54E-44FD-A00F-7336942F60BC}" srcOrd="6" destOrd="0" presId="urn:microsoft.com/office/officeart/2008/layout/HorizontalMultiLevelHierarchy"/>
    <dgm:cxn modelId="{69D386DD-3BC3-41BE-9000-0404C44CBA52}" type="presParOf" srcId="{2C9C4185-C54E-44FD-A00F-7336942F60BC}" destId="{32FD7C68-0227-490C-994A-0DB14E7AEA09}" srcOrd="0" destOrd="0" presId="urn:microsoft.com/office/officeart/2008/layout/HorizontalMultiLevelHierarchy"/>
    <dgm:cxn modelId="{6F4B3DF0-06B8-4CD9-B7CB-C0BA40A745E7}" type="presParOf" srcId="{1AAEE4F9-73B7-4AA5-9D5F-B4BBAAF24443}" destId="{29144108-3CE5-43AF-9CC8-DCCECEBFBFDA}" srcOrd="7" destOrd="0" presId="urn:microsoft.com/office/officeart/2008/layout/HorizontalMultiLevelHierarchy"/>
    <dgm:cxn modelId="{CA4FBA18-62C2-482A-A172-0189A04C555B}" type="presParOf" srcId="{29144108-3CE5-43AF-9CC8-DCCECEBFBFDA}" destId="{88193797-05FE-46AB-AE40-3619D8D26258}" srcOrd="0" destOrd="0" presId="urn:microsoft.com/office/officeart/2008/layout/HorizontalMultiLevelHierarchy"/>
    <dgm:cxn modelId="{F3FC7219-6921-471F-A864-4E7A4E796421}" type="presParOf" srcId="{29144108-3CE5-43AF-9CC8-DCCECEBFBFDA}" destId="{FFBDB135-BA96-430A-82F6-6333281F9927}" srcOrd="1" destOrd="0" presId="urn:microsoft.com/office/officeart/2008/layout/HorizontalMultiLevelHierarchy"/>
    <dgm:cxn modelId="{8BDCDC98-AF5B-4EE9-82F1-94CF67EAB375}" type="presParOf" srcId="{1AAEE4F9-73B7-4AA5-9D5F-B4BBAAF24443}" destId="{39A169BB-F202-438A-96C9-DE4EA56DCC57}" srcOrd="8" destOrd="0" presId="urn:microsoft.com/office/officeart/2008/layout/HorizontalMultiLevelHierarchy"/>
    <dgm:cxn modelId="{150377EB-7068-4FFF-B9EC-8FA8BFC8E2EA}" type="presParOf" srcId="{39A169BB-F202-438A-96C9-DE4EA56DCC57}" destId="{1E5D0E71-290F-49F0-B01F-7DB1CDFCB438}" srcOrd="0" destOrd="0" presId="urn:microsoft.com/office/officeart/2008/layout/HorizontalMultiLevelHierarchy"/>
    <dgm:cxn modelId="{9DF798B7-943E-4C4F-BC18-8978632871D6}" type="presParOf" srcId="{1AAEE4F9-73B7-4AA5-9D5F-B4BBAAF24443}" destId="{4A925041-773F-4C86-A503-E07A963857CD}" srcOrd="9" destOrd="0" presId="urn:microsoft.com/office/officeart/2008/layout/HorizontalMultiLevelHierarchy"/>
    <dgm:cxn modelId="{B57E684A-55F6-4A8D-9C33-DE1BC9134F94}" type="presParOf" srcId="{4A925041-773F-4C86-A503-E07A963857CD}" destId="{EB633F64-375C-4C24-B4B7-8E10A8216C05}" srcOrd="0" destOrd="0" presId="urn:microsoft.com/office/officeart/2008/layout/HorizontalMultiLevelHierarchy"/>
    <dgm:cxn modelId="{DCF3ABEE-569A-44CD-8918-559F6F39BEF8}" type="presParOf" srcId="{4A925041-773F-4C86-A503-E07A963857CD}" destId="{C9087AE3-6267-42BD-8097-8DCECE020C9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8621C-9AEC-45F4-944A-A518071708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FDABE-793E-42B4-B48F-90305F673C4A}">
      <dgm:prSet/>
      <dgm:spPr/>
      <dgm:t>
        <a:bodyPr/>
        <a:lstStyle/>
        <a:p>
          <a:r>
            <a:rPr lang="en-US" dirty="0"/>
            <a:t>“WEDDING BRIDGE” User</a:t>
          </a:r>
        </a:p>
      </dgm:t>
    </dgm:pt>
    <dgm:pt modelId="{2ECC6562-4EF0-480B-ACCE-6F2628F3C982}" type="parTrans" cxnId="{43323840-C1F9-473B-B179-C09D0E839176}">
      <dgm:prSet/>
      <dgm:spPr/>
      <dgm:t>
        <a:bodyPr/>
        <a:lstStyle/>
        <a:p>
          <a:endParaRPr lang="en-US"/>
        </a:p>
      </dgm:t>
    </dgm:pt>
    <dgm:pt modelId="{7CA3707F-1C44-4456-9A3F-3475B943C32B}" type="sibTrans" cxnId="{43323840-C1F9-473B-B179-C09D0E839176}">
      <dgm:prSet/>
      <dgm:spPr/>
      <dgm:t>
        <a:bodyPr/>
        <a:lstStyle/>
        <a:p>
          <a:endParaRPr lang="en-US"/>
        </a:p>
      </dgm:t>
    </dgm:pt>
    <dgm:pt modelId="{01F0798E-E590-486F-90F6-AB32CAA3541C}">
      <dgm:prSet/>
      <dgm:spPr/>
      <dgm:t>
        <a:bodyPr/>
        <a:lstStyle/>
        <a:p>
          <a:r>
            <a:rPr lang="en-US" dirty="0"/>
            <a:t>As a user, I want to browse a attractive  and easy user interface.</a:t>
          </a:r>
        </a:p>
      </dgm:t>
    </dgm:pt>
    <dgm:pt modelId="{A73A6142-776C-482B-B8B0-CFE1D4C4B9B2}" type="parTrans" cxnId="{C5723607-7E17-4DFF-954D-4EB6F253F017}">
      <dgm:prSet/>
      <dgm:spPr/>
      <dgm:t>
        <a:bodyPr/>
        <a:lstStyle/>
        <a:p>
          <a:endParaRPr lang="en-US"/>
        </a:p>
      </dgm:t>
    </dgm:pt>
    <dgm:pt modelId="{B2F13AF9-5B9D-409D-A9A6-5DA6C6D59D62}" type="sibTrans" cxnId="{C5723607-7E17-4DFF-954D-4EB6F253F017}">
      <dgm:prSet/>
      <dgm:spPr/>
      <dgm:t>
        <a:bodyPr/>
        <a:lstStyle/>
        <a:p>
          <a:endParaRPr lang="en-US"/>
        </a:p>
      </dgm:t>
    </dgm:pt>
    <dgm:pt modelId="{4D44F2F6-9F90-4165-AD88-8CC61EAFF98C}">
      <dgm:prSet/>
      <dgm:spPr/>
      <dgm:t>
        <a:bodyPr/>
        <a:lstStyle/>
        <a:p>
          <a:r>
            <a:rPr lang="en-US"/>
            <a:t>As a user, I want to browse all the wedding that listed on the platform with dates and location.</a:t>
          </a:r>
        </a:p>
      </dgm:t>
    </dgm:pt>
    <dgm:pt modelId="{5D14582B-D4BC-4308-A708-63B7AF1F604D}" type="parTrans" cxnId="{BFFD5701-EC19-4990-BAB8-82EE1C11829F}">
      <dgm:prSet/>
      <dgm:spPr/>
      <dgm:t>
        <a:bodyPr/>
        <a:lstStyle/>
        <a:p>
          <a:endParaRPr lang="en-US"/>
        </a:p>
      </dgm:t>
    </dgm:pt>
    <dgm:pt modelId="{CCCA1AF0-9240-4747-B61E-4F313A31C199}" type="sibTrans" cxnId="{BFFD5701-EC19-4990-BAB8-82EE1C11829F}">
      <dgm:prSet/>
      <dgm:spPr/>
      <dgm:t>
        <a:bodyPr/>
        <a:lstStyle/>
        <a:p>
          <a:endParaRPr lang="en-US"/>
        </a:p>
      </dgm:t>
    </dgm:pt>
    <dgm:pt modelId="{3B5A7E1F-6888-40AD-8848-A69A192870DC}">
      <dgm:prSet/>
      <dgm:spPr/>
      <dgm:t>
        <a:bodyPr/>
        <a:lstStyle/>
        <a:p>
          <a:r>
            <a:rPr lang="en-US"/>
            <a:t>As a user, I want to login and maintain my user profile</a:t>
          </a:r>
        </a:p>
      </dgm:t>
    </dgm:pt>
    <dgm:pt modelId="{E6DCBD56-5727-486F-8F20-6DFA7DD8BC24}" type="parTrans" cxnId="{5855D591-17B1-4251-94BD-C4D3D866B61B}">
      <dgm:prSet/>
      <dgm:spPr/>
      <dgm:t>
        <a:bodyPr/>
        <a:lstStyle/>
        <a:p>
          <a:endParaRPr lang="en-US"/>
        </a:p>
      </dgm:t>
    </dgm:pt>
    <dgm:pt modelId="{28B25729-5AF8-46E4-A4F1-5FEB78298A31}" type="sibTrans" cxnId="{5855D591-17B1-4251-94BD-C4D3D866B61B}">
      <dgm:prSet/>
      <dgm:spPr/>
      <dgm:t>
        <a:bodyPr/>
        <a:lstStyle/>
        <a:p>
          <a:endParaRPr lang="en-US"/>
        </a:p>
      </dgm:t>
    </dgm:pt>
    <dgm:pt modelId="{C6BF16AE-EF3C-4F23-9266-748016DD94A4}">
      <dgm:prSet/>
      <dgm:spPr/>
      <dgm:t>
        <a:bodyPr/>
        <a:lstStyle/>
        <a:p>
          <a:r>
            <a:rPr lang="en-US" dirty="0"/>
            <a:t>As a user, I want to See Company Details and News portal</a:t>
          </a:r>
        </a:p>
      </dgm:t>
    </dgm:pt>
    <dgm:pt modelId="{41DE5658-9B88-4951-A26E-C98212A95561}" type="parTrans" cxnId="{B7F44336-0D03-4813-ADB2-68522572619B}">
      <dgm:prSet/>
      <dgm:spPr/>
      <dgm:t>
        <a:bodyPr/>
        <a:lstStyle/>
        <a:p>
          <a:endParaRPr lang="en-US"/>
        </a:p>
      </dgm:t>
    </dgm:pt>
    <dgm:pt modelId="{40DC98CC-0A7E-42C6-BD23-F85BB89E9325}" type="sibTrans" cxnId="{B7F44336-0D03-4813-ADB2-68522572619B}">
      <dgm:prSet/>
      <dgm:spPr/>
      <dgm:t>
        <a:bodyPr/>
        <a:lstStyle/>
        <a:p>
          <a:endParaRPr lang="en-US"/>
        </a:p>
      </dgm:t>
    </dgm:pt>
    <dgm:pt modelId="{BC01FBE2-5EC0-4E2D-A36F-0FBFF1B3E4BD}">
      <dgm:prSet/>
      <dgm:spPr/>
      <dgm:t>
        <a:bodyPr/>
        <a:lstStyle/>
        <a:p>
          <a:r>
            <a:rPr lang="en-US" dirty="0"/>
            <a:t>As a user, I want to see peoples reviews on their previous Wedding attend experience</a:t>
          </a:r>
        </a:p>
      </dgm:t>
    </dgm:pt>
    <dgm:pt modelId="{CB8E1792-FFEE-4827-9423-3D87284315D9}" type="parTrans" cxnId="{18EDDE11-4865-43EC-844A-CFCEF7EC5B5D}">
      <dgm:prSet/>
      <dgm:spPr/>
      <dgm:t>
        <a:bodyPr/>
        <a:lstStyle/>
        <a:p>
          <a:endParaRPr lang="en-US"/>
        </a:p>
      </dgm:t>
    </dgm:pt>
    <dgm:pt modelId="{0E316A00-C740-49E9-90A8-11FFC8791A73}" type="sibTrans" cxnId="{18EDDE11-4865-43EC-844A-CFCEF7EC5B5D}">
      <dgm:prSet/>
      <dgm:spPr/>
      <dgm:t>
        <a:bodyPr/>
        <a:lstStyle/>
        <a:p>
          <a:endParaRPr lang="en-US"/>
        </a:p>
      </dgm:t>
    </dgm:pt>
    <dgm:pt modelId="{B0071F37-D0B0-4EC6-A6EC-7AEA50EF1B07}">
      <dgm:prSet/>
      <dgm:spPr/>
      <dgm:t>
        <a:bodyPr/>
        <a:lstStyle/>
        <a:p>
          <a:r>
            <a:rPr lang="en-US" dirty="0"/>
            <a:t>As a Local Wedding Host, I want to Host my Wedding</a:t>
          </a:r>
        </a:p>
      </dgm:t>
    </dgm:pt>
    <dgm:pt modelId="{64C38BD3-A23C-4CF2-8A54-7AC4C5B9EC40}" type="parTrans" cxnId="{87F5C644-2EBC-457C-9F14-0D3F40AD304C}">
      <dgm:prSet/>
      <dgm:spPr/>
      <dgm:t>
        <a:bodyPr/>
        <a:lstStyle/>
        <a:p>
          <a:endParaRPr lang="en-US"/>
        </a:p>
      </dgm:t>
    </dgm:pt>
    <dgm:pt modelId="{581D9695-4EBA-46F6-A2AB-67E41AEC27AD}" type="sibTrans" cxnId="{87F5C644-2EBC-457C-9F14-0D3F40AD304C}">
      <dgm:prSet/>
      <dgm:spPr/>
      <dgm:t>
        <a:bodyPr/>
        <a:lstStyle/>
        <a:p>
          <a:endParaRPr lang="en-US"/>
        </a:p>
      </dgm:t>
    </dgm:pt>
    <dgm:pt modelId="{0AE048F1-4F30-4B53-BF19-A9D329AFCAAD}">
      <dgm:prSet/>
      <dgm:spPr/>
      <dgm:t>
        <a:bodyPr/>
        <a:lstStyle/>
        <a:p>
          <a:r>
            <a:rPr lang="en-US"/>
            <a:t>As a Local Wedding Host, I want to add all the details info of the wedding including payment receive medium.</a:t>
          </a:r>
        </a:p>
      </dgm:t>
    </dgm:pt>
    <dgm:pt modelId="{BCBB7D36-2A61-4FBC-808B-6B05D8A88927}" type="parTrans" cxnId="{52A46E4E-DF19-4F8E-AC66-4C2C8641AD43}">
      <dgm:prSet/>
      <dgm:spPr/>
      <dgm:t>
        <a:bodyPr/>
        <a:lstStyle/>
        <a:p>
          <a:endParaRPr lang="en-US"/>
        </a:p>
      </dgm:t>
    </dgm:pt>
    <dgm:pt modelId="{B9240AB6-5328-4CA4-89A0-ACCCCEE08805}" type="sibTrans" cxnId="{52A46E4E-DF19-4F8E-AC66-4C2C8641AD43}">
      <dgm:prSet/>
      <dgm:spPr/>
      <dgm:t>
        <a:bodyPr/>
        <a:lstStyle/>
        <a:p>
          <a:endParaRPr lang="en-US"/>
        </a:p>
      </dgm:t>
    </dgm:pt>
    <dgm:pt modelId="{E31F9DB1-3571-4C7D-A36E-B337F0E276B1}">
      <dgm:prSet/>
      <dgm:spPr/>
      <dgm:t>
        <a:bodyPr/>
        <a:lstStyle/>
        <a:p>
          <a:r>
            <a:rPr lang="en-US"/>
            <a:t>As a Local Wedding Host, I don’t want to share all the details personal info to all the user but only share to those who booked for the wedding.</a:t>
          </a:r>
        </a:p>
      </dgm:t>
    </dgm:pt>
    <dgm:pt modelId="{8C34AA8C-86F3-4074-96AA-D576062C2849}" type="parTrans" cxnId="{96A8FD76-3EDC-49C6-AE26-54D3CFCE900B}">
      <dgm:prSet/>
      <dgm:spPr/>
      <dgm:t>
        <a:bodyPr/>
        <a:lstStyle/>
        <a:p>
          <a:endParaRPr lang="en-US"/>
        </a:p>
      </dgm:t>
    </dgm:pt>
    <dgm:pt modelId="{7D569ED4-97EE-4F84-B81E-13197C623231}" type="sibTrans" cxnId="{96A8FD76-3EDC-49C6-AE26-54D3CFCE900B}">
      <dgm:prSet/>
      <dgm:spPr/>
      <dgm:t>
        <a:bodyPr/>
        <a:lstStyle/>
        <a:p>
          <a:endParaRPr lang="en-US"/>
        </a:p>
      </dgm:t>
    </dgm:pt>
    <dgm:pt modelId="{BFE78ABE-EFF6-4302-AE52-A1C59041DBED}">
      <dgm:prSet/>
      <dgm:spPr/>
      <dgm:t>
        <a:bodyPr/>
        <a:lstStyle/>
        <a:p>
          <a:r>
            <a:rPr lang="en-US"/>
            <a:t>As a Local Wedding Host, I want to receive payment on a secure payment gateway system.</a:t>
          </a:r>
        </a:p>
      </dgm:t>
    </dgm:pt>
    <dgm:pt modelId="{8D326ECF-9F6A-4C4E-B323-C23ABFBA0ED3}" type="parTrans" cxnId="{F1C7BE46-7C18-467C-ACC1-9DD0573622E9}">
      <dgm:prSet/>
      <dgm:spPr/>
      <dgm:t>
        <a:bodyPr/>
        <a:lstStyle/>
        <a:p>
          <a:endParaRPr lang="en-US"/>
        </a:p>
      </dgm:t>
    </dgm:pt>
    <dgm:pt modelId="{170D5AF7-0DC5-40DE-88FD-2FF79509FAAB}" type="sibTrans" cxnId="{F1C7BE46-7C18-467C-ACC1-9DD0573622E9}">
      <dgm:prSet/>
      <dgm:spPr/>
      <dgm:t>
        <a:bodyPr/>
        <a:lstStyle/>
        <a:p>
          <a:endParaRPr lang="en-US"/>
        </a:p>
      </dgm:t>
    </dgm:pt>
    <dgm:pt modelId="{8D2BCF2A-FC03-4DDA-81D8-C764742775C5}">
      <dgm:prSet/>
      <dgm:spPr/>
      <dgm:t>
        <a:bodyPr/>
        <a:lstStyle/>
        <a:p>
          <a:r>
            <a:rPr lang="en-US"/>
            <a:t>As a Wedding attender, I want to booked for a wedding</a:t>
          </a:r>
        </a:p>
      </dgm:t>
    </dgm:pt>
    <dgm:pt modelId="{F7670BE6-3452-4AFD-8ABA-C305181E21C2}" type="parTrans" cxnId="{185DC2F7-75F7-45DF-8C59-2EE57AF15136}">
      <dgm:prSet/>
      <dgm:spPr/>
      <dgm:t>
        <a:bodyPr/>
        <a:lstStyle/>
        <a:p>
          <a:endParaRPr lang="en-US"/>
        </a:p>
      </dgm:t>
    </dgm:pt>
    <dgm:pt modelId="{BEDC3CB6-D1D6-4847-A338-5421D31BF71A}" type="sibTrans" cxnId="{185DC2F7-75F7-45DF-8C59-2EE57AF15136}">
      <dgm:prSet/>
      <dgm:spPr/>
      <dgm:t>
        <a:bodyPr/>
        <a:lstStyle/>
        <a:p>
          <a:endParaRPr lang="en-US"/>
        </a:p>
      </dgm:t>
    </dgm:pt>
    <dgm:pt modelId="{FE8FF131-B006-400B-BDA5-75EF3A087225}">
      <dgm:prSet/>
      <dgm:spPr/>
      <dgm:t>
        <a:bodyPr/>
        <a:lstStyle/>
        <a:p>
          <a:r>
            <a:rPr lang="en-US" dirty="0"/>
            <a:t>As a Wedding attender, I want to see details info of the wedding including payment receive medium.</a:t>
          </a:r>
        </a:p>
      </dgm:t>
    </dgm:pt>
    <dgm:pt modelId="{454739CF-6A64-492C-B443-BD56F3DA659C}" type="parTrans" cxnId="{F0E64A2C-DF26-4806-9243-48F4661C13CC}">
      <dgm:prSet/>
      <dgm:spPr/>
      <dgm:t>
        <a:bodyPr/>
        <a:lstStyle/>
        <a:p>
          <a:endParaRPr lang="en-US"/>
        </a:p>
      </dgm:t>
    </dgm:pt>
    <dgm:pt modelId="{58105D42-BD55-473F-8D30-E62DDB224BFA}" type="sibTrans" cxnId="{F0E64A2C-DF26-4806-9243-48F4661C13CC}">
      <dgm:prSet/>
      <dgm:spPr/>
      <dgm:t>
        <a:bodyPr/>
        <a:lstStyle/>
        <a:p>
          <a:endParaRPr lang="en-US"/>
        </a:p>
      </dgm:t>
    </dgm:pt>
    <dgm:pt modelId="{B0FCA476-27CA-437A-999F-16A265856824}">
      <dgm:prSet/>
      <dgm:spPr/>
      <dgm:t>
        <a:bodyPr/>
        <a:lstStyle/>
        <a:p>
          <a:r>
            <a:rPr lang="en-US" dirty="0"/>
            <a:t>As a Wedding attender, I want to register for the wedding based on my appropriate choice.</a:t>
          </a:r>
        </a:p>
      </dgm:t>
    </dgm:pt>
    <dgm:pt modelId="{2F9533B4-A76F-4CB0-84F5-F6E65811A93F}" type="parTrans" cxnId="{2461C2E3-86FD-49B9-AAC7-145286822067}">
      <dgm:prSet/>
      <dgm:spPr/>
      <dgm:t>
        <a:bodyPr/>
        <a:lstStyle/>
        <a:p>
          <a:endParaRPr lang="en-US"/>
        </a:p>
      </dgm:t>
    </dgm:pt>
    <dgm:pt modelId="{90C52B14-90C1-4E93-81B4-553584E38440}" type="sibTrans" cxnId="{2461C2E3-86FD-49B9-AAC7-145286822067}">
      <dgm:prSet/>
      <dgm:spPr/>
      <dgm:t>
        <a:bodyPr/>
        <a:lstStyle/>
        <a:p>
          <a:endParaRPr lang="en-US"/>
        </a:p>
      </dgm:t>
    </dgm:pt>
    <dgm:pt modelId="{0DD525D5-2125-4CA1-ACEC-7CF4AFBEA8E9}">
      <dgm:prSet/>
      <dgm:spPr/>
      <dgm:t>
        <a:bodyPr/>
        <a:lstStyle/>
        <a:p>
          <a:r>
            <a:rPr lang="en-US"/>
            <a:t>As a Wedding attender, I want to able to cancel the registered wedding and get refund.</a:t>
          </a:r>
        </a:p>
      </dgm:t>
    </dgm:pt>
    <dgm:pt modelId="{4F87CE50-C58A-4214-863C-62385E432CB0}" type="parTrans" cxnId="{1DF1D652-AA1C-4210-8543-642F42707412}">
      <dgm:prSet/>
      <dgm:spPr/>
      <dgm:t>
        <a:bodyPr/>
        <a:lstStyle/>
        <a:p>
          <a:endParaRPr lang="en-US"/>
        </a:p>
      </dgm:t>
    </dgm:pt>
    <dgm:pt modelId="{3BB93DF8-F1A4-40A6-B5C8-51F7E4D5C3AF}" type="sibTrans" cxnId="{1DF1D652-AA1C-4210-8543-642F42707412}">
      <dgm:prSet/>
      <dgm:spPr/>
      <dgm:t>
        <a:bodyPr/>
        <a:lstStyle/>
        <a:p>
          <a:endParaRPr lang="en-US"/>
        </a:p>
      </dgm:t>
    </dgm:pt>
    <dgm:pt modelId="{B239A321-987C-414D-B561-7B26CA97FF3C}">
      <dgm:prSet/>
      <dgm:spPr/>
      <dgm:t>
        <a:bodyPr/>
        <a:lstStyle/>
        <a:p>
          <a:r>
            <a:rPr lang="en-US"/>
            <a:t>As a Wedding attender, I want to pay my payment in a secure gateway with multiple payment option.</a:t>
          </a:r>
        </a:p>
      </dgm:t>
    </dgm:pt>
    <dgm:pt modelId="{D038B9B8-5F97-41F8-A0F6-B22A29E01660}" type="parTrans" cxnId="{553C54CD-4299-49F7-A2CD-8F4B25948C40}">
      <dgm:prSet/>
      <dgm:spPr/>
      <dgm:t>
        <a:bodyPr/>
        <a:lstStyle/>
        <a:p>
          <a:endParaRPr lang="en-US"/>
        </a:p>
      </dgm:t>
    </dgm:pt>
    <dgm:pt modelId="{66CD4B5D-0D90-46CF-A203-FD20E9EC62B8}" type="sibTrans" cxnId="{553C54CD-4299-49F7-A2CD-8F4B25948C40}">
      <dgm:prSet/>
      <dgm:spPr/>
      <dgm:t>
        <a:bodyPr/>
        <a:lstStyle/>
        <a:p>
          <a:endParaRPr lang="en-US"/>
        </a:p>
      </dgm:t>
    </dgm:pt>
    <dgm:pt modelId="{0DC08D94-8631-40BA-A45D-33CE7216AB77}">
      <dgm:prSet/>
      <dgm:spPr/>
      <dgm:t>
        <a:bodyPr/>
        <a:lstStyle/>
        <a:p>
          <a:r>
            <a:rPr lang="en-US"/>
            <a:t>As a Wedding attender, I want to get Wedding Invitation Card.</a:t>
          </a:r>
        </a:p>
      </dgm:t>
    </dgm:pt>
    <dgm:pt modelId="{A53149D5-007E-476B-BD55-895A6205CE12}" type="parTrans" cxnId="{DEB5D9C8-9DB4-4BE5-B0B8-CC36A07FEF04}">
      <dgm:prSet/>
      <dgm:spPr/>
      <dgm:t>
        <a:bodyPr/>
        <a:lstStyle/>
        <a:p>
          <a:endParaRPr lang="en-US"/>
        </a:p>
      </dgm:t>
    </dgm:pt>
    <dgm:pt modelId="{2F6D52F6-EE18-412E-A88E-726185496574}" type="sibTrans" cxnId="{DEB5D9C8-9DB4-4BE5-B0B8-CC36A07FEF04}">
      <dgm:prSet/>
      <dgm:spPr/>
      <dgm:t>
        <a:bodyPr/>
        <a:lstStyle/>
        <a:p>
          <a:endParaRPr lang="en-US"/>
        </a:p>
      </dgm:t>
    </dgm:pt>
    <dgm:pt modelId="{A0B49ECD-DDB6-4288-8332-9333BC27621E}">
      <dgm:prSet/>
      <dgm:spPr/>
      <dgm:t>
        <a:bodyPr/>
        <a:lstStyle/>
        <a:p>
          <a:r>
            <a:rPr lang="en-US"/>
            <a:t>As a Admin, I want to Login to admin panel and control the system.</a:t>
          </a:r>
        </a:p>
      </dgm:t>
    </dgm:pt>
    <dgm:pt modelId="{0D3E243C-0193-418A-AF76-07313089CABA}" type="parTrans" cxnId="{13BD6C28-D935-497B-8E65-68A1B51DC1DB}">
      <dgm:prSet/>
      <dgm:spPr/>
      <dgm:t>
        <a:bodyPr/>
        <a:lstStyle/>
        <a:p>
          <a:endParaRPr lang="en-US"/>
        </a:p>
      </dgm:t>
    </dgm:pt>
    <dgm:pt modelId="{229AFF98-E9E1-43FA-B99B-E6E8301EC246}" type="sibTrans" cxnId="{13BD6C28-D935-497B-8E65-68A1B51DC1DB}">
      <dgm:prSet/>
      <dgm:spPr/>
      <dgm:t>
        <a:bodyPr/>
        <a:lstStyle/>
        <a:p>
          <a:endParaRPr lang="en-US"/>
        </a:p>
      </dgm:t>
    </dgm:pt>
    <dgm:pt modelId="{EE70AE8D-24B7-416A-BDDB-63F8BB774695}">
      <dgm:prSet/>
      <dgm:spPr/>
      <dgm:t>
        <a:bodyPr/>
        <a:lstStyle/>
        <a:p>
          <a:r>
            <a:rPr lang="en-US"/>
            <a:t>As a Admin, I want to view reports of system activity so that I can identify potential issues.</a:t>
          </a:r>
        </a:p>
      </dgm:t>
    </dgm:pt>
    <dgm:pt modelId="{D6FF0082-227C-4AFE-AE38-DCDD625CD909}" type="parTrans" cxnId="{363884F7-FDF1-4E1E-BB2A-6204FBB2D9A7}">
      <dgm:prSet/>
      <dgm:spPr/>
      <dgm:t>
        <a:bodyPr/>
        <a:lstStyle/>
        <a:p>
          <a:endParaRPr lang="en-US"/>
        </a:p>
      </dgm:t>
    </dgm:pt>
    <dgm:pt modelId="{38C50B72-18A1-4C4A-A48F-8414D1254395}" type="sibTrans" cxnId="{363884F7-FDF1-4E1E-BB2A-6204FBB2D9A7}">
      <dgm:prSet/>
      <dgm:spPr/>
      <dgm:t>
        <a:bodyPr/>
        <a:lstStyle/>
        <a:p>
          <a:endParaRPr lang="en-US"/>
        </a:p>
      </dgm:t>
    </dgm:pt>
    <dgm:pt modelId="{5FE517F1-79C5-44DA-9537-4BC8344435EA}">
      <dgm:prSet/>
      <dgm:spPr/>
      <dgm:t>
        <a:bodyPr/>
        <a:lstStyle/>
        <a:p>
          <a:r>
            <a:rPr lang="en-US"/>
            <a:t>As a Admin, I want to reset user email, or password based on user request.</a:t>
          </a:r>
        </a:p>
      </dgm:t>
    </dgm:pt>
    <dgm:pt modelId="{8B14A4AA-1913-4C18-9089-24FDE8365DCD}" type="parTrans" cxnId="{10917E47-118D-4B09-9983-F40A58267A18}">
      <dgm:prSet/>
      <dgm:spPr/>
      <dgm:t>
        <a:bodyPr/>
        <a:lstStyle/>
        <a:p>
          <a:endParaRPr lang="en-US"/>
        </a:p>
      </dgm:t>
    </dgm:pt>
    <dgm:pt modelId="{EBA1ABCF-A640-4D82-9465-301D3957FA81}" type="sibTrans" cxnId="{10917E47-118D-4B09-9983-F40A58267A18}">
      <dgm:prSet/>
      <dgm:spPr/>
      <dgm:t>
        <a:bodyPr/>
        <a:lstStyle/>
        <a:p>
          <a:endParaRPr lang="en-US"/>
        </a:p>
      </dgm:t>
    </dgm:pt>
    <dgm:pt modelId="{86D4B519-60EC-4D56-B846-A2E0C832D4BB}">
      <dgm:prSet/>
      <dgm:spPr/>
      <dgm:t>
        <a:bodyPr/>
        <a:lstStyle/>
        <a:p>
          <a:r>
            <a:rPr lang="en-US"/>
            <a:t>As a Admin, I want to Control all the users list that uses the platform.</a:t>
          </a:r>
        </a:p>
      </dgm:t>
    </dgm:pt>
    <dgm:pt modelId="{1D0901E9-4A28-40B3-9CE1-8522FA3AFB0C}" type="parTrans" cxnId="{1EC902B9-4C39-45CE-AD7D-E75EAB475ECE}">
      <dgm:prSet/>
      <dgm:spPr/>
      <dgm:t>
        <a:bodyPr/>
        <a:lstStyle/>
        <a:p>
          <a:endParaRPr lang="en-US"/>
        </a:p>
      </dgm:t>
    </dgm:pt>
    <dgm:pt modelId="{F88F1AC5-14D8-4AA4-9875-8E3E09FDFAD4}" type="sibTrans" cxnId="{1EC902B9-4C39-45CE-AD7D-E75EAB475ECE}">
      <dgm:prSet/>
      <dgm:spPr/>
      <dgm:t>
        <a:bodyPr/>
        <a:lstStyle/>
        <a:p>
          <a:endParaRPr lang="en-US"/>
        </a:p>
      </dgm:t>
    </dgm:pt>
    <dgm:pt modelId="{3918C42E-BBF7-4DF8-9E1D-A544DC3A3E1F}">
      <dgm:prSet/>
      <dgm:spPr/>
      <dgm:t>
        <a:bodyPr/>
        <a:lstStyle/>
        <a:p>
          <a:r>
            <a:rPr lang="en-US"/>
            <a:t>As a Admin, I want to Update the Company News Portal.</a:t>
          </a:r>
        </a:p>
      </dgm:t>
    </dgm:pt>
    <dgm:pt modelId="{74FC03F9-0DFC-4211-ADF3-0641B2214719}" type="parTrans" cxnId="{20795267-31FD-447E-BD01-75393BE344E2}">
      <dgm:prSet/>
      <dgm:spPr/>
      <dgm:t>
        <a:bodyPr/>
        <a:lstStyle/>
        <a:p>
          <a:endParaRPr lang="en-US"/>
        </a:p>
      </dgm:t>
    </dgm:pt>
    <dgm:pt modelId="{DBCD9958-C532-4561-B587-ABB5F8754778}" type="sibTrans" cxnId="{20795267-31FD-447E-BD01-75393BE344E2}">
      <dgm:prSet/>
      <dgm:spPr/>
      <dgm:t>
        <a:bodyPr/>
        <a:lstStyle/>
        <a:p>
          <a:endParaRPr lang="en-US"/>
        </a:p>
      </dgm:t>
    </dgm:pt>
    <dgm:pt modelId="{7B9EFEDC-4633-40A6-B786-513C75176D53}">
      <dgm:prSet/>
      <dgm:spPr/>
      <dgm:t>
        <a:bodyPr/>
        <a:lstStyle/>
        <a:p>
          <a:r>
            <a:rPr lang="en-US"/>
            <a:t>As a Admin, I want to Control all the weddings that uses the platform. For instance, delete any wedding with false information.</a:t>
          </a:r>
        </a:p>
      </dgm:t>
    </dgm:pt>
    <dgm:pt modelId="{16FBC9DF-9D67-42CE-BEA6-D17430D90A5C}" type="parTrans" cxnId="{97983099-024A-438C-8AB4-469B07716291}">
      <dgm:prSet/>
      <dgm:spPr/>
      <dgm:t>
        <a:bodyPr/>
        <a:lstStyle/>
        <a:p>
          <a:endParaRPr lang="en-US"/>
        </a:p>
      </dgm:t>
    </dgm:pt>
    <dgm:pt modelId="{7C6C5D7E-CB3F-479B-91EE-B51C8B7C243C}" type="sibTrans" cxnId="{97983099-024A-438C-8AB4-469B07716291}">
      <dgm:prSet/>
      <dgm:spPr/>
      <dgm:t>
        <a:bodyPr/>
        <a:lstStyle/>
        <a:p>
          <a:endParaRPr lang="en-US"/>
        </a:p>
      </dgm:t>
    </dgm:pt>
    <dgm:pt modelId="{584211C5-B433-403B-A702-141F396380D0}" type="pres">
      <dgm:prSet presAssocID="{BCD8621C-9AEC-45F4-944A-A518071708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C6E59A-622C-4564-B884-82A385632FED}" type="pres">
      <dgm:prSet presAssocID="{627FDABE-793E-42B4-B48F-90305F673C4A}" presName="root1" presStyleCnt="0"/>
      <dgm:spPr/>
    </dgm:pt>
    <dgm:pt modelId="{F77D4815-BCF2-4057-9E13-4B057051E0FD}" type="pres">
      <dgm:prSet presAssocID="{627FDABE-793E-42B4-B48F-90305F673C4A}" presName="LevelOneTextNode" presStyleLbl="node0" presStyleIdx="0" presStyleCnt="1" custLinFactX="-200000" custLinFactY="6903" custLinFactNeighborX="-248870" custLinFactNeighborY="100000">
        <dgm:presLayoutVars>
          <dgm:chPref val="3"/>
        </dgm:presLayoutVars>
      </dgm:prSet>
      <dgm:spPr/>
    </dgm:pt>
    <dgm:pt modelId="{7E6A64A6-72DB-4D62-B97A-FAF8D7D52695}" type="pres">
      <dgm:prSet presAssocID="{627FDABE-793E-42B4-B48F-90305F673C4A}" presName="level2hierChild" presStyleCnt="0"/>
      <dgm:spPr/>
    </dgm:pt>
    <dgm:pt modelId="{8C0DE0A3-F170-4CB7-8509-51CEFD09298D}" type="pres">
      <dgm:prSet presAssocID="{A73A6142-776C-482B-B8B0-CFE1D4C4B9B2}" presName="conn2-1" presStyleLbl="parChTrans1D2" presStyleIdx="0" presStyleCnt="8"/>
      <dgm:spPr/>
    </dgm:pt>
    <dgm:pt modelId="{FF9E4FB4-D0DD-41AC-B944-5EAEC020AB12}" type="pres">
      <dgm:prSet presAssocID="{A73A6142-776C-482B-B8B0-CFE1D4C4B9B2}" presName="connTx" presStyleLbl="parChTrans1D2" presStyleIdx="0" presStyleCnt="8"/>
      <dgm:spPr/>
    </dgm:pt>
    <dgm:pt modelId="{BCE8DCC5-A567-4DF7-B841-2F6B85CA0FA0}" type="pres">
      <dgm:prSet presAssocID="{01F0798E-E590-486F-90F6-AB32CAA3541C}" presName="root2" presStyleCnt="0"/>
      <dgm:spPr/>
    </dgm:pt>
    <dgm:pt modelId="{A175DED9-6065-4D75-AAEF-BC3D5E345A89}" type="pres">
      <dgm:prSet presAssocID="{01F0798E-E590-486F-90F6-AB32CAA3541C}" presName="LevelTwoTextNode" presStyleLbl="node2" presStyleIdx="0" presStyleCnt="8">
        <dgm:presLayoutVars>
          <dgm:chPref val="3"/>
        </dgm:presLayoutVars>
      </dgm:prSet>
      <dgm:spPr/>
    </dgm:pt>
    <dgm:pt modelId="{30649F9D-A5CF-47B3-8EF4-0334F38B4DAD}" type="pres">
      <dgm:prSet presAssocID="{01F0798E-E590-486F-90F6-AB32CAA3541C}" presName="level3hierChild" presStyleCnt="0"/>
      <dgm:spPr/>
    </dgm:pt>
    <dgm:pt modelId="{CF13DCEC-87F6-4D44-B46F-52C185ED2B8C}" type="pres">
      <dgm:prSet presAssocID="{5D14582B-D4BC-4308-A708-63B7AF1F604D}" presName="conn2-1" presStyleLbl="parChTrans1D2" presStyleIdx="1" presStyleCnt="8"/>
      <dgm:spPr/>
    </dgm:pt>
    <dgm:pt modelId="{655732B7-1F50-4052-ADAD-D8ED1E21162B}" type="pres">
      <dgm:prSet presAssocID="{5D14582B-D4BC-4308-A708-63B7AF1F604D}" presName="connTx" presStyleLbl="parChTrans1D2" presStyleIdx="1" presStyleCnt="8"/>
      <dgm:spPr/>
    </dgm:pt>
    <dgm:pt modelId="{997E7D0F-3784-4223-ABD6-D45BD6CA2C4B}" type="pres">
      <dgm:prSet presAssocID="{4D44F2F6-9F90-4165-AD88-8CC61EAFF98C}" presName="root2" presStyleCnt="0"/>
      <dgm:spPr/>
    </dgm:pt>
    <dgm:pt modelId="{DD9D0AB8-AA70-4722-BC71-472A16847887}" type="pres">
      <dgm:prSet presAssocID="{4D44F2F6-9F90-4165-AD88-8CC61EAFF98C}" presName="LevelTwoTextNode" presStyleLbl="node2" presStyleIdx="1" presStyleCnt="8">
        <dgm:presLayoutVars>
          <dgm:chPref val="3"/>
        </dgm:presLayoutVars>
      </dgm:prSet>
      <dgm:spPr/>
    </dgm:pt>
    <dgm:pt modelId="{60246FD9-83CC-4841-9946-26395AA2A426}" type="pres">
      <dgm:prSet presAssocID="{4D44F2F6-9F90-4165-AD88-8CC61EAFF98C}" presName="level3hierChild" presStyleCnt="0"/>
      <dgm:spPr/>
    </dgm:pt>
    <dgm:pt modelId="{134ED23D-E7A5-4060-9F86-5E449FD40106}" type="pres">
      <dgm:prSet presAssocID="{E6DCBD56-5727-486F-8F20-6DFA7DD8BC24}" presName="conn2-1" presStyleLbl="parChTrans1D2" presStyleIdx="2" presStyleCnt="8"/>
      <dgm:spPr/>
    </dgm:pt>
    <dgm:pt modelId="{624CC398-1CA3-4F67-A82B-7F5C4F19AF79}" type="pres">
      <dgm:prSet presAssocID="{E6DCBD56-5727-486F-8F20-6DFA7DD8BC24}" presName="connTx" presStyleLbl="parChTrans1D2" presStyleIdx="2" presStyleCnt="8"/>
      <dgm:spPr/>
    </dgm:pt>
    <dgm:pt modelId="{89111C37-8A4D-4C14-A252-6375148A7A59}" type="pres">
      <dgm:prSet presAssocID="{3B5A7E1F-6888-40AD-8848-A69A192870DC}" presName="root2" presStyleCnt="0"/>
      <dgm:spPr/>
    </dgm:pt>
    <dgm:pt modelId="{CA95C148-6A76-47EB-9ABF-52E018F39A56}" type="pres">
      <dgm:prSet presAssocID="{3B5A7E1F-6888-40AD-8848-A69A192870DC}" presName="LevelTwoTextNode" presStyleLbl="node2" presStyleIdx="2" presStyleCnt="8">
        <dgm:presLayoutVars>
          <dgm:chPref val="3"/>
        </dgm:presLayoutVars>
      </dgm:prSet>
      <dgm:spPr/>
    </dgm:pt>
    <dgm:pt modelId="{B8237614-10F4-4FAE-9E77-B861EF4DA464}" type="pres">
      <dgm:prSet presAssocID="{3B5A7E1F-6888-40AD-8848-A69A192870DC}" presName="level3hierChild" presStyleCnt="0"/>
      <dgm:spPr/>
    </dgm:pt>
    <dgm:pt modelId="{7C906787-7B33-4C8A-AE79-D51C9E33455F}" type="pres">
      <dgm:prSet presAssocID="{41DE5658-9B88-4951-A26E-C98212A95561}" presName="conn2-1" presStyleLbl="parChTrans1D2" presStyleIdx="3" presStyleCnt="8"/>
      <dgm:spPr/>
    </dgm:pt>
    <dgm:pt modelId="{5CB785F9-78C9-4313-BF31-2DB49EDA8E77}" type="pres">
      <dgm:prSet presAssocID="{41DE5658-9B88-4951-A26E-C98212A95561}" presName="connTx" presStyleLbl="parChTrans1D2" presStyleIdx="3" presStyleCnt="8"/>
      <dgm:spPr/>
    </dgm:pt>
    <dgm:pt modelId="{817F898C-5D2B-4258-9F60-BC7B1D6A4582}" type="pres">
      <dgm:prSet presAssocID="{C6BF16AE-EF3C-4F23-9266-748016DD94A4}" presName="root2" presStyleCnt="0"/>
      <dgm:spPr/>
    </dgm:pt>
    <dgm:pt modelId="{C415F39F-E604-4399-920B-F8C96A67F707}" type="pres">
      <dgm:prSet presAssocID="{C6BF16AE-EF3C-4F23-9266-748016DD94A4}" presName="LevelTwoTextNode" presStyleLbl="node2" presStyleIdx="3" presStyleCnt="8">
        <dgm:presLayoutVars>
          <dgm:chPref val="3"/>
        </dgm:presLayoutVars>
      </dgm:prSet>
      <dgm:spPr/>
    </dgm:pt>
    <dgm:pt modelId="{1E4F2FAE-019D-4896-881E-E5D1C20794BD}" type="pres">
      <dgm:prSet presAssocID="{C6BF16AE-EF3C-4F23-9266-748016DD94A4}" presName="level3hierChild" presStyleCnt="0"/>
      <dgm:spPr/>
    </dgm:pt>
    <dgm:pt modelId="{6DF59971-1E3B-43DA-9CB1-853D5FD0529C}" type="pres">
      <dgm:prSet presAssocID="{CB8E1792-FFEE-4827-9423-3D87284315D9}" presName="conn2-1" presStyleLbl="parChTrans1D2" presStyleIdx="4" presStyleCnt="8"/>
      <dgm:spPr/>
    </dgm:pt>
    <dgm:pt modelId="{7F613ED5-25D9-4B70-AEE1-97A5F07F2442}" type="pres">
      <dgm:prSet presAssocID="{CB8E1792-FFEE-4827-9423-3D87284315D9}" presName="connTx" presStyleLbl="parChTrans1D2" presStyleIdx="4" presStyleCnt="8"/>
      <dgm:spPr/>
    </dgm:pt>
    <dgm:pt modelId="{3B709041-9C61-4FAC-9B26-B7DF0BBB0856}" type="pres">
      <dgm:prSet presAssocID="{BC01FBE2-5EC0-4E2D-A36F-0FBFF1B3E4BD}" presName="root2" presStyleCnt="0"/>
      <dgm:spPr/>
    </dgm:pt>
    <dgm:pt modelId="{A1B917EA-2094-4053-9DDE-D5BE9900369E}" type="pres">
      <dgm:prSet presAssocID="{BC01FBE2-5EC0-4E2D-A36F-0FBFF1B3E4BD}" presName="LevelTwoTextNode" presStyleLbl="node2" presStyleIdx="4" presStyleCnt="8">
        <dgm:presLayoutVars>
          <dgm:chPref val="3"/>
        </dgm:presLayoutVars>
      </dgm:prSet>
      <dgm:spPr/>
    </dgm:pt>
    <dgm:pt modelId="{D7FA97E7-840B-4356-B3EE-EE8AB6840D9B}" type="pres">
      <dgm:prSet presAssocID="{BC01FBE2-5EC0-4E2D-A36F-0FBFF1B3E4BD}" presName="level3hierChild" presStyleCnt="0"/>
      <dgm:spPr/>
    </dgm:pt>
    <dgm:pt modelId="{1BD13354-8BB6-4D71-AE22-E87B248798DC}" type="pres">
      <dgm:prSet presAssocID="{64C38BD3-A23C-4CF2-8A54-7AC4C5B9EC40}" presName="conn2-1" presStyleLbl="parChTrans1D2" presStyleIdx="5" presStyleCnt="8"/>
      <dgm:spPr/>
    </dgm:pt>
    <dgm:pt modelId="{B75C8C03-17CB-49DC-99AB-9F873B9D8582}" type="pres">
      <dgm:prSet presAssocID="{64C38BD3-A23C-4CF2-8A54-7AC4C5B9EC40}" presName="connTx" presStyleLbl="parChTrans1D2" presStyleIdx="5" presStyleCnt="8"/>
      <dgm:spPr/>
    </dgm:pt>
    <dgm:pt modelId="{D6A97B6E-D2B8-43D3-994A-21386C8A6233}" type="pres">
      <dgm:prSet presAssocID="{B0071F37-D0B0-4EC6-A6EC-7AEA50EF1B07}" presName="root2" presStyleCnt="0"/>
      <dgm:spPr/>
    </dgm:pt>
    <dgm:pt modelId="{AEC8907E-0A75-4038-BDE8-A2C1C52FF35B}" type="pres">
      <dgm:prSet presAssocID="{B0071F37-D0B0-4EC6-A6EC-7AEA50EF1B07}" presName="LevelTwoTextNode" presStyleLbl="node2" presStyleIdx="5" presStyleCnt="8">
        <dgm:presLayoutVars>
          <dgm:chPref val="3"/>
        </dgm:presLayoutVars>
      </dgm:prSet>
      <dgm:spPr/>
    </dgm:pt>
    <dgm:pt modelId="{13222EFD-F13B-424D-8999-6DA76D9A14CA}" type="pres">
      <dgm:prSet presAssocID="{B0071F37-D0B0-4EC6-A6EC-7AEA50EF1B07}" presName="level3hierChild" presStyleCnt="0"/>
      <dgm:spPr/>
    </dgm:pt>
    <dgm:pt modelId="{0A0AFCF2-6112-40D9-9A76-5C3391C9C891}" type="pres">
      <dgm:prSet presAssocID="{BCBB7D36-2A61-4FBC-808B-6B05D8A88927}" presName="conn2-1" presStyleLbl="parChTrans1D3" presStyleIdx="0" presStyleCnt="13"/>
      <dgm:spPr/>
    </dgm:pt>
    <dgm:pt modelId="{A24AC8E0-87A4-46B0-8DE3-2003F5243E58}" type="pres">
      <dgm:prSet presAssocID="{BCBB7D36-2A61-4FBC-808B-6B05D8A88927}" presName="connTx" presStyleLbl="parChTrans1D3" presStyleIdx="0" presStyleCnt="13"/>
      <dgm:spPr/>
    </dgm:pt>
    <dgm:pt modelId="{6F5BE355-C991-4CF7-8947-92E7642956D5}" type="pres">
      <dgm:prSet presAssocID="{0AE048F1-4F30-4B53-BF19-A9D329AFCAAD}" presName="root2" presStyleCnt="0"/>
      <dgm:spPr/>
    </dgm:pt>
    <dgm:pt modelId="{F1E71FD3-4F20-492B-BB64-FC9D0CEDF881}" type="pres">
      <dgm:prSet presAssocID="{0AE048F1-4F30-4B53-BF19-A9D329AFCAAD}" presName="LevelTwoTextNode" presStyleLbl="node3" presStyleIdx="0" presStyleCnt="13">
        <dgm:presLayoutVars>
          <dgm:chPref val="3"/>
        </dgm:presLayoutVars>
      </dgm:prSet>
      <dgm:spPr/>
    </dgm:pt>
    <dgm:pt modelId="{6A38B34E-4528-442A-A44E-49663979DFB8}" type="pres">
      <dgm:prSet presAssocID="{0AE048F1-4F30-4B53-BF19-A9D329AFCAAD}" presName="level3hierChild" presStyleCnt="0"/>
      <dgm:spPr/>
    </dgm:pt>
    <dgm:pt modelId="{3F67F9D6-DEC1-40C9-9E0E-CDDE1F5D4C50}" type="pres">
      <dgm:prSet presAssocID="{8C34AA8C-86F3-4074-96AA-D576062C2849}" presName="conn2-1" presStyleLbl="parChTrans1D3" presStyleIdx="1" presStyleCnt="13"/>
      <dgm:spPr/>
    </dgm:pt>
    <dgm:pt modelId="{D6B3F880-F106-45F6-9445-EC281F9416B2}" type="pres">
      <dgm:prSet presAssocID="{8C34AA8C-86F3-4074-96AA-D576062C2849}" presName="connTx" presStyleLbl="parChTrans1D3" presStyleIdx="1" presStyleCnt="13"/>
      <dgm:spPr/>
    </dgm:pt>
    <dgm:pt modelId="{A5F770C4-D192-41FD-A3F4-A35066AC30C3}" type="pres">
      <dgm:prSet presAssocID="{E31F9DB1-3571-4C7D-A36E-B337F0E276B1}" presName="root2" presStyleCnt="0"/>
      <dgm:spPr/>
    </dgm:pt>
    <dgm:pt modelId="{17756201-7387-4FE4-BA38-A1DFCFBD9EA8}" type="pres">
      <dgm:prSet presAssocID="{E31F9DB1-3571-4C7D-A36E-B337F0E276B1}" presName="LevelTwoTextNode" presStyleLbl="node3" presStyleIdx="1" presStyleCnt="13">
        <dgm:presLayoutVars>
          <dgm:chPref val="3"/>
        </dgm:presLayoutVars>
      </dgm:prSet>
      <dgm:spPr/>
    </dgm:pt>
    <dgm:pt modelId="{680AD98D-45A6-41D3-9606-8F528BAE7C63}" type="pres">
      <dgm:prSet presAssocID="{E31F9DB1-3571-4C7D-A36E-B337F0E276B1}" presName="level3hierChild" presStyleCnt="0"/>
      <dgm:spPr/>
    </dgm:pt>
    <dgm:pt modelId="{536836B2-59EA-4228-818A-86B611A8B65C}" type="pres">
      <dgm:prSet presAssocID="{8D326ECF-9F6A-4C4E-B323-C23ABFBA0ED3}" presName="conn2-1" presStyleLbl="parChTrans1D3" presStyleIdx="2" presStyleCnt="13"/>
      <dgm:spPr/>
    </dgm:pt>
    <dgm:pt modelId="{2AC2DEEC-BDD3-436E-97B3-F6450092232A}" type="pres">
      <dgm:prSet presAssocID="{8D326ECF-9F6A-4C4E-B323-C23ABFBA0ED3}" presName="connTx" presStyleLbl="parChTrans1D3" presStyleIdx="2" presStyleCnt="13"/>
      <dgm:spPr/>
    </dgm:pt>
    <dgm:pt modelId="{BF9DA977-4997-407A-B29F-EAB3C283310F}" type="pres">
      <dgm:prSet presAssocID="{BFE78ABE-EFF6-4302-AE52-A1C59041DBED}" presName="root2" presStyleCnt="0"/>
      <dgm:spPr/>
    </dgm:pt>
    <dgm:pt modelId="{002A9140-8084-4107-A25A-4BE3F5DAB5E2}" type="pres">
      <dgm:prSet presAssocID="{BFE78ABE-EFF6-4302-AE52-A1C59041DBED}" presName="LevelTwoTextNode" presStyleLbl="node3" presStyleIdx="2" presStyleCnt="13">
        <dgm:presLayoutVars>
          <dgm:chPref val="3"/>
        </dgm:presLayoutVars>
      </dgm:prSet>
      <dgm:spPr/>
    </dgm:pt>
    <dgm:pt modelId="{E9070896-3FF4-4536-A949-4C83226450A2}" type="pres">
      <dgm:prSet presAssocID="{BFE78ABE-EFF6-4302-AE52-A1C59041DBED}" presName="level3hierChild" presStyleCnt="0"/>
      <dgm:spPr/>
    </dgm:pt>
    <dgm:pt modelId="{829667AC-7129-4E05-8D20-515F074F568C}" type="pres">
      <dgm:prSet presAssocID="{F7670BE6-3452-4AFD-8ABA-C305181E21C2}" presName="conn2-1" presStyleLbl="parChTrans1D2" presStyleIdx="6" presStyleCnt="8"/>
      <dgm:spPr/>
    </dgm:pt>
    <dgm:pt modelId="{5ABB0B7F-B25D-40CD-8E8C-8D4CB3D0B8BC}" type="pres">
      <dgm:prSet presAssocID="{F7670BE6-3452-4AFD-8ABA-C305181E21C2}" presName="connTx" presStyleLbl="parChTrans1D2" presStyleIdx="6" presStyleCnt="8"/>
      <dgm:spPr/>
    </dgm:pt>
    <dgm:pt modelId="{838B4CFA-38AD-4188-B4D9-41939B4B3898}" type="pres">
      <dgm:prSet presAssocID="{8D2BCF2A-FC03-4DDA-81D8-C764742775C5}" presName="root2" presStyleCnt="0"/>
      <dgm:spPr/>
    </dgm:pt>
    <dgm:pt modelId="{6D57E16F-0576-4055-9BEC-8129280C7FCE}" type="pres">
      <dgm:prSet presAssocID="{8D2BCF2A-FC03-4DDA-81D8-C764742775C5}" presName="LevelTwoTextNode" presStyleLbl="node2" presStyleIdx="6" presStyleCnt="8">
        <dgm:presLayoutVars>
          <dgm:chPref val="3"/>
        </dgm:presLayoutVars>
      </dgm:prSet>
      <dgm:spPr/>
    </dgm:pt>
    <dgm:pt modelId="{0754CB76-59E1-4A8E-BC8B-F79AA6D0C9F4}" type="pres">
      <dgm:prSet presAssocID="{8D2BCF2A-FC03-4DDA-81D8-C764742775C5}" presName="level3hierChild" presStyleCnt="0"/>
      <dgm:spPr/>
    </dgm:pt>
    <dgm:pt modelId="{B32ADC1F-F3D1-47AF-84CA-BD949CAFD42F}" type="pres">
      <dgm:prSet presAssocID="{454739CF-6A64-492C-B443-BD56F3DA659C}" presName="conn2-1" presStyleLbl="parChTrans1D3" presStyleIdx="3" presStyleCnt="13"/>
      <dgm:spPr/>
    </dgm:pt>
    <dgm:pt modelId="{3672AFAB-56E8-414C-902F-C286272D1221}" type="pres">
      <dgm:prSet presAssocID="{454739CF-6A64-492C-B443-BD56F3DA659C}" presName="connTx" presStyleLbl="parChTrans1D3" presStyleIdx="3" presStyleCnt="13"/>
      <dgm:spPr/>
    </dgm:pt>
    <dgm:pt modelId="{F8671C3C-0188-4CB8-A7E7-4A0480B46C06}" type="pres">
      <dgm:prSet presAssocID="{FE8FF131-B006-400B-BDA5-75EF3A087225}" presName="root2" presStyleCnt="0"/>
      <dgm:spPr/>
    </dgm:pt>
    <dgm:pt modelId="{C500A002-E85E-4B3F-93FF-36AB327220F3}" type="pres">
      <dgm:prSet presAssocID="{FE8FF131-B006-400B-BDA5-75EF3A087225}" presName="LevelTwoTextNode" presStyleLbl="node3" presStyleIdx="3" presStyleCnt="13">
        <dgm:presLayoutVars>
          <dgm:chPref val="3"/>
        </dgm:presLayoutVars>
      </dgm:prSet>
      <dgm:spPr/>
    </dgm:pt>
    <dgm:pt modelId="{585F09EF-9EB0-40F3-8667-20C5E1309E46}" type="pres">
      <dgm:prSet presAssocID="{FE8FF131-B006-400B-BDA5-75EF3A087225}" presName="level3hierChild" presStyleCnt="0"/>
      <dgm:spPr/>
    </dgm:pt>
    <dgm:pt modelId="{3E4A597F-D55B-4E39-ABF0-502C3949F946}" type="pres">
      <dgm:prSet presAssocID="{2F9533B4-A76F-4CB0-84F5-F6E65811A93F}" presName="conn2-1" presStyleLbl="parChTrans1D3" presStyleIdx="4" presStyleCnt="13"/>
      <dgm:spPr/>
    </dgm:pt>
    <dgm:pt modelId="{0A42EF28-DB55-47F9-AA07-84176ACC7DBB}" type="pres">
      <dgm:prSet presAssocID="{2F9533B4-A76F-4CB0-84F5-F6E65811A93F}" presName="connTx" presStyleLbl="parChTrans1D3" presStyleIdx="4" presStyleCnt="13"/>
      <dgm:spPr/>
    </dgm:pt>
    <dgm:pt modelId="{5AD6A729-3CDC-4914-9341-313B352DEB55}" type="pres">
      <dgm:prSet presAssocID="{B0FCA476-27CA-437A-999F-16A265856824}" presName="root2" presStyleCnt="0"/>
      <dgm:spPr/>
    </dgm:pt>
    <dgm:pt modelId="{5A5DF3C7-60E6-459D-BBAF-276E3EF370EB}" type="pres">
      <dgm:prSet presAssocID="{B0FCA476-27CA-437A-999F-16A265856824}" presName="LevelTwoTextNode" presStyleLbl="node3" presStyleIdx="4" presStyleCnt="13" custAng="0">
        <dgm:presLayoutVars>
          <dgm:chPref val="3"/>
        </dgm:presLayoutVars>
      </dgm:prSet>
      <dgm:spPr/>
    </dgm:pt>
    <dgm:pt modelId="{DCDDA695-6410-4376-9CC2-2077C54E2C9A}" type="pres">
      <dgm:prSet presAssocID="{B0FCA476-27CA-437A-999F-16A265856824}" presName="level3hierChild" presStyleCnt="0"/>
      <dgm:spPr/>
    </dgm:pt>
    <dgm:pt modelId="{7F18661D-9AC3-4849-A40C-BD085C55ABAE}" type="pres">
      <dgm:prSet presAssocID="{4F87CE50-C58A-4214-863C-62385E432CB0}" presName="conn2-1" presStyleLbl="parChTrans1D3" presStyleIdx="5" presStyleCnt="13"/>
      <dgm:spPr/>
    </dgm:pt>
    <dgm:pt modelId="{1C70085D-E6BF-427D-A7D8-6DB988F06636}" type="pres">
      <dgm:prSet presAssocID="{4F87CE50-C58A-4214-863C-62385E432CB0}" presName="connTx" presStyleLbl="parChTrans1D3" presStyleIdx="5" presStyleCnt="13"/>
      <dgm:spPr/>
    </dgm:pt>
    <dgm:pt modelId="{62C0CFD8-4051-4177-A25A-8FB14ECCEAE3}" type="pres">
      <dgm:prSet presAssocID="{0DD525D5-2125-4CA1-ACEC-7CF4AFBEA8E9}" presName="root2" presStyleCnt="0"/>
      <dgm:spPr/>
    </dgm:pt>
    <dgm:pt modelId="{6128558D-6042-485B-B703-AE3735607FBD}" type="pres">
      <dgm:prSet presAssocID="{0DD525D5-2125-4CA1-ACEC-7CF4AFBEA8E9}" presName="LevelTwoTextNode" presStyleLbl="node3" presStyleIdx="5" presStyleCnt="13">
        <dgm:presLayoutVars>
          <dgm:chPref val="3"/>
        </dgm:presLayoutVars>
      </dgm:prSet>
      <dgm:spPr/>
    </dgm:pt>
    <dgm:pt modelId="{BD1F7680-CDBA-4C70-B1A5-ED3C1B13A7DB}" type="pres">
      <dgm:prSet presAssocID="{0DD525D5-2125-4CA1-ACEC-7CF4AFBEA8E9}" presName="level3hierChild" presStyleCnt="0"/>
      <dgm:spPr/>
    </dgm:pt>
    <dgm:pt modelId="{4C6263DC-14D1-461A-9B1F-F06B0DFB8154}" type="pres">
      <dgm:prSet presAssocID="{D038B9B8-5F97-41F8-A0F6-B22A29E01660}" presName="conn2-1" presStyleLbl="parChTrans1D3" presStyleIdx="6" presStyleCnt="13"/>
      <dgm:spPr/>
    </dgm:pt>
    <dgm:pt modelId="{AC851FC7-3331-42BB-87C7-70EA1980F851}" type="pres">
      <dgm:prSet presAssocID="{D038B9B8-5F97-41F8-A0F6-B22A29E01660}" presName="connTx" presStyleLbl="parChTrans1D3" presStyleIdx="6" presStyleCnt="13"/>
      <dgm:spPr/>
    </dgm:pt>
    <dgm:pt modelId="{77402118-AA9A-42FF-9920-3A67A19C5F37}" type="pres">
      <dgm:prSet presAssocID="{B239A321-987C-414D-B561-7B26CA97FF3C}" presName="root2" presStyleCnt="0"/>
      <dgm:spPr/>
    </dgm:pt>
    <dgm:pt modelId="{47056AC0-1A84-41B2-8A4A-0495F1485B12}" type="pres">
      <dgm:prSet presAssocID="{B239A321-987C-414D-B561-7B26CA97FF3C}" presName="LevelTwoTextNode" presStyleLbl="node3" presStyleIdx="6" presStyleCnt="13">
        <dgm:presLayoutVars>
          <dgm:chPref val="3"/>
        </dgm:presLayoutVars>
      </dgm:prSet>
      <dgm:spPr/>
    </dgm:pt>
    <dgm:pt modelId="{62BB8666-FB71-4814-BE9D-99EB596A200D}" type="pres">
      <dgm:prSet presAssocID="{B239A321-987C-414D-B561-7B26CA97FF3C}" presName="level3hierChild" presStyleCnt="0"/>
      <dgm:spPr/>
    </dgm:pt>
    <dgm:pt modelId="{367778E5-71E9-4A2F-A101-B424D0E4D087}" type="pres">
      <dgm:prSet presAssocID="{A53149D5-007E-476B-BD55-895A6205CE12}" presName="conn2-1" presStyleLbl="parChTrans1D3" presStyleIdx="7" presStyleCnt="13"/>
      <dgm:spPr/>
    </dgm:pt>
    <dgm:pt modelId="{28197C7B-AFE6-4793-82CB-C5B30E8A48B2}" type="pres">
      <dgm:prSet presAssocID="{A53149D5-007E-476B-BD55-895A6205CE12}" presName="connTx" presStyleLbl="parChTrans1D3" presStyleIdx="7" presStyleCnt="13"/>
      <dgm:spPr/>
    </dgm:pt>
    <dgm:pt modelId="{652F5383-DA60-4C8D-83A0-6AA5B7F5B012}" type="pres">
      <dgm:prSet presAssocID="{0DC08D94-8631-40BA-A45D-33CE7216AB77}" presName="root2" presStyleCnt="0"/>
      <dgm:spPr/>
    </dgm:pt>
    <dgm:pt modelId="{C69C853C-9992-4746-B587-C9C2F7F52D3A}" type="pres">
      <dgm:prSet presAssocID="{0DC08D94-8631-40BA-A45D-33CE7216AB77}" presName="LevelTwoTextNode" presStyleLbl="node3" presStyleIdx="7" presStyleCnt="13">
        <dgm:presLayoutVars>
          <dgm:chPref val="3"/>
        </dgm:presLayoutVars>
      </dgm:prSet>
      <dgm:spPr/>
    </dgm:pt>
    <dgm:pt modelId="{0F358AB1-EE61-48EA-B9D7-E94DF067B018}" type="pres">
      <dgm:prSet presAssocID="{0DC08D94-8631-40BA-A45D-33CE7216AB77}" presName="level3hierChild" presStyleCnt="0"/>
      <dgm:spPr/>
    </dgm:pt>
    <dgm:pt modelId="{7AA42C27-189F-4C7C-8516-421C9959C047}" type="pres">
      <dgm:prSet presAssocID="{0D3E243C-0193-418A-AF76-07313089CABA}" presName="conn2-1" presStyleLbl="parChTrans1D2" presStyleIdx="7" presStyleCnt="8"/>
      <dgm:spPr/>
    </dgm:pt>
    <dgm:pt modelId="{A1C3F4DF-5EB1-4308-BBB1-35D982EE6BE1}" type="pres">
      <dgm:prSet presAssocID="{0D3E243C-0193-418A-AF76-07313089CABA}" presName="connTx" presStyleLbl="parChTrans1D2" presStyleIdx="7" presStyleCnt="8"/>
      <dgm:spPr/>
    </dgm:pt>
    <dgm:pt modelId="{9981D66A-6EEF-4B01-8CFD-5CB8BAE12D86}" type="pres">
      <dgm:prSet presAssocID="{A0B49ECD-DDB6-4288-8332-9333BC27621E}" presName="root2" presStyleCnt="0"/>
      <dgm:spPr/>
    </dgm:pt>
    <dgm:pt modelId="{D0F373C9-7046-4810-BFC7-47577304AA71}" type="pres">
      <dgm:prSet presAssocID="{A0B49ECD-DDB6-4288-8332-9333BC27621E}" presName="LevelTwoTextNode" presStyleLbl="node2" presStyleIdx="7" presStyleCnt="8">
        <dgm:presLayoutVars>
          <dgm:chPref val="3"/>
        </dgm:presLayoutVars>
      </dgm:prSet>
      <dgm:spPr/>
    </dgm:pt>
    <dgm:pt modelId="{1AAEE4F9-73B7-4AA5-9D5F-B4BBAAF24443}" type="pres">
      <dgm:prSet presAssocID="{A0B49ECD-DDB6-4288-8332-9333BC27621E}" presName="level3hierChild" presStyleCnt="0"/>
      <dgm:spPr/>
    </dgm:pt>
    <dgm:pt modelId="{D945B3BA-F279-471B-A9B0-2868D2AE1C4F}" type="pres">
      <dgm:prSet presAssocID="{D6FF0082-227C-4AFE-AE38-DCDD625CD909}" presName="conn2-1" presStyleLbl="parChTrans1D3" presStyleIdx="8" presStyleCnt="13"/>
      <dgm:spPr/>
    </dgm:pt>
    <dgm:pt modelId="{76C13763-5AEA-4B8A-AA4A-F1302DFB98BD}" type="pres">
      <dgm:prSet presAssocID="{D6FF0082-227C-4AFE-AE38-DCDD625CD909}" presName="connTx" presStyleLbl="parChTrans1D3" presStyleIdx="8" presStyleCnt="13"/>
      <dgm:spPr/>
    </dgm:pt>
    <dgm:pt modelId="{A3B23E3D-413D-4266-880C-90284DE75B03}" type="pres">
      <dgm:prSet presAssocID="{EE70AE8D-24B7-416A-BDDB-63F8BB774695}" presName="root2" presStyleCnt="0"/>
      <dgm:spPr/>
    </dgm:pt>
    <dgm:pt modelId="{AE6E58CC-C615-4770-B933-8DE7589DB4A0}" type="pres">
      <dgm:prSet presAssocID="{EE70AE8D-24B7-416A-BDDB-63F8BB774695}" presName="LevelTwoTextNode" presStyleLbl="node3" presStyleIdx="8" presStyleCnt="13">
        <dgm:presLayoutVars>
          <dgm:chPref val="3"/>
        </dgm:presLayoutVars>
      </dgm:prSet>
      <dgm:spPr/>
    </dgm:pt>
    <dgm:pt modelId="{B63EBCEA-2CAA-4F6A-9AF7-F925D2858587}" type="pres">
      <dgm:prSet presAssocID="{EE70AE8D-24B7-416A-BDDB-63F8BB774695}" presName="level3hierChild" presStyleCnt="0"/>
      <dgm:spPr/>
    </dgm:pt>
    <dgm:pt modelId="{E15C84F6-77E6-4B93-82BA-4970A6039C8B}" type="pres">
      <dgm:prSet presAssocID="{8B14A4AA-1913-4C18-9089-24FDE8365DCD}" presName="conn2-1" presStyleLbl="parChTrans1D3" presStyleIdx="9" presStyleCnt="13"/>
      <dgm:spPr/>
    </dgm:pt>
    <dgm:pt modelId="{0EC1F42D-EEFA-44F9-AF41-8BA288683B35}" type="pres">
      <dgm:prSet presAssocID="{8B14A4AA-1913-4C18-9089-24FDE8365DCD}" presName="connTx" presStyleLbl="parChTrans1D3" presStyleIdx="9" presStyleCnt="13"/>
      <dgm:spPr/>
    </dgm:pt>
    <dgm:pt modelId="{0C0135B4-1137-4D08-BEA9-736595C6141C}" type="pres">
      <dgm:prSet presAssocID="{5FE517F1-79C5-44DA-9537-4BC8344435EA}" presName="root2" presStyleCnt="0"/>
      <dgm:spPr/>
    </dgm:pt>
    <dgm:pt modelId="{3BAA3634-DE2E-4D82-8CE2-3D8D07309F11}" type="pres">
      <dgm:prSet presAssocID="{5FE517F1-79C5-44DA-9537-4BC8344435EA}" presName="LevelTwoTextNode" presStyleLbl="node3" presStyleIdx="9" presStyleCnt="13">
        <dgm:presLayoutVars>
          <dgm:chPref val="3"/>
        </dgm:presLayoutVars>
      </dgm:prSet>
      <dgm:spPr/>
    </dgm:pt>
    <dgm:pt modelId="{9E2466C8-091C-4576-86E3-EC573799E17B}" type="pres">
      <dgm:prSet presAssocID="{5FE517F1-79C5-44DA-9537-4BC8344435EA}" presName="level3hierChild" presStyleCnt="0"/>
      <dgm:spPr/>
    </dgm:pt>
    <dgm:pt modelId="{96BC9C5C-7ABB-45AE-9A41-4A0F55F5DEF2}" type="pres">
      <dgm:prSet presAssocID="{1D0901E9-4A28-40B3-9CE1-8522FA3AFB0C}" presName="conn2-1" presStyleLbl="parChTrans1D3" presStyleIdx="10" presStyleCnt="13"/>
      <dgm:spPr/>
    </dgm:pt>
    <dgm:pt modelId="{01543C3B-F466-42CF-BFAD-E65081C9BE1A}" type="pres">
      <dgm:prSet presAssocID="{1D0901E9-4A28-40B3-9CE1-8522FA3AFB0C}" presName="connTx" presStyleLbl="parChTrans1D3" presStyleIdx="10" presStyleCnt="13"/>
      <dgm:spPr/>
    </dgm:pt>
    <dgm:pt modelId="{2C68B37D-4717-4939-80E5-789C8D122B2C}" type="pres">
      <dgm:prSet presAssocID="{86D4B519-60EC-4D56-B846-A2E0C832D4BB}" presName="root2" presStyleCnt="0"/>
      <dgm:spPr/>
    </dgm:pt>
    <dgm:pt modelId="{30CF1E61-5D46-449A-A4A2-CB80C8A92A05}" type="pres">
      <dgm:prSet presAssocID="{86D4B519-60EC-4D56-B846-A2E0C832D4BB}" presName="LevelTwoTextNode" presStyleLbl="node3" presStyleIdx="10" presStyleCnt="13">
        <dgm:presLayoutVars>
          <dgm:chPref val="3"/>
        </dgm:presLayoutVars>
      </dgm:prSet>
      <dgm:spPr/>
    </dgm:pt>
    <dgm:pt modelId="{3958C1AC-4762-414C-A8F4-AEA27824D8A7}" type="pres">
      <dgm:prSet presAssocID="{86D4B519-60EC-4D56-B846-A2E0C832D4BB}" presName="level3hierChild" presStyleCnt="0"/>
      <dgm:spPr/>
    </dgm:pt>
    <dgm:pt modelId="{2C9C4185-C54E-44FD-A00F-7336942F60BC}" type="pres">
      <dgm:prSet presAssocID="{74FC03F9-0DFC-4211-ADF3-0641B2214719}" presName="conn2-1" presStyleLbl="parChTrans1D3" presStyleIdx="11" presStyleCnt="13"/>
      <dgm:spPr/>
    </dgm:pt>
    <dgm:pt modelId="{32FD7C68-0227-490C-994A-0DB14E7AEA09}" type="pres">
      <dgm:prSet presAssocID="{74FC03F9-0DFC-4211-ADF3-0641B2214719}" presName="connTx" presStyleLbl="parChTrans1D3" presStyleIdx="11" presStyleCnt="13"/>
      <dgm:spPr/>
    </dgm:pt>
    <dgm:pt modelId="{29144108-3CE5-43AF-9CC8-DCCECEBFBFDA}" type="pres">
      <dgm:prSet presAssocID="{3918C42E-BBF7-4DF8-9E1D-A544DC3A3E1F}" presName="root2" presStyleCnt="0"/>
      <dgm:spPr/>
    </dgm:pt>
    <dgm:pt modelId="{88193797-05FE-46AB-AE40-3619D8D26258}" type="pres">
      <dgm:prSet presAssocID="{3918C42E-BBF7-4DF8-9E1D-A544DC3A3E1F}" presName="LevelTwoTextNode" presStyleLbl="node3" presStyleIdx="11" presStyleCnt="13">
        <dgm:presLayoutVars>
          <dgm:chPref val="3"/>
        </dgm:presLayoutVars>
      </dgm:prSet>
      <dgm:spPr/>
    </dgm:pt>
    <dgm:pt modelId="{FFBDB135-BA96-430A-82F6-6333281F9927}" type="pres">
      <dgm:prSet presAssocID="{3918C42E-BBF7-4DF8-9E1D-A544DC3A3E1F}" presName="level3hierChild" presStyleCnt="0"/>
      <dgm:spPr/>
    </dgm:pt>
    <dgm:pt modelId="{39A169BB-F202-438A-96C9-DE4EA56DCC57}" type="pres">
      <dgm:prSet presAssocID="{16FBC9DF-9D67-42CE-BEA6-D17430D90A5C}" presName="conn2-1" presStyleLbl="parChTrans1D3" presStyleIdx="12" presStyleCnt="13"/>
      <dgm:spPr/>
    </dgm:pt>
    <dgm:pt modelId="{1E5D0E71-290F-49F0-B01F-7DB1CDFCB438}" type="pres">
      <dgm:prSet presAssocID="{16FBC9DF-9D67-42CE-BEA6-D17430D90A5C}" presName="connTx" presStyleLbl="parChTrans1D3" presStyleIdx="12" presStyleCnt="13"/>
      <dgm:spPr/>
    </dgm:pt>
    <dgm:pt modelId="{4A925041-773F-4C86-A503-E07A963857CD}" type="pres">
      <dgm:prSet presAssocID="{7B9EFEDC-4633-40A6-B786-513C75176D53}" presName="root2" presStyleCnt="0"/>
      <dgm:spPr/>
    </dgm:pt>
    <dgm:pt modelId="{EB633F64-375C-4C24-B4B7-8E10A8216C05}" type="pres">
      <dgm:prSet presAssocID="{7B9EFEDC-4633-40A6-B786-513C75176D53}" presName="LevelTwoTextNode" presStyleLbl="node3" presStyleIdx="12" presStyleCnt="13">
        <dgm:presLayoutVars>
          <dgm:chPref val="3"/>
        </dgm:presLayoutVars>
      </dgm:prSet>
      <dgm:spPr/>
    </dgm:pt>
    <dgm:pt modelId="{C9087AE3-6267-42BD-8097-8DCECE020C97}" type="pres">
      <dgm:prSet presAssocID="{7B9EFEDC-4633-40A6-B786-513C75176D53}" presName="level3hierChild" presStyleCnt="0"/>
      <dgm:spPr/>
    </dgm:pt>
  </dgm:ptLst>
  <dgm:cxnLst>
    <dgm:cxn modelId="{BFFD5701-EC19-4990-BAB8-82EE1C11829F}" srcId="{627FDABE-793E-42B4-B48F-90305F673C4A}" destId="{4D44F2F6-9F90-4165-AD88-8CC61EAFF98C}" srcOrd="1" destOrd="0" parTransId="{5D14582B-D4BC-4308-A708-63B7AF1F604D}" sibTransId="{CCCA1AF0-9240-4747-B61E-4F313A31C199}"/>
    <dgm:cxn modelId="{7A73B301-3B30-416B-A57C-DC1B2595AE95}" type="presOf" srcId="{F7670BE6-3452-4AFD-8ABA-C305181E21C2}" destId="{5ABB0B7F-B25D-40CD-8E8C-8D4CB3D0B8BC}" srcOrd="1" destOrd="0" presId="urn:microsoft.com/office/officeart/2008/layout/HorizontalMultiLevelHierarchy"/>
    <dgm:cxn modelId="{0621E805-3415-4CAC-B5AE-250FAD2DDEBE}" type="presOf" srcId="{41DE5658-9B88-4951-A26E-C98212A95561}" destId="{7C906787-7B33-4C8A-AE79-D51C9E33455F}" srcOrd="0" destOrd="0" presId="urn:microsoft.com/office/officeart/2008/layout/HorizontalMultiLevelHierarchy"/>
    <dgm:cxn modelId="{B52B2E06-B6AC-49ED-B1BA-CECCE319EE06}" type="presOf" srcId="{D6FF0082-227C-4AFE-AE38-DCDD625CD909}" destId="{76C13763-5AEA-4B8A-AA4A-F1302DFB98BD}" srcOrd="1" destOrd="0" presId="urn:microsoft.com/office/officeart/2008/layout/HorizontalMultiLevelHierarchy"/>
    <dgm:cxn modelId="{C5723607-7E17-4DFF-954D-4EB6F253F017}" srcId="{627FDABE-793E-42B4-B48F-90305F673C4A}" destId="{01F0798E-E590-486F-90F6-AB32CAA3541C}" srcOrd="0" destOrd="0" parTransId="{A73A6142-776C-482B-B8B0-CFE1D4C4B9B2}" sibTransId="{B2F13AF9-5B9D-409D-A9A6-5DA6C6D59D62}"/>
    <dgm:cxn modelId="{C6606509-2647-4502-92C0-28AEE0B71581}" type="presOf" srcId="{4F87CE50-C58A-4214-863C-62385E432CB0}" destId="{1C70085D-E6BF-427D-A7D8-6DB988F06636}" srcOrd="1" destOrd="0" presId="urn:microsoft.com/office/officeart/2008/layout/HorizontalMultiLevelHierarchy"/>
    <dgm:cxn modelId="{A0E3D011-C9C6-4F76-8CA5-4126A5A27E9C}" type="presOf" srcId="{7B9EFEDC-4633-40A6-B786-513C75176D53}" destId="{EB633F64-375C-4C24-B4B7-8E10A8216C05}" srcOrd="0" destOrd="0" presId="urn:microsoft.com/office/officeart/2008/layout/HorizontalMultiLevelHierarchy"/>
    <dgm:cxn modelId="{18EDDE11-4865-43EC-844A-CFCEF7EC5B5D}" srcId="{627FDABE-793E-42B4-B48F-90305F673C4A}" destId="{BC01FBE2-5EC0-4E2D-A36F-0FBFF1B3E4BD}" srcOrd="4" destOrd="0" parTransId="{CB8E1792-FFEE-4827-9423-3D87284315D9}" sibTransId="{0E316A00-C740-49E9-90A8-11FFC8791A73}"/>
    <dgm:cxn modelId="{AE1D7612-6BB3-4180-9218-A2226A530CAB}" type="presOf" srcId="{0DC08D94-8631-40BA-A45D-33CE7216AB77}" destId="{C69C853C-9992-4746-B587-C9C2F7F52D3A}" srcOrd="0" destOrd="0" presId="urn:microsoft.com/office/officeart/2008/layout/HorizontalMultiLevelHierarchy"/>
    <dgm:cxn modelId="{EF24B113-647C-4D37-ABB5-7C7FF6ECE26A}" type="presOf" srcId="{BCBB7D36-2A61-4FBC-808B-6B05D8A88927}" destId="{A24AC8E0-87A4-46B0-8DE3-2003F5243E58}" srcOrd="1" destOrd="0" presId="urn:microsoft.com/office/officeart/2008/layout/HorizontalMultiLevelHierarchy"/>
    <dgm:cxn modelId="{4B9A5D18-ED61-406C-9543-B164A47BD8B5}" type="presOf" srcId="{B0FCA476-27CA-437A-999F-16A265856824}" destId="{5A5DF3C7-60E6-459D-BBAF-276E3EF370EB}" srcOrd="0" destOrd="0" presId="urn:microsoft.com/office/officeart/2008/layout/HorizontalMultiLevelHierarchy"/>
    <dgm:cxn modelId="{B68D1219-6347-4F13-A108-7F82512AB3BA}" type="presOf" srcId="{A53149D5-007E-476B-BD55-895A6205CE12}" destId="{367778E5-71E9-4A2F-A101-B424D0E4D087}" srcOrd="0" destOrd="0" presId="urn:microsoft.com/office/officeart/2008/layout/HorizontalMultiLevelHierarchy"/>
    <dgm:cxn modelId="{DF56EF1D-3BF8-4615-8266-452D7A2B5A6C}" type="presOf" srcId="{01F0798E-E590-486F-90F6-AB32CAA3541C}" destId="{A175DED9-6065-4D75-AAEF-BC3D5E345A89}" srcOrd="0" destOrd="0" presId="urn:microsoft.com/office/officeart/2008/layout/HorizontalMultiLevelHierarchy"/>
    <dgm:cxn modelId="{3C0C001E-DBBF-4D9E-9074-A2061A25F20A}" type="presOf" srcId="{E6DCBD56-5727-486F-8F20-6DFA7DD8BC24}" destId="{624CC398-1CA3-4F67-A82B-7F5C4F19AF79}" srcOrd="1" destOrd="0" presId="urn:microsoft.com/office/officeart/2008/layout/HorizontalMultiLevelHierarchy"/>
    <dgm:cxn modelId="{1DD4DE20-1138-4796-9D08-D9FAC8BA58AA}" type="presOf" srcId="{16FBC9DF-9D67-42CE-BEA6-D17430D90A5C}" destId="{1E5D0E71-290F-49F0-B01F-7DB1CDFCB438}" srcOrd="1" destOrd="0" presId="urn:microsoft.com/office/officeart/2008/layout/HorizontalMultiLevelHierarchy"/>
    <dgm:cxn modelId="{13BD6C28-D935-497B-8E65-68A1B51DC1DB}" srcId="{627FDABE-793E-42B4-B48F-90305F673C4A}" destId="{A0B49ECD-DDB6-4288-8332-9333BC27621E}" srcOrd="7" destOrd="0" parTransId="{0D3E243C-0193-418A-AF76-07313089CABA}" sibTransId="{229AFF98-E9E1-43FA-B99B-E6E8301EC246}"/>
    <dgm:cxn modelId="{7780292C-4668-4713-B97E-35C1D6AB87EB}" type="presOf" srcId="{4D44F2F6-9F90-4165-AD88-8CC61EAFF98C}" destId="{DD9D0AB8-AA70-4722-BC71-472A16847887}" srcOrd="0" destOrd="0" presId="urn:microsoft.com/office/officeart/2008/layout/HorizontalMultiLevelHierarchy"/>
    <dgm:cxn modelId="{F0E64A2C-DF26-4806-9243-48F4661C13CC}" srcId="{8D2BCF2A-FC03-4DDA-81D8-C764742775C5}" destId="{FE8FF131-B006-400B-BDA5-75EF3A087225}" srcOrd="0" destOrd="0" parTransId="{454739CF-6A64-492C-B443-BD56F3DA659C}" sibTransId="{58105D42-BD55-473F-8D30-E62DDB224BFA}"/>
    <dgm:cxn modelId="{B7F44336-0D03-4813-ADB2-68522572619B}" srcId="{627FDABE-793E-42B4-B48F-90305F673C4A}" destId="{C6BF16AE-EF3C-4F23-9266-748016DD94A4}" srcOrd="3" destOrd="0" parTransId="{41DE5658-9B88-4951-A26E-C98212A95561}" sibTransId="{40DC98CC-0A7E-42C6-BD23-F85BB89E9325}"/>
    <dgm:cxn modelId="{845BAC37-71C2-40AA-84D4-B9283082943B}" type="presOf" srcId="{8B14A4AA-1913-4C18-9089-24FDE8365DCD}" destId="{E15C84F6-77E6-4B93-82BA-4970A6039C8B}" srcOrd="0" destOrd="0" presId="urn:microsoft.com/office/officeart/2008/layout/HorizontalMultiLevelHierarchy"/>
    <dgm:cxn modelId="{D0137639-6813-43E7-825A-9334F2C1DE62}" type="presOf" srcId="{FE8FF131-B006-400B-BDA5-75EF3A087225}" destId="{C500A002-E85E-4B3F-93FF-36AB327220F3}" srcOrd="0" destOrd="0" presId="urn:microsoft.com/office/officeart/2008/layout/HorizontalMultiLevelHierarchy"/>
    <dgm:cxn modelId="{F7BCE93A-6F52-42E8-A29C-5E89175E3164}" type="presOf" srcId="{BCD8621C-9AEC-45F4-944A-A518071708BE}" destId="{584211C5-B433-403B-A702-141F396380D0}" srcOrd="0" destOrd="0" presId="urn:microsoft.com/office/officeart/2008/layout/HorizontalMultiLevelHierarchy"/>
    <dgm:cxn modelId="{DFDB0B3F-A3CC-4723-A478-F0EE66D69BCA}" type="presOf" srcId="{A0B49ECD-DDB6-4288-8332-9333BC27621E}" destId="{D0F373C9-7046-4810-BFC7-47577304AA71}" srcOrd="0" destOrd="0" presId="urn:microsoft.com/office/officeart/2008/layout/HorizontalMultiLevelHierarchy"/>
    <dgm:cxn modelId="{848C893F-6EE6-4BC8-BC00-1FB72049D984}" type="presOf" srcId="{3918C42E-BBF7-4DF8-9E1D-A544DC3A3E1F}" destId="{88193797-05FE-46AB-AE40-3619D8D26258}" srcOrd="0" destOrd="0" presId="urn:microsoft.com/office/officeart/2008/layout/HorizontalMultiLevelHierarchy"/>
    <dgm:cxn modelId="{43323840-C1F9-473B-B179-C09D0E839176}" srcId="{BCD8621C-9AEC-45F4-944A-A518071708BE}" destId="{627FDABE-793E-42B4-B48F-90305F673C4A}" srcOrd="0" destOrd="0" parTransId="{2ECC6562-4EF0-480B-ACCE-6F2628F3C982}" sibTransId="{7CA3707F-1C44-4456-9A3F-3475B943C32B}"/>
    <dgm:cxn modelId="{CBA0E240-A00B-4AE5-AEA7-A91B100A6AD6}" type="presOf" srcId="{D038B9B8-5F97-41F8-A0F6-B22A29E01660}" destId="{AC851FC7-3331-42BB-87C7-70EA1980F851}" srcOrd="1" destOrd="0" presId="urn:microsoft.com/office/officeart/2008/layout/HorizontalMultiLevelHierarchy"/>
    <dgm:cxn modelId="{FA15DF5E-5A7A-4CF3-B44A-5586D14AB6D5}" type="presOf" srcId="{64C38BD3-A23C-4CF2-8A54-7AC4C5B9EC40}" destId="{1BD13354-8BB6-4D71-AE22-E87B248798DC}" srcOrd="0" destOrd="0" presId="urn:microsoft.com/office/officeart/2008/layout/HorizontalMultiLevelHierarchy"/>
    <dgm:cxn modelId="{D5C2215F-DCB6-4E1E-90D5-09421E658DE8}" type="presOf" srcId="{5D14582B-D4BC-4308-A708-63B7AF1F604D}" destId="{CF13DCEC-87F6-4D44-B46F-52C185ED2B8C}" srcOrd="0" destOrd="0" presId="urn:microsoft.com/office/officeart/2008/layout/HorizontalMultiLevelHierarchy"/>
    <dgm:cxn modelId="{87F5C644-2EBC-457C-9F14-0D3F40AD304C}" srcId="{627FDABE-793E-42B4-B48F-90305F673C4A}" destId="{B0071F37-D0B0-4EC6-A6EC-7AEA50EF1B07}" srcOrd="5" destOrd="0" parTransId="{64C38BD3-A23C-4CF2-8A54-7AC4C5B9EC40}" sibTransId="{581D9695-4EBA-46F6-A2AB-67E41AEC27AD}"/>
    <dgm:cxn modelId="{6C9E0045-83C3-4A4B-AB98-9C3B74E81867}" type="presOf" srcId="{B239A321-987C-414D-B561-7B26CA97FF3C}" destId="{47056AC0-1A84-41B2-8A4A-0495F1485B12}" srcOrd="0" destOrd="0" presId="urn:microsoft.com/office/officeart/2008/layout/HorizontalMultiLevelHierarchy"/>
    <dgm:cxn modelId="{D845D965-185A-45F0-BD9A-561BE998B326}" type="presOf" srcId="{5D14582B-D4BC-4308-A708-63B7AF1F604D}" destId="{655732B7-1F50-4052-ADAD-D8ED1E21162B}" srcOrd="1" destOrd="0" presId="urn:microsoft.com/office/officeart/2008/layout/HorizontalMultiLevelHierarchy"/>
    <dgm:cxn modelId="{48EB4E66-31AB-470E-94D9-E6D38CDA8876}" type="presOf" srcId="{8C34AA8C-86F3-4074-96AA-D576062C2849}" destId="{D6B3F880-F106-45F6-9445-EC281F9416B2}" srcOrd="1" destOrd="0" presId="urn:microsoft.com/office/officeart/2008/layout/HorizontalMultiLevelHierarchy"/>
    <dgm:cxn modelId="{F1C7BE46-7C18-467C-ACC1-9DD0573622E9}" srcId="{B0071F37-D0B0-4EC6-A6EC-7AEA50EF1B07}" destId="{BFE78ABE-EFF6-4302-AE52-A1C59041DBED}" srcOrd="2" destOrd="0" parTransId="{8D326ECF-9F6A-4C4E-B323-C23ABFBA0ED3}" sibTransId="{170D5AF7-0DC5-40DE-88FD-2FF79509FAAB}"/>
    <dgm:cxn modelId="{20795267-31FD-447E-BD01-75393BE344E2}" srcId="{A0B49ECD-DDB6-4288-8332-9333BC27621E}" destId="{3918C42E-BBF7-4DF8-9E1D-A544DC3A3E1F}" srcOrd="3" destOrd="0" parTransId="{74FC03F9-0DFC-4211-ADF3-0641B2214719}" sibTransId="{DBCD9958-C532-4561-B587-ABB5F8754778}"/>
    <dgm:cxn modelId="{10917E47-118D-4B09-9983-F40A58267A18}" srcId="{A0B49ECD-DDB6-4288-8332-9333BC27621E}" destId="{5FE517F1-79C5-44DA-9537-4BC8344435EA}" srcOrd="1" destOrd="0" parTransId="{8B14A4AA-1913-4C18-9089-24FDE8365DCD}" sibTransId="{EBA1ABCF-A640-4D82-9465-301D3957FA81}"/>
    <dgm:cxn modelId="{DC5AE768-A751-4F36-ABA3-F6094C5EE6B7}" type="presOf" srcId="{2F9533B4-A76F-4CB0-84F5-F6E65811A93F}" destId="{3E4A597F-D55B-4E39-ABF0-502C3949F946}" srcOrd="0" destOrd="0" presId="urn:microsoft.com/office/officeart/2008/layout/HorizontalMultiLevelHierarchy"/>
    <dgm:cxn modelId="{46B1E94B-5500-4B24-8A89-C2FC8C7F5560}" type="presOf" srcId="{0D3E243C-0193-418A-AF76-07313089CABA}" destId="{7AA42C27-189F-4C7C-8516-421C9959C047}" srcOrd="0" destOrd="0" presId="urn:microsoft.com/office/officeart/2008/layout/HorizontalMultiLevelHierarchy"/>
    <dgm:cxn modelId="{52A46E4E-DF19-4F8E-AC66-4C2C8641AD43}" srcId="{B0071F37-D0B0-4EC6-A6EC-7AEA50EF1B07}" destId="{0AE048F1-4F30-4B53-BF19-A9D329AFCAAD}" srcOrd="0" destOrd="0" parTransId="{BCBB7D36-2A61-4FBC-808B-6B05D8A88927}" sibTransId="{B9240AB6-5328-4CA4-89A0-ACCCCEE08805}"/>
    <dgm:cxn modelId="{59ED724E-BB44-458E-AF3C-B63816242874}" type="presOf" srcId="{41DE5658-9B88-4951-A26E-C98212A95561}" destId="{5CB785F9-78C9-4313-BF31-2DB49EDA8E77}" srcOrd="1" destOrd="0" presId="urn:microsoft.com/office/officeart/2008/layout/HorizontalMultiLevelHierarchy"/>
    <dgm:cxn modelId="{1DF1D652-AA1C-4210-8543-642F42707412}" srcId="{8D2BCF2A-FC03-4DDA-81D8-C764742775C5}" destId="{0DD525D5-2125-4CA1-ACEC-7CF4AFBEA8E9}" srcOrd="2" destOrd="0" parTransId="{4F87CE50-C58A-4214-863C-62385E432CB0}" sibTransId="{3BB93DF8-F1A4-40A6-B5C8-51F7E4D5C3AF}"/>
    <dgm:cxn modelId="{7ADB2D54-641C-4DDF-B3EC-970FFE9F09B9}" type="presOf" srcId="{74FC03F9-0DFC-4211-ADF3-0641B2214719}" destId="{2C9C4185-C54E-44FD-A00F-7336942F60BC}" srcOrd="0" destOrd="0" presId="urn:microsoft.com/office/officeart/2008/layout/HorizontalMultiLevelHierarchy"/>
    <dgm:cxn modelId="{96A8FD76-3EDC-49C6-AE26-54D3CFCE900B}" srcId="{B0071F37-D0B0-4EC6-A6EC-7AEA50EF1B07}" destId="{E31F9DB1-3571-4C7D-A36E-B337F0E276B1}" srcOrd="1" destOrd="0" parTransId="{8C34AA8C-86F3-4074-96AA-D576062C2849}" sibTransId="{7D569ED4-97EE-4F84-B81E-13197C623231}"/>
    <dgm:cxn modelId="{58177379-FCF0-4056-8798-9C5F8C116C06}" type="presOf" srcId="{3B5A7E1F-6888-40AD-8848-A69A192870DC}" destId="{CA95C148-6A76-47EB-9ABF-52E018F39A56}" srcOrd="0" destOrd="0" presId="urn:microsoft.com/office/officeart/2008/layout/HorizontalMultiLevelHierarchy"/>
    <dgm:cxn modelId="{176E7779-EE16-4362-9402-AC01B25E6747}" type="presOf" srcId="{5FE517F1-79C5-44DA-9537-4BC8344435EA}" destId="{3BAA3634-DE2E-4D82-8CE2-3D8D07309F11}" srcOrd="0" destOrd="0" presId="urn:microsoft.com/office/officeart/2008/layout/HorizontalMultiLevelHierarchy"/>
    <dgm:cxn modelId="{947E1C7A-43DD-4DE0-A022-814505B2B263}" type="presOf" srcId="{E6DCBD56-5727-486F-8F20-6DFA7DD8BC24}" destId="{134ED23D-E7A5-4060-9F86-5E449FD40106}" srcOrd="0" destOrd="0" presId="urn:microsoft.com/office/officeart/2008/layout/HorizontalMultiLevelHierarchy"/>
    <dgm:cxn modelId="{FE250B7B-8E8B-425F-8697-D3299C34F3CC}" type="presOf" srcId="{0AE048F1-4F30-4B53-BF19-A9D329AFCAAD}" destId="{F1E71FD3-4F20-492B-BB64-FC9D0CEDF881}" srcOrd="0" destOrd="0" presId="urn:microsoft.com/office/officeart/2008/layout/HorizontalMultiLevelHierarchy"/>
    <dgm:cxn modelId="{D8692684-EF6C-4F12-A01B-2730236AAA62}" type="presOf" srcId="{8D2BCF2A-FC03-4DDA-81D8-C764742775C5}" destId="{6D57E16F-0576-4055-9BEC-8129280C7FCE}" srcOrd="0" destOrd="0" presId="urn:microsoft.com/office/officeart/2008/layout/HorizontalMultiLevelHierarchy"/>
    <dgm:cxn modelId="{1AD28387-BBE0-4288-8B76-66899805A370}" type="presOf" srcId="{454739CF-6A64-492C-B443-BD56F3DA659C}" destId="{B32ADC1F-F3D1-47AF-84CA-BD949CAFD42F}" srcOrd="0" destOrd="0" presId="urn:microsoft.com/office/officeart/2008/layout/HorizontalMultiLevelHierarchy"/>
    <dgm:cxn modelId="{A64D2289-171A-4019-9323-AB904ACCD446}" type="presOf" srcId="{A53149D5-007E-476B-BD55-895A6205CE12}" destId="{28197C7B-AFE6-4793-82CB-C5B30E8A48B2}" srcOrd="1" destOrd="0" presId="urn:microsoft.com/office/officeart/2008/layout/HorizontalMultiLevelHierarchy"/>
    <dgm:cxn modelId="{F89B6A8C-A145-458D-BEB7-ACA5310C3B23}" type="presOf" srcId="{4F87CE50-C58A-4214-863C-62385E432CB0}" destId="{7F18661D-9AC3-4849-A40C-BD085C55ABAE}" srcOrd="0" destOrd="0" presId="urn:microsoft.com/office/officeart/2008/layout/HorizontalMultiLevelHierarchy"/>
    <dgm:cxn modelId="{5855D591-17B1-4251-94BD-C4D3D866B61B}" srcId="{627FDABE-793E-42B4-B48F-90305F673C4A}" destId="{3B5A7E1F-6888-40AD-8848-A69A192870DC}" srcOrd="2" destOrd="0" parTransId="{E6DCBD56-5727-486F-8F20-6DFA7DD8BC24}" sibTransId="{28B25729-5AF8-46E4-A4F1-5FEB78298A31}"/>
    <dgm:cxn modelId="{3C66B593-0EF0-49C2-AB79-51B05B27DDC6}" type="presOf" srcId="{8C34AA8C-86F3-4074-96AA-D576062C2849}" destId="{3F67F9D6-DEC1-40C9-9E0E-CDDE1F5D4C50}" srcOrd="0" destOrd="0" presId="urn:microsoft.com/office/officeart/2008/layout/HorizontalMultiLevelHierarchy"/>
    <dgm:cxn modelId="{9B3D0596-9FC2-4F4A-BB71-B79B1FB8778F}" type="presOf" srcId="{E31F9DB1-3571-4C7D-A36E-B337F0E276B1}" destId="{17756201-7387-4FE4-BA38-A1DFCFBD9EA8}" srcOrd="0" destOrd="0" presId="urn:microsoft.com/office/officeart/2008/layout/HorizontalMultiLevelHierarchy"/>
    <dgm:cxn modelId="{97983099-024A-438C-8AB4-469B07716291}" srcId="{A0B49ECD-DDB6-4288-8332-9333BC27621E}" destId="{7B9EFEDC-4633-40A6-B786-513C75176D53}" srcOrd="4" destOrd="0" parTransId="{16FBC9DF-9D67-42CE-BEA6-D17430D90A5C}" sibTransId="{7C6C5D7E-CB3F-479B-91EE-B51C8B7C243C}"/>
    <dgm:cxn modelId="{9DF92A9E-253E-4BD8-8CA1-412DA45796D8}" type="presOf" srcId="{0D3E243C-0193-418A-AF76-07313089CABA}" destId="{A1C3F4DF-5EB1-4308-BBB1-35D982EE6BE1}" srcOrd="1" destOrd="0" presId="urn:microsoft.com/office/officeart/2008/layout/HorizontalMultiLevelHierarchy"/>
    <dgm:cxn modelId="{5BBF4C9F-62B3-4D95-81EC-4473965476B6}" type="presOf" srcId="{627FDABE-793E-42B4-B48F-90305F673C4A}" destId="{F77D4815-BCF2-4057-9E13-4B057051E0FD}" srcOrd="0" destOrd="0" presId="urn:microsoft.com/office/officeart/2008/layout/HorizontalMultiLevelHierarchy"/>
    <dgm:cxn modelId="{10AB30A5-A473-4880-98E0-4915E972319E}" type="presOf" srcId="{64C38BD3-A23C-4CF2-8A54-7AC4C5B9EC40}" destId="{B75C8C03-17CB-49DC-99AB-9F873B9D8582}" srcOrd="1" destOrd="0" presId="urn:microsoft.com/office/officeart/2008/layout/HorizontalMultiLevelHierarchy"/>
    <dgm:cxn modelId="{7E85F6A8-4D25-4C1A-B2ED-C446EDC71EB0}" type="presOf" srcId="{BFE78ABE-EFF6-4302-AE52-A1C59041DBED}" destId="{002A9140-8084-4107-A25A-4BE3F5DAB5E2}" srcOrd="0" destOrd="0" presId="urn:microsoft.com/office/officeart/2008/layout/HorizontalMultiLevelHierarchy"/>
    <dgm:cxn modelId="{EAF541AD-CE0C-4DF3-B04C-12C59D560378}" type="presOf" srcId="{A73A6142-776C-482B-B8B0-CFE1D4C4B9B2}" destId="{8C0DE0A3-F170-4CB7-8509-51CEFD09298D}" srcOrd="0" destOrd="0" presId="urn:microsoft.com/office/officeart/2008/layout/HorizontalMultiLevelHierarchy"/>
    <dgm:cxn modelId="{DA03BCB2-9001-42C9-BE28-EAD125E7E647}" type="presOf" srcId="{16FBC9DF-9D67-42CE-BEA6-D17430D90A5C}" destId="{39A169BB-F202-438A-96C9-DE4EA56DCC57}" srcOrd="0" destOrd="0" presId="urn:microsoft.com/office/officeart/2008/layout/HorizontalMultiLevelHierarchy"/>
    <dgm:cxn modelId="{1EC902B9-4C39-45CE-AD7D-E75EAB475ECE}" srcId="{A0B49ECD-DDB6-4288-8332-9333BC27621E}" destId="{86D4B519-60EC-4D56-B846-A2E0C832D4BB}" srcOrd="2" destOrd="0" parTransId="{1D0901E9-4A28-40B3-9CE1-8522FA3AFB0C}" sibTransId="{F88F1AC5-14D8-4AA4-9875-8E3E09FDFAD4}"/>
    <dgm:cxn modelId="{35668BB9-E971-4ECF-8CC0-C9C4AEDD4CB0}" type="presOf" srcId="{1D0901E9-4A28-40B3-9CE1-8522FA3AFB0C}" destId="{96BC9C5C-7ABB-45AE-9A41-4A0F55F5DEF2}" srcOrd="0" destOrd="0" presId="urn:microsoft.com/office/officeart/2008/layout/HorizontalMultiLevelHierarchy"/>
    <dgm:cxn modelId="{949C86C2-4525-4BA1-812B-E3162CC7A7F9}" type="presOf" srcId="{BC01FBE2-5EC0-4E2D-A36F-0FBFF1B3E4BD}" destId="{A1B917EA-2094-4053-9DDE-D5BE9900369E}" srcOrd="0" destOrd="0" presId="urn:microsoft.com/office/officeart/2008/layout/HorizontalMultiLevelHierarchy"/>
    <dgm:cxn modelId="{67F724C4-CCD4-4E76-BA40-1A23DD8B32DE}" type="presOf" srcId="{1D0901E9-4A28-40B3-9CE1-8522FA3AFB0C}" destId="{01543C3B-F466-42CF-BFAD-E65081C9BE1A}" srcOrd="1" destOrd="0" presId="urn:microsoft.com/office/officeart/2008/layout/HorizontalMultiLevelHierarchy"/>
    <dgm:cxn modelId="{FABFD2C5-CD58-4868-B608-8589EFD78F70}" type="presOf" srcId="{CB8E1792-FFEE-4827-9423-3D87284315D9}" destId="{7F613ED5-25D9-4B70-AEE1-97A5F07F2442}" srcOrd="1" destOrd="0" presId="urn:microsoft.com/office/officeart/2008/layout/HorizontalMultiLevelHierarchy"/>
    <dgm:cxn modelId="{BF0D7DC6-D9B5-4CDC-B7AB-DC6B767FA58C}" type="presOf" srcId="{C6BF16AE-EF3C-4F23-9266-748016DD94A4}" destId="{C415F39F-E604-4399-920B-F8C96A67F707}" srcOrd="0" destOrd="0" presId="urn:microsoft.com/office/officeart/2008/layout/HorizontalMultiLevelHierarchy"/>
    <dgm:cxn modelId="{8884FCC6-1E90-402E-B6AD-8C66AF36111F}" type="presOf" srcId="{BCBB7D36-2A61-4FBC-808B-6B05D8A88927}" destId="{0A0AFCF2-6112-40D9-9A76-5C3391C9C891}" srcOrd="0" destOrd="0" presId="urn:microsoft.com/office/officeart/2008/layout/HorizontalMultiLevelHierarchy"/>
    <dgm:cxn modelId="{DEB5D9C8-9DB4-4BE5-B0B8-CC36A07FEF04}" srcId="{8D2BCF2A-FC03-4DDA-81D8-C764742775C5}" destId="{0DC08D94-8631-40BA-A45D-33CE7216AB77}" srcOrd="4" destOrd="0" parTransId="{A53149D5-007E-476B-BD55-895A6205CE12}" sibTransId="{2F6D52F6-EE18-412E-A88E-726185496574}"/>
    <dgm:cxn modelId="{553C54CD-4299-49F7-A2CD-8F4B25948C40}" srcId="{8D2BCF2A-FC03-4DDA-81D8-C764742775C5}" destId="{B239A321-987C-414D-B561-7B26CA97FF3C}" srcOrd="3" destOrd="0" parTransId="{D038B9B8-5F97-41F8-A0F6-B22A29E01660}" sibTransId="{66CD4B5D-0D90-46CF-A203-FD20E9EC62B8}"/>
    <dgm:cxn modelId="{AC89FACD-9EE8-43BB-BF0B-2FA40CDF1B78}" type="presOf" srcId="{8D326ECF-9F6A-4C4E-B323-C23ABFBA0ED3}" destId="{536836B2-59EA-4228-818A-86B611A8B65C}" srcOrd="0" destOrd="0" presId="urn:microsoft.com/office/officeart/2008/layout/HorizontalMultiLevelHierarchy"/>
    <dgm:cxn modelId="{A7B0A4CF-F47A-4F62-97CB-F809F6A25673}" type="presOf" srcId="{86D4B519-60EC-4D56-B846-A2E0C832D4BB}" destId="{30CF1E61-5D46-449A-A4A2-CB80C8A92A05}" srcOrd="0" destOrd="0" presId="urn:microsoft.com/office/officeart/2008/layout/HorizontalMultiLevelHierarchy"/>
    <dgm:cxn modelId="{9CD937DC-860F-4C4D-8FEB-56BD2C048115}" type="presOf" srcId="{B0071F37-D0B0-4EC6-A6EC-7AEA50EF1B07}" destId="{AEC8907E-0A75-4038-BDE8-A2C1C52FF35B}" srcOrd="0" destOrd="0" presId="urn:microsoft.com/office/officeart/2008/layout/HorizontalMultiLevelHierarchy"/>
    <dgm:cxn modelId="{950F57DE-AD0B-4CA4-85C1-C263206DF23A}" type="presOf" srcId="{D038B9B8-5F97-41F8-A0F6-B22A29E01660}" destId="{4C6263DC-14D1-461A-9B1F-F06B0DFB8154}" srcOrd="0" destOrd="0" presId="urn:microsoft.com/office/officeart/2008/layout/HorizontalMultiLevelHierarchy"/>
    <dgm:cxn modelId="{82F379DF-88D2-4D0A-9DD8-2A7ABC2DF3F0}" type="presOf" srcId="{0DD525D5-2125-4CA1-ACEC-7CF4AFBEA8E9}" destId="{6128558D-6042-485B-B703-AE3735607FBD}" srcOrd="0" destOrd="0" presId="urn:microsoft.com/office/officeart/2008/layout/HorizontalMultiLevelHierarchy"/>
    <dgm:cxn modelId="{18863AE2-FCA0-483F-AF18-F7CDC7ADCF7B}" type="presOf" srcId="{EE70AE8D-24B7-416A-BDDB-63F8BB774695}" destId="{AE6E58CC-C615-4770-B933-8DE7589DB4A0}" srcOrd="0" destOrd="0" presId="urn:microsoft.com/office/officeart/2008/layout/HorizontalMultiLevelHierarchy"/>
    <dgm:cxn modelId="{2461C2E3-86FD-49B9-AAC7-145286822067}" srcId="{8D2BCF2A-FC03-4DDA-81D8-C764742775C5}" destId="{B0FCA476-27CA-437A-999F-16A265856824}" srcOrd="1" destOrd="0" parTransId="{2F9533B4-A76F-4CB0-84F5-F6E65811A93F}" sibTransId="{90C52B14-90C1-4E93-81B4-553584E38440}"/>
    <dgm:cxn modelId="{57CC5DE8-0890-484D-A183-ED894ECD8DC6}" type="presOf" srcId="{F7670BE6-3452-4AFD-8ABA-C305181E21C2}" destId="{829667AC-7129-4E05-8D20-515F074F568C}" srcOrd="0" destOrd="0" presId="urn:microsoft.com/office/officeart/2008/layout/HorizontalMultiLevelHierarchy"/>
    <dgm:cxn modelId="{909929F1-285B-43C6-B2AE-0E0D3C848914}" type="presOf" srcId="{454739CF-6A64-492C-B443-BD56F3DA659C}" destId="{3672AFAB-56E8-414C-902F-C286272D1221}" srcOrd="1" destOrd="0" presId="urn:microsoft.com/office/officeart/2008/layout/HorizontalMultiLevelHierarchy"/>
    <dgm:cxn modelId="{BB4727F4-344F-46A2-A400-A9B22C147FB0}" type="presOf" srcId="{2F9533B4-A76F-4CB0-84F5-F6E65811A93F}" destId="{0A42EF28-DB55-47F9-AA07-84176ACC7DBB}" srcOrd="1" destOrd="0" presId="urn:microsoft.com/office/officeart/2008/layout/HorizontalMultiLevelHierarchy"/>
    <dgm:cxn modelId="{F67E49F4-EA52-4DF1-951B-4AFC602937B1}" type="presOf" srcId="{D6FF0082-227C-4AFE-AE38-DCDD625CD909}" destId="{D945B3BA-F279-471B-A9B0-2868D2AE1C4F}" srcOrd="0" destOrd="0" presId="urn:microsoft.com/office/officeart/2008/layout/HorizontalMultiLevelHierarchy"/>
    <dgm:cxn modelId="{287C26F5-65EB-4487-A175-7AEE0ABA6037}" type="presOf" srcId="{8B14A4AA-1913-4C18-9089-24FDE8365DCD}" destId="{0EC1F42D-EEFA-44F9-AF41-8BA288683B35}" srcOrd="1" destOrd="0" presId="urn:microsoft.com/office/officeart/2008/layout/HorizontalMultiLevelHierarchy"/>
    <dgm:cxn modelId="{478E4BF5-60A9-4804-8E3A-80D6CE3E86AF}" type="presOf" srcId="{A73A6142-776C-482B-B8B0-CFE1D4C4B9B2}" destId="{FF9E4FB4-D0DD-41AC-B944-5EAEC020AB12}" srcOrd="1" destOrd="0" presId="urn:microsoft.com/office/officeart/2008/layout/HorizontalMultiLevelHierarchy"/>
    <dgm:cxn modelId="{363884F7-FDF1-4E1E-BB2A-6204FBB2D9A7}" srcId="{A0B49ECD-DDB6-4288-8332-9333BC27621E}" destId="{EE70AE8D-24B7-416A-BDDB-63F8BB774695}" srcOrd="0" destOrd="0" parTransId="{D6FF0082-227C-4AFE-AE38-DCDD625CD909}" sibTransId="{38C50B72-18A1-4C4A-A48F-8414D1254395}"/>
    <dgm:cxn modelId="{185DC2F7-75F7-45DF-8C59-2EE57AF15136}" srcId="{627FDABE-793E-42B4-B48F-90305F673C4A}" destId="{8D2BCF2A-FC03-4DDA-81D8-C764742775C5}" srcOrd="6" destOrd="0" parTransId="{F7670BE6-3452-4AFD-8ABA-C305181E21C2}" sibTransId="{BEDC3CB6-D1D6-4847-A338-5421D31BF71A}"/>
    <dgm:cxn modelId="{8E0F75F8-5BA7-41AE-920D-F51A467D7C94}" type="presOf" srcId="{8D326ECF-9F6A-4C4E-B323-C23ABFBA0ED3}" destId="{2AC2DEEC-BDD3-436E-97B3-F6450092232A}" srcOrd="1" destOrd="0" presId="urn:microsoft.com/office/officeart/2008/layout/HorizontalMultiLevelHierarchy"/>
    <dgm:cxn modelId="{D1B1A4FC-79C1-4676-AF4E-6D2913D6DD39}" type="presOf" srcId="{CB8E1792-FFEE-4827-9423-3D87284315D9}" destId="{6DF59971-1E3B-43DA-9CB1-853D5FD0529C}" srcOrd="0" destOrd="0" presId="urn:microsoft.com/office/officeart/2008/layout/HorizontalMultiLevelHierarchy"/>
    <dgm:cxn modelId="{AEF247FF-48F1-4265-9D54-6E853B640F97}" type="presOf" srcId="{74FC03F9-0DFC-4211-ADF3-0641B2214719}" destId="{32FD7C68-0227-490C-994A-0DB14E7AEA09}" srcOrd="1" destOrd="0" presId="urn:microsoft.com/office/officeart/2008/layout/HorizontalMultiLevelHierarchy"/>
    <dgm:cxn modelId="{59186B4F-D14A-4240-8050-D19E0D5CFF15}" type="presParOf" srcId="{584211C5-B433-403B-A702-141F396380D0}" destId="{55C6E59A-622C-4564-B884-82A385632FED}" srcOrd="0" destOrd="0" presId="urn:microsoft.com/office/officeart/2008/layout/HorizontalMultiLevelHierarchy"/>
    <dgm:cxn modelId="{3A833199-2792-43AE-87BA-24D106CBC042}" type="presParOf" srcId="{55C6E59A-622C-4564-B884-82A385632FED}" destId="{F77D4815-BCF2-4057-9E13-4B057051E0FD}" srcOrd="0" destOrd="0" presId="urn:microsoft.com/office/officeart/2008/layout/HorizontalMultiLevelHierarchy"/>
    <dgm:cxn modelId="{780A151F-0581-4CB0-A7FB-6A2D28655006}" type="presParOf" srcId="{55C6E59A-622C-4564-B884-82A385632FED}" destId="{7E6A64A6-72DB-4D62-B97A-FAF8D7D52695}" srcOrd="1" destOrd="0" presId="urn:microsoft.com/office/officeart/2008/layout/HorizontalMultiLevelHierarchy"/>
    <dgm:cxn modelId="{D32C2B56-DB91-456C-B219-3750A9B62D82}" type="presParOf" srcId="{7E6A64A6-72DB-4D62-B97A-FAF8D7D52695}" destId="{8C0DE0A3-F170-4CB7-8509-51CEFD09298D}" srcOrd="0" destOrd="0" presId="urn:microsoft.com/office/officeart/2008/layout/HorizontalMultiLevelHierarchy"/>
    <dgm:cxn modelId="{3D2EFA66-984D-417E-8185-39454900ECC4}" type="presParOf" srcId="{8C0DE0A3-F170-4CB7-8509-51CEFD09298D}" destId="{FF9E4FB4-D0DD-41AC-B944-5EAEC020AB12}" srcOrd="0" destOrd="0" presId="urn:microsoft.com/office/officeart/2008/layout/HorizontalMultiLevelHierarchy"/>
    <dgm:cxn modelId="{B22A9489-654E-42CB-B554-AD5B4E74CF84}" type="presParOf" srcId="{7E6A64A6-72DB-4D62-B97A-FAF8D7D52695}" destId="{BCE8DCC5-A567-4DF7-B841-2F6B85CA0FA0}" srcOrd="1" destOrd="0" presId="urn:microsoft.com/office/officeart/2008/layout/HorizontalMultiLevelHierarchy"/>
    <dgm:cxn modelId="{F4084955-A867-429E-AFEF-44D8028C7D03}" type="presParOf" srcId="{BCE8DCC5-A567-4DF7-B841-2F6B85CA0FA0}" destId="{A175DED9-6065-4D75-AAEF-BC3D5E345A89}" srcOrd="0" destOrd="0" presId="urn:microsoft.com/office/officeart/2008/layout/HorizontalMultiLevelHierarchy"/>
    <dgm:cxn modelId="{8B7CEFD0-E623-45BB-BCB8-A16455A0DC80}" type="presParOf" srcId="{BCE8DCC5-A567-4DF7-B841-2F6B85CA0FA0}" destId="{30649F9D-A5CF-47B3-8EF4-0334F38B4DAD}" srcOrd="1" destOrd="0" presId="urn:microsoft.com/office/officeart/2008/layout/HorizontalMultiLevelHierarchy"/>
    <dgm:cxn modelId="{56036AB5-FD6F-48A9-A988-AD191F473DC4}" type="presParOf" srcId="{7E6A64A6-72DB-4D62-B97A-FAF8D7D52695}" destId="{CF13DCEC-87F6-4D44-B46F-52C185ED2B8C}" srcOrd="2" destOrd="0" presId="urn:microsoft.com/office/officeart/2008/layout/HorizontalMultiLevelHierarchy"/>
    <dgm:cxn modelId="{4636D80B-CCDA-497F-B4B1-CEBEFBCEFABC}" type="presParOf" srcId="{CF13DCEC-87F6-4D44-B46F-52C185ED2B8C}" destId="{655732B7-1F50-4052-ADAD-D8ED1E21162B}" srcOrd="0" destOrd="0" presId="urn:microsoft.com/office/officeart/2008/layout/HorizontalMultiLevelHierarchy"/>
    <dgm:cxn modelId="{16207A75-BD5F-4932-A20F-51E28D052924}" type="presParOf" srcId="{7E6A64A6-72DB-4D62-B97A-FAF8D7D52695}" destId="{997E7D0F-3784-4223-ABD6-D45BD6CA2C4B}" srcOrd="3" destOrd="0" presId="urn:microsoft.com/office/officeart/2008/layout/HorizontalMultiLevelHierarchy"/>
    <dgm:cxn modelId="{2E402FBB-F40A-465F-813A-52482E859ADC}" type="presParOf" srcId="{997E7D0F-3784-4223-ABD6-D45BD6CA2C4B}" destId="{DD9D0AB8-AA70-4722-BC71-472A16847887}" srcOrd="0" destOrd="0" presId="urn:microsoft.com/office/officeart/2008/layout/HorizontalMultiLevelHierarchy"/>
    <dgm:cxn modelId="{FF913D45-513D-44D6-A90C-F125C1E64E46}" type="presParOf" srcId="{997E7D0F-3784-4223-ABD6-D45BD6CA2C4B}" destId="{60246FD9-83CC-4841-9946-26395AA2A426}" srcOrd="1" destOrd="0" presId="urn:microsoft.com/office/officeart/2008/layout/HorizontalMultiLevelHierarchy"/>
    <dgm:cxn modelId="{9D41D163-5CF1-401C-A17B-D925199CD158}" type="presParOf" srcId="{7E6A64A6-72DB-4D62-B97A-FAF8D7D52695}" destId="{134ED23D-E7A5-4060-9F86-5E449FD40106}" srcOrd="4" destOrd="0" presId="urn:microsoft.com/office/officeart/2008/layout/HorizontalMultiLevelHierarchy"/>
    <dgm:cxn modelId="{2B7E96D0-449F-465A-859F-A6AFA330C4D6}" type="presParOf" srcId="{134ED23D-E7A5-4060-9F86-5E449FD40106}" destId="{624CC398-1CA3-4F67-A82B-7F5C4F19AF79}" srcOrd="0" destOrd="0" presId="urn:microsoft.com/office/officeart/2008/layout/HorizontalMultiLevelHierarchy"/>
    <dgm:cxn modelId="{BBBEBE29-957A-4BF5-9E6D-4AC66AE65664}" type="presParOf" srcId="{7E6A64A6-72DB-4D62-B97A-FAF8D7D52695}" destId="{89111C37-8A4D-4C14-A252-6375148A7A59}" srcOrd="5" destOrd="0" presId="urn:microsoft.com/office/officeart/2008/layout/HorizontalMultiLevelHierarchy"/>
    <dgm:cxn modelId="{03A2780F-613D-4E0F-AC4E-B90E8F2275BF}" type="presParOf" srcId="{89111C37-8A4D-4C14-A252-6375148A7A59}" destId="{CA95C148-6A76-47EB-9ABF-52E018F39A56}" srcOrd="0" destOrd="0" presId="urn:microsoft.com/office/officeart/2008/layout/HorizontalMultiLevelHierarchy"/>
    <dgm:cxn modelId="{650B3258-E05F-4567-8756-C9C904D11589}" type="presParOf" srcId="{89111C37-8A4D-4C14-A252-6375148A7A59}" destId="{B8237614-10F4-4FAE-9E77-B861EF4DA464}" srcOrd="1" destOrd="0" presId="urn:microsoft.com/office/officeart/2008/layout/HorizontalMultiLevelHierarchy"/>
    <dgm:cxn modelId="{2B477C2A-6DDF-41CF-A768-2FED409C7A50}" type="presParOf" srcId="{7E6A64A6-72DB-4D62-B97A-FAF8D7D52695}" destId="{7C906787-7B33-4C8A-AE79-D51C9E33455F}" srcOrd="6" destOrd="0" presId="urn:microsoft.com/office/officeart/2008/layout/HorizontalMultiLevelHierarchy"/>
    <dgm:cxn modelId="{A79ABF3B-EF2E-4FC1-ABF4-DF14DC157778}" type="presParOf" srcId="{7C906787-7B33-4C8A-AE79-D51C9E33455F}" destId="{5CB785F9-78C9-4313-BF31-2DB49EDA8E77}" srcOrd="0" destOrd="0" presId="urn:microsoft.com/office/officeart/2008/layout/HorizontalMultiLevelHierarchy"/>
    <dgm:cxn modelId="{17AE42AD-B89E-439C-9923-301D83B804B6}" type="presParOf" srcId="{7E6A64A6-72DB-4D62-B97A-FAF8D7D52695}" destId="{817F898C-5D2B-4258-9F60-BC7B1D6A4582}" srcOrd="7" destOrd="0" presId="urn:microsoft.com/office/officeart/2008/layout/HorizontalMultiLevelHierarchy"/>
    <dgm:cxn modelId="{2FDCDC3C-C0F6-4487-9849-E0FE2365A6AB}" type="presParOf" srcId="{817F898C-5D2B-4258-9F60-BC7B1D6A4582}" destId="{C415F39F-E604-4399-920B-F8C96A67F707}" srcOrd="0" destOrd="0" presId="urn:microsoft.com/office/officeart/2008/layout/HorizontalMultiLevelHierarchy"/>
    <dgm:cxn modelId="{A2F5383B-1DD3-4AC1-9741-FD2C7765600D}" type="presParOf" srcId="{817F898C-5D2B-4258-9F60-BC7B1D6A4582}" destId="{1E4F2FAE-019D-4896-881E-E5D1C20794BD}" srcOrd="1" destOrd="0" presId="urn:microsoft.com/office/officeart/2008/layout/HorizontalMultiLevelHierarchy"/>
    <dgm:cxn modelId="{AF5D00F0-E712-4B3D-B218-AAFBED66EEE5}" type="presParOf" srcId="{7E6A64A6-72DB-4D62-B97A-FAF8D7D52695}" destId="{6DF59971-1E3B-43DA-9CB1-853D5FD0529C}" srcOrd="8" destOrd="0" presId="urn:microsoft.com/office/officeart/2008/layout/HorizontalMultiLevelHierarchy"/>
    <dgm:cxn modelId="{76DB5BC2-B341-4084-BB7E-591356767DBA}" type="presParOf" srcId="{6DF59971-1E3B-43DA-9CB1-853D5FD0529C}" destId="{7F613ED5-25D9-4B70-AEE1-97A5F07F2442}" srcOrd="0" destOrd="0" presId="urn:microsoft.com/office/officeart/2008/layout/HorizontalMultiLevelHierarchy"/>
    <dgm:cxn modelId="{4F43169C-DBFB-4662-B0A1-2D626DC4C14E}" type="presParOf" srcId="{7E6A64A6-72DB-4D62-B97A-FAF8D7D52695}" destId="{3B709041-9C61-4FAC-9B26-B7DF0BBB0856}" srcOrd="9" destOrd="0" presId="urn:microsoft.com/office/officeart/2008/layout/HorizontalMultiLevelHierarchy"/>
    <dgm:cxn modelId="{351F4BCF-394B-40F9-B040-5FA3AF5FB7BF}" type="presParOf" srcId="{3B709041-9C61-4FAC-9B26-B7DF0BBB0856}" destId="{A1B917EA-2094-4053-9DDE-D5BE9900369E}" srcOrd="0" destOrd="0" presId="urn:microsoft.com/office/officeart/2008/layout/HorizontalMultiLevelHierarchy"/>
    <dgm:cxn modelId="{F13BC222-F57F-41F8-9091-5894217EEF54}" type="presParOf" srcId="{3B709041-9C61-4FAC-9B26-B7DF0BBB0856}" destId="{D7FA97E7-840B-4356-B3EE-EE8AB6840D9B}" srcOrd="1" destOrd="0" presId="urn:microsoft.com/office/officeart/2008/layout/HorizontalMultiLevelHierarchy"/>
    <dgm:cxn modelId="{6407648E-1813-4B9D-9689-9B97A111938F}" type="presParOf" srcId="{7E6A64A6-72DB-4D62-B97A-FAF8D7D52695}" destId="{1BD13354-8BB6-4D71-AE22-E87B248798DC}" srcOrd="10" destOrd="0" presId="urn:microsoft.com/office/officeart/2008/layout/HorizontalMultiLevelHierarchy"/>
    <dgm:cxn modelId="{56FDDC15-D99C-41C1-B1C0-093845D3BF47}" type="presParOf" srcId="{1BD13354-8BB6-4D71-AE22-E87B248798DC}" destId="{B75C8C03-17CB-49DC-99AB-9F873B9D8582}" srcOrd="0" destOrd="0" presId="urn:microsoft.com/office/officeart/2008/layout/HorizontalMultiLevelHierarchy"/>
    <dgm:cxn modelId="{6F3D2198-5651-4133-94E5-FF0D9255E084}" type="presParOf" srcId="{7E6A64A6-72DB-4D62-B97A-FAF8D7D52695}" destId="{D6A97B6E-D2B8-43D3-994A-21386C8A6233}" srcOrd="11" destOrd="0" presId="urn:microsoft.com/office/officeart/2008/layout/HorizontalMultiLevelHierarchy"/>
    <dgm:cxn modelId="{B13385E2-9F7E-4261-B324-A21276C9C7B2}" type="presParOf" srcId="{D6A97B6E-D2B8-43D3-994A-21386C8A6233}" destId="{AEC8907E-0A75-4038-BDE8-A2C1C52FF35B}" srcOrd="0" destOrd="0" presId="urn:microsoft.com/office/officeart/2008/layout/HorizontalMultiLevelHierarchy"/>
    <dgm:cxn modelId="{09868B91-DDE2-4F5C-A30F-81B2D1ECC820}" type="presParOf" srcId="{D6A97B6E-D2B8-43D3-994A-21386C8A6233}" destId="{13222EFD-F13B-424D-8999-6DA76D9A14CA}" srcOrd="1" destOrd="0" presId="urn:microsoft.com/office/officeart/2008/layout/HorizontalMultiLevelHierarchy"/>
    <dgm:cxn modelId="{E91F9282-31B7-43E2-8508-AB5C6431D218}" type="presParOf" srcId="{13222EFD-F13B-424D-8999-6DA76D9A14CA}" destId="{0A0AFCF2-6112-40D9-9A76-5C3391C9C891}" srcOrd="0" destOrd="0" presId="urn:microsoft.com/office/officeart/2008/layout/HorizontalMultiLevelHierarchy"/>
    <dgm:cxn modelId="{EB437539-87C2-485B-8DD5-E4DF29545E29}" type="presParOf" srcId="{0A0AFCF2-6112-40D9-9A76-5C3391C9C891}" destId="{A24AC8E0-87A4-46B0-8DE3-2003F5243E58}" srcOrd="0" destOrd="0" presId="urn:microsoft.com/office/officeart/2008/layout/HorizontalMultiLevelHierarchy"/>
    <dgm:cxn modelId="{E39A2A86-3839-4A65-923A-BFC34D36CB08}" type="presParOf" srcId="{13222EFD-F13B-424D-8999-6DA76D9A14CA}" destId="{6F5BE355-C991-4CF7-8947-92E7642956D5}" srcOrd="1" destOrd="0" presId="urn:microsoft.com/office/officeart/2008/layout/HorizontalMultiLevelHierarchy"/>
    <dgm:cxn modelId="{825BC9E2-142C-46DA-8FAD-756FDC81E18A}" type="presParOf" srcId="{6F5BE355-C991-4CF7-8947-92E7642956D5}" destId="{F1E71FD3-4F20-492B-BB64-FC9D0CEDF881}" srcOrd="0" destOrd="0" presId="urn:microsoft.com/office/officeart/2008/layout/HorizontalMultiLevelHierarchy"/>
    <dgm:cxn modelId="{EE87EA20-78B1-445C-9CD9-4D6F730741B5}" type="presParOf" srcId="{6F5BE355-C991-4CF7-8947-92E7642956D5}" destId="{6A38B34E-4528-442A-A44E-49663979DFB8}" srcOrd="1" destOrd="0" presId="urn:microsoft.com/office/officeart/2008/layout/HorizontalMultiLevelHierarchy"/>
    <dgm:cxn modelId="{5A3B4862-8DA9-4E9E-913E-75B7A83D4D76}" type="presParOf" srcId="{13222EFD-F13B-424D-8999-6DA76D9A14CA}" destId="{3F67F9D6-DEC1-40C9-9E0E-CDDE1F5D4C50}" srcOrd="2" destOrd="0" presId="urn:microsoft.com/office/officeart/2008/layout/HorizontalMultiLevelHierarchy"/>
    <dgm:cxn modelId="{D3910003-B9AF-4EAB-956C-D21A116FA7B9}" type="presParOf" srcId="{3F67F9D6-DEC1-40C9-9E0E-CDDE1F5D4C50}" destId="{D6B3F880-F106-45F6-9445-EC281F9416B2}" srcOrd="0" destOrd="0" presId="urn:microsoft.com/office/officeart/2008/layout/HorizontalMultiLevelHierarchy"/>
    <dgm:cxn modelId="{D8AFD6CC-184F-496B-82AB-7F7110D954D1}" type="presParOf" srcId="{13222EFD-F13B-424D-8999-6DA76D9A14CA}" destId="{A5F770C4-D192-41FD-A3F4-A35066AC30C3}" srcOrd="3" destOrd="0" presId="urn:microsoft.com/office/officeart/2008/layout/HorizontalMultiLevelHierarchy"/>
    <dgm:cxn modelId="{41E52BF5-1817-4846-AAB0-CD29E1E0D506}" type="presParOf" srcId="{A5F770C4-D192-41FD-A3F4-A35066AC30C3}" destId="{17756201-7387-4FE4-BA38-A1DFCFBD9EA8}" srcOrd="0" destOrd="0" presId="urn:microsoft.com/office/officeart/2008/layout/HorizontalMultiLevelHierarchy"/>
    <dgm:cxn modelId="{F12CB52B-D567-41F4-B5EE-B94E60053A1B}" type="presParOf" srcId="{A5F770C4-D192-41FD-A3F4-A35066AC30C3}" destId="{680AD98D-45A6-41D3-9606-8F528BAE7C63}" srcOrd="1" destOrd="0" presId="urn:microsoft.com/office/officeart/2008/layout/HorizontalMultiLevelHierarchy"/>
    <dgm:cxn modelId="{0FB12992-64E8-4A0A-9F2D-3F40B93E9A83}" type="presParOf" srcId="{13222EFD-F13B-424D-8999-6DA76D9A14CA}" destId="{536836B2-59EA-4228-818A-86B611A8B65C}" srcOrd="4" destOrd="0" presId="urn:microsoft.com/office/officeart/2008/layout/HorizontalMultiLevelHierarchy"/>
    <dgm:cxn modelId="{EDE8DE2A-A9F7-4885-A24A-06EC97590921}" type="presParOf" srcId="{536836B2-59EA-4228-818A-86B611A8B65C}" destId="{2AC2DEEC-BDD3-436E-97B3-F6450092232A}" srcOrd="0" destOrd="0" presId="urn:microsoft.com/office/officeart/2008/layout/HorizontalMultiLevelHierarchy"/>
    <dgm:cxn modelId="{AAA21901-A4DE-4D58-B130-08847DCF38BC}" type="presParOf" srcId="{13222EFD-F13B-424D-8999-6DA76D9A14CA}" destId="{BF9DA977-4997-407A-B29F-EAB3C283310F}" srcOrd="5" destOrd="0" presId="urn:microsoft.com/office/officeart/2008/layout/HorizontalMultiLevelHierarchy"/>
    <dgm:cxn modelId="{87AFBB2A-BA74-4634-B853-4C21EA80B14A}" type="presParOf" srcId="{BF9DA977-4997-407A-B29F-EAB3C283310F}" destId="{002A9140-8084-4107-A25A-4BE3F5DAB5E2}" srcOrd="0" destOrd="0" presId="urn:microsoft.com/office/officeart/2008/layout/HorizontalMultiLevelHierarchy"/>
    <dgm:cxn modelId="{75959559-4BD1-440F-88C6-273AC838BB42}" type="presParOf" srcId="{BF9DA977-4997-407A-B29F-EAB3C283310F}" destId="{E9070896-3FF4-4536-A949-4C83226450A2}" srcOrd="1" destOrd="0" presId="urn:microsoft.com/office/officeart/2008/layout/HorizontalMultiLevelHierarchy"/>
    <dgm:cxn modelId="{F3B53E73-626D-45E1-B174-191785F006BB}" type="presParOf" srcId="{7E6A64A6-72DB-4D62-B97A-FAF8D7D52695}" destId="{829667AC-7129-4E05-8D20-515F074F568C}" srcOrd="12" destOrd="0" presId="urn:microsoft.com/office/officeart/2008/layout/HorizontalMultiLevelHierarchy"/>
    <dgm:cxn modelId="{F68FFF4E-7521-490B-A3C4-B4BFE6990A5A}" type="presParOf" srcId="{829667AC-7129-4E05-8D20-515F074F568C}" destId="{5ABB0B7F-B25D-40CD-8E8C-8D4CB3D0B8BC}" srcOrd="0" destOrd="0" presId="urn:microsoft.com/office/officeart/2008/layout/HorizontalMultiLevelHierarchy"/>
    <dgm:cxn modelId="{9654CC1C-9368-4938-83AA-9A3AF5556F4E}" type="presParOf" srcId="{7E6A64A6-72DB-4D62-B97A-FAF8D7D52695}" destId="{838B4CFA-38AD-4188-B4D9-41939B4B3898}" srcOrd="13" destOrd="0" presId="urn:microsoft.com/office/officeart/2008/layout/HorizontalMultiLevelHierarchy"/>
    <dgm:cxn modelId="{B3D7C02C-3CE7-49A9-B860-1EAEFD0F44FE}" type="presParOf" srcId="{838B4CFA-38AD-4188-B4D9-41939B4B3898}" destId="{6D57E16F-0576-4055-9BEC-8129280C7FCE}" srcOrd="0" destOrd="0" presId="urn:microsoft.com/office/officeart/2008/layout/HorizontalMultiLevelHierarchy"/>
    <dgm:cxn modelId="{494BA2F7-CE21-4F3E-97CF-9DCF688D13CE}" type="presParOf" srcId="{838B4CFA-38AD-4188-B4D9-41939B4B3898}" destId="{0754CB76-59E1-4A8E-BC8B-F79AA6D0C9F4}" srcOrd="1" destOrd="0" presId="urn:microsoft.com/office/officeart/2008/layout/HorizontalMultiLevelHierarchy"/>
    <dgm:cxn modelId="{35E5EC36-4AB8-4355-AC0D-F3BFB0573F4B}" type="presParOf" srcId="{0754CB76-59E1-4A8E-BC8B-F79AA6D0C9F4}" destId="{B32ADC1F-F3D1-47AF-84CA-BD949CAFD42F}" srcOrd="0" destOrd="0" presId="urn:microsoft.com/office/officeart/2008/layout/HorizontalMultiLevelHierarchy"/>
    <dgm:cxn modelId="{4B0CB1C5-726B-4C1F-BD6A-48A60C21CC9A}" type="presParOf" srcId="{B32ADC1F-F3D1-47AF-84CA-BD949CAFD42F}" destId="{3672AFAB-56E8-414C-902F-C286272D1221}" srcOrd="0" destOrd="0" presId="urn:microsoft.com/office/officeart/2008/layout/HorizontalMultiLevelHierarchy"/>
    <dgm:cxn modelId="{FD1A6AFA-80CF-4062-A7CD-52C9945D363B}" type="presParOf" srcId="{0754CB76-59E1-4A8E-BC8B-F79AA6D0C9F4}" destId="{F8671C3C-0188-4CB8-A7E7-4A0480B46C06}" srcOrd="1" destOrd="0" presId="urn:microsoft.com/office/officeart/2008/layout/HorizontalMultiLevelHierarchy"/>
    <dgm:cxn modelId="{A25ADB9D-6E6F-441F-A465-9714E41EFB8C}" type="presParOf" srcId="{F8671C3C-0188-4CB8-A7E7-4A0480B46C06}" destId="{C500A002-E85E-4B3F-93FF-36AB327220F3}" srcOrd="0" destOrd="0" presId="urn:microsoft.com/office/officeart/2008/layout/HorizontalMultiLevelHierarchy"/>
    <dgm:cxn modelId="{CF868651-0B1D-49A2-B9A3-2ECD126BBCAC}" type="presParOf" srcId="{F8671C3C-0188-4CB8-A7E7-4A0480B46C06}" destId="{585F09EF-9EB0-40F3-8667-20C5E1309E46}" srcOrd="1" destOrd="0" presId="urn:microsoft.com/office/officeart/2008/layout/HorizontalMultiLevelHierarchy"/>
    <dgm:cxn modelId="{31AEF4FB-C8F1-40EA-AAB1-BD76185308B5}" type="presParOf" srcId="{0754CB76-59E1-4A8E-BC8B-F79AA6D0C9F4}" destId="{3E4A597F-D55B-4E39-ABF0-502C3949F946}" srcOrd="2" destOrd="0" presId="urn:microsoft.com/office/officeart/2008/layout/HorizontalMultiLevelHierarchy"/>
    <dgm:cxn modelId="{9955B33F-6F52-4351-BAB3-FB78BE9B936E}" type="presParOf" srcId="{3E4A597F-D55B-4E39-ABF0-502C3949F946}" destId="{0A42EF28-DB55-47F9-AA07-84176ACC7DBB}" srcOrd="0" destOrd="0" presId="urn:microsoft.com/office/officeart/2008/layout/HorizontalMultiLevelHierarchy"/>
    <dgm:cxn modelId="{B0FD9B2A-BD19-4176-93BE-8082CA1C3497}" type="presParOf" srcId="{0754CB76-59E1-4A8E-BC8B-F79AA6D0C9F4}" destId="{5AD6A729-3CDC-4914-9341-313B352DEB55}" srcOrd="3" destOrd="0" presId="urn:microsoft.com/office/officeart/2008/layout/HorizontalMultiLevelHierarchy"/>
    <dgm:cxn modelId="{03628789-0AD4-4EEE-A49D-CCFD913248E8}" type="presParOf" srcId="{5AD6A729-3CDC-4914-9341-313B352DEB55}" destId="{5A5DF3C7-60E6-459D-BBAF-276E3EF370EB}" srcOrd="0" destOrd="0" presId="urn:microsoft.com/office/officeart/2008/layout/HorizontalMultiLevelHierarchy"/>
    <dgm:cxn modelId="{003B10C9-FEB3-4496-B584-054AAA4F5FE1}" type="presParOf" srcId="{5AD6A729-3CDC-4914-9341-313B352DEB55}" destId="{DCDDA695-6410-4376-9CC2-2077C54E2C9A}" srcOrd="1" destOrd="0" presId="urn:microsoft.com/office/officeart/2008/layout/HorizontalMultiLevelHierarchy"/>
    <dgm:cxn modelId="{4FBCAB45-9679-44BB-8E91-B4F463DC341C}" type="presParOf" srcId="{0754CB76-59E1-4A8E-BC8B-F79AA6D0C9F4}" destId="{7F18661D-9AC3-4849-A40C-BD085C55ABAE}" srcOrd="4" destOrd="0" presId="urn:microsoft.com/office/officeart/2008/layout/HorizontalMultiLevelHierarchy"/>
    <dgm:cxn modelId="{6C83DB76-247F-46A3-A969-07B5B7DABA5C}" type="presParOf" srcId="{7F18661D-9AC3-4849-A40C-BD085C55ABAE}" destId="{1C70085D-E6BF-427D-A7D8-6DB988F06636}" srcOrd="0" destOrd="0" presId="urn:microsoft.com/office/officeart/2008/layout/HorizontalMultiLevelHierarchy"/>
    <dgm:cxn modelId="{B4FB6EB5-BC13-4ECF-B6C9-4A5DF67F1D78}" type="presParOf" srcId="{0754CB76-59E1-4A8E-BC8B-F79AA6D0C9F4}" destId="{62C0CFD8-4051-4177-A25A-8FB14ECCEAE3}" srcOrd="5" destOrd="0" presId="urn:microsoft.com/office/officeart/2008/layout/HorizontalMultiLevelHierarchy"/>
    <dgm:cxn modelId="{9545051A-268D-4449-B08E-646AF414E2BF}" type="presParOf" srcId="{62C0CFD8-4051-4177-A25A-8FB14ECCEAE3}" destId="{6128558D-6042-485B-B703-AE3735607FBD}" srcOrd="0" destOrd="0" presId="urn:microsoft.com/office/officeart/2008/layout/HorizontalMultiLevelHierarchy"/>
    <dgm:cxn modelId="{91AA419F-06AA-4A10-A51D-E150B675BE09}" type="presParOf" srcId="{62C0CFD8-4051-4177-A25A-8FB14ECCEAE3}" destId="{BD1F7680-CDBA-4C70-B1A5-ED3C1B13A7DB}" srcOrd="1" destOrd="0" presId="urn:microsoft.com/office/officeart/2008/layout/HorizontalMultiLevelHierarchy"/>
    <dgm:cxn modelId="{6D8C466D-3410-429D-A699-064ED233E121}" type="presParOf" srcId="{0754CB76-59E1-4A8E-BC8B-F79AA6D0C9F4}" destId="{4C6263DC-14D1-461A-9B1F-F06B0DFB8154}" srcOrd="6" destOrd="0" presId="urn:microsoft.com/office/officeart/2008/layout/HorizontalMultiLevelHierarchy"/>
    <dgm:cxn modelId="{ACAA47DD-1FDE-4E43-8E87-25728BA37DDD}" type="presParOf" srcId="{4C6263DC-14D1-461A-9B1F-F06B0DFB8154}" destId="{AC851FC7-3331-42BB-87C7-70EA1980F851}" srcOrd="0" destOrd="0" presId="urn:microsoft.com/office/officeart/2008/layout/HorizontalMultiLevelHierarchy"/>
    <dgm:cxn modelId="{63C26263-3069-4914-A06A-3BEDC01BC4FA}" type="presParOf" srcId="{0754CB76-59E1-4A8E-BC8B-F79AA6D0C9F4}" destId="{77402118-AA9A-42FF-9920-3A67A19C5F37}" srcOrd="7" destOrd="0" presId="urn:microsoft.com/office/officeart/2008/layout/HorizontalMultiLevelHierarchy"/>
    <dgm:cxn modelId="{5AA7A268-E9DD-4A78-A160-9476052D749C}" type="presParOf" srcId="{77402118-AA9A-42FF-9920-3A67A19C5F37}" destId="{47056AC0-1A84-41B2-8A4A-0495F1485B12}" srcOrd="0" destOrd="0" presId="urn:microsoft.com/office/officeart/2008/layout/HorizontalMultiLevelHierarchy"/>
    <dgm:cxn modelId="{32C29438-F304-4070-BE91-8986DE00444E}" type="presParOf" srcId="{77402118-AA9A-42FF-9920-3A67A19C5F37}" destId="{62BB8666-FB71-4814-BE9D-99EB596A200D}" srcOrd="1" destOrd="0" presId="urn:microsoft.com/office/officeart/2008/layout/HorizontalMultiLevelHierarchy"/>
    <dgm:cxn modelId="{6EC6E2B8-F23D-43E2-BE4C-A45843E7AC10}" type="presParOf" srcId="{0754CB76-59E1-4A8E-BC8B-F79AA6D0C9F4}" destId="{367778E5-71E9-4A2F-A101-B424D0E4D087}" srcOrd="8" destOrd="0" presId="urn:microsoft.com/office/officeart/2008/layout/HorizontalMultiLevelHierarchy"/>
    <dgm:cxn modelId="{7EDA3C6F-4FAC-400E-BCCC-A1374E6A5B4D}" type="presParOf" srcId="{367778E5-71E9-4A2F-A101-B424D0E4D087}" destId="{28197C7B-AFE6-4793-82CB-C5B30E8A48B2}" srcOrd="0" destOrd="0" presId="urn:microsoft.com/office/officeart/2008/layout/HorizontalMultiLevelHierarchy"/>
    <dgm:cxn modelId="{8EEB56FA-D22B-488F-AC46-2CD13AAC2274}" type="presParOf" srcId="{0754CB76-59E1-4A8E-BC8B-F79AA6D0C9F4}" destId="{652F5383-DA60-4C8D-83A0-6AA5B7F5B012}" srcOrd="9" destOrd="0" presId="urn:microsoft.com/office/officeart/2008/layout/HorizontalMultiLevelHierarchy"/>
    <dgm:cxn modelId="{59ED65FD-D7AA-4C5E-8294-1ACF4B5E13EA}" type="presParOf" srcId="{652F5383-DA60-4C8D-83A0-6AA5B7F5B012}" destId="{C69C853C-9992-4746-B587-C9C2F7F52D3A}" srcOrd="0" destOrd="0" presId="urn:microsoft.com/office/officeart/2008/layout/HorizontalMultiLevelHierarchy"/>
    <dgm:cxn modelId="{EC08CE1C-FDC7-42F9-B11A-5246F41D4CD1}" type="presParOf" srcId="{652F5383-DA60-4C8D-83A0-6AA5B7F5B012}" destId="{0F358AB1-EE61-48EA-B9D7-E94DF067B018}" srcOrd="1" destOrd="0" presId="urn:microsoft.com/office/officeart/2008/layout/HorizontalMultiLevelHierarchy"/>
    <dgm:cxn modelId="{ED950DF5-BA27-43D7-A0F0-CE8999D75E4C}" type="presParOf" srcId="{7E6A64A6-72DB-4D62-B97A-FAF8D7D52695}" destId="{7AA42C27-189F-4C7C-8516-421C9959C047}" srcOrd="14" destOrd="0" presId="urn:microsoft.com/office/officeart/2008/layout/HorizontalMultiLevelHierarchy"/>
    <dgm:cxn modelId="{A90F4350-DF9D-48AA-B7D5-DE8F2C744447}" type="presParOf" srcId="{7AA42C27-189F-4C7C-8516-421C9959C047}" destId="{A1C3F4DF-5EB1-4308-BBB1-35D982EE6BE1}" srcOrd="0" destOrd="0" presId="urn:microsoft.com/office/officeart/2008/layout/HorizontalMultiLevelHierarchy"/>
    <dgm:cxn modelId="{C18FBFE7-095B-4933-919C-61BFD39FB66E}" type="presParOf" srcId="{7E6A64A6-72DB-4D62-B97A-FAF8D7D52695}" destId="{9981D66A-6EEF-4B01-8CFD-5CB8BAE12D86}" srcOrd="15" destOrd="0" presId="urn:microsoft.com/office/officeart/2008/layout/HorizontalMultiLevelHierarchy"/>
    <dgm:cxn modelId="{D0833565-F044-4A7F-AD0E-E48ADBBE1F6F}" type="presParOf" srcId="{9981D66A-6EEF-4B01-8CFD-5CB8BAE12D86}" destId="{D0F373C9-7046-4810-BFC7-47577304AA71}" srcOrd="0" destOrd="0" presId="urn:microsoft.com/office/officeart/2008/layout/HorizontalMultiLevelHierarchy"/>
    <dgm:cxn modelId="{2F357CBA-65E2-495D-9317-2CC0169112A3}" type="presParOf" srcId="{9981D66A-6EEF-4B01-8CFD-5CB8BAE12D86}" destId="{1AAEE4F9-73B7-4AA5-9D5F-B4BBAAF24443}" srcOrd="1" destOrd="0" presId="urn:microsoft.com/office/officeart/2008/layout/HorizontalMultiLevelHierarchy"/>
    <dgm:cxn modelId="{79B082FB-D9F6-4B32-8D82-EA1DABFC43E4}" type="presParOf" srcId="{1AAEE4F9-73B7-4AA5-9D5F-B4BBAAF24443}" destId="{D945B3BA-F279-471B-A9B0-2868D2AE1C4F}" srcOrd="0" destOrd="0" presId="urn:microsoft.com/office/officeart/2008/layout/HorizontalMultiLevelHierarchy"/>
    <dgm:cxn modelId="{38313152-D20D-4EF2-93F4-B1A6AAC017A0}" type="presParOf" srcId="{D945B3BA-F279-471B-A9B0-2868D2AE1C4F}" destId="{76C13763-5AEA-4B8A-AA4A-F1302DFB98BD}" srcOrd="0" destOrd="0" presId="urn:microsoft.com/office/officeart/2008/layout/HorizontalMultiLevelHierarchy"/>
    <dgm:cxn modelId="{5C61F4D4-BF67-4999-BF36-4891A89DF70A}" type="presParOf" srcId="{1AAEE4F9-73B7-4AA5-9D5F-B4BBAAF24443}" destId="{A3B23E3D-413D-4266-880C-90284DE75B03}" srcOrd="1" destOrd="0" presId="urn:microsoft.com/office/officeart/2008/layout/HorizontalMultiLevelHierarchy"/>
    <dgm:cxn modelId="{49037E98-0B34-4BCF-BF3C-76CC0DBC70B3}" type="presParOf" srcId="{A3B23E3D-413D-4266-880C-90284DE75B03}" destId="{AE6E58CC-C615-4770-B933-8DE7589DB4A0}" srcOrd="0" destOrd="0" presId="urn:microsoft.com/office/officeart/2008/layout/HorizontalMultiLevelHierarchy"/>
    <dgm:cxn modelId="{6D9A57A7-39DE-4EE9-830E-DB0BC9AA222C}" type="presParOf" srcId="{A3B23E3D-413D-4266-880C-90284DE75B03}" destId="{B63EBCEA-2CAA-4F6A-9AF7-F925D2858587}" srcOrd="1" destOrd="0" presId="urn:microsoft.com/office/officeart/2008/layout/HorizontalMultiLevelHierarchy"/>
    <dgm:cxn modelId="{2BA72A80-CCD0-4A72-8ADD-28AFE5A5B9F4}" type="presParOf" srcId="{1AAEE4F9-73B7-4AA5-9D5F-B4BBAAF24443}" destId="{E15C84F6-77E6-4B93-82BA-4970A6039C8B}" srcOrd="2" destOrd="0" presId="urn:microsoft.com/office/officeart/2008/layout/HorizontalMultiLevelHierarchy"/>
    <dgm:cxn modelId="{6BF28A13-E20E-4396-B3DD-6CDFF6BD27DD}" type="presParOf" srcId="{E15C84F6-77E6-4B93-82BA-4970A6039C8B}" destId="{0EC1F42D-EEFA-44F9-AF41-8BA288683B35}" srcOrd="0" destOrd="0" presId="urn:microsoft.com/office/officeart/2008/layout/HorizontalMultiLevelHierarchy"/>
    <dgm:cxn modelId="{E023E15F-683C-4BC1-B8DD-2CB67AF0B765}" type="presParOf" srcId="{1AAEE4F9-73B7-4AA5-9D5F-B4BBAAF24443}" destId="{0C0135B4-1137-4D08-BEA9-736595C6141C}" srcOrd="3" destOrd="0" presId="urn:microsoft.com/office/officeart/2008/layout/HorizontalMultiLevelHierarchy"/>
    <dgm:cxn modelId="{72804ABD-11D2-4BF7-9BEE-5E32B8D98A23}" type="presParOf" srcId="{0C0135B4-1137-4D08-BEA9-736595C6141C}" destId="{3BAA3634-DE2E-4D82-8CE2-3D8D07309F11}" srcOrd="0" destOrd="0" presId="urn:microsoft.com/office/officeart/2008/layout/HorizontalMultiLevelHierarchy"/>
    <dgm:cxn modelId="{E79EF2D5-6286-462B-A1EC-04BC24D667F2}" type="presParOf" srcId="{0C0135B4-1137-4D08-BEA9-736595C6141C}" destId="{9E2466C8-091C-4576-86E3-EC573799E17B}" srcOrd="1" destOrd="0" presId="urn:microsoft.com/office/officeart/2008/layout/HorizontalMultiLevelHierarchy"/>
    <dgm:cxn modelId="{0BFD1A13-254A-4023-881D-2DAD19C2B1FA}" type="presParOf" srcId="{1AAEE4F9-73B7-4AA5-9D5F-B4BBAAF24443}" destId="{96BC9C5C-7ABB-45AE-9A41-4A0F55F5DEF2}" srcOrd="4" destOrd="0" presId="urn:microsoft.com/office/officeart/2008/layout/HorizontalMultiLevelHierarchy"/>
    <dgm:cxn modelId="{35AA119A-1CEA-4C48-B534-AF470AE986F0}" type="presParOf" srcId="{96BC9C5C-7ABB-45AE-9A41-4A0F55F5DEF2}" destId="{01543C3B-F466-42CF-BFAD-E65081C9BE1A}" srcOrd="0" destOrd="0" presId="urn:microsoft.com/office/officeart/2008/layout/HorizontalMultiLevelHierarchy"/>
    <dgm:cxn modelId="{557055DA-94A3-49FC-AF14-2D484BD4B8F5}" type="presParOf" srcId="{1AAEE4F9-73B7-4AA5-9D5F-B4BBAAF24443}" destId="{2C68B37D-4717-4939-80E5-789C8D122B2C}" srcOrd="5" destOrd="0" presId="urn:microsoft.com/office/officeart/2008/layout/HorizontalMultiLevelHierarchy"/>
    <dgm:cxn modelId="{29CD4607-B43C-462F-AF5C-E601B8FF2E78}" type="presParOf" srcId="{2C68B37D-4717-4939-80E5-789C8D122B2C}" destId="{30CF1E61-5D46-449A-A4A2-CB80C8A92A05}" srcOrd="0" destOrd="0" presId="urn:microsoft.com/office/officeart/2008/layout/HorizontalMultiLevelHierarchy"/>
    <dgm:cxn modelId="{ADA9F359-1D37-462E-8A97-581614E8B2D3}" type="presParOf" srcId="{2C68B37D-4717-4939-80E5-789C8D122B2C}" destId="{3958C1AC-4762-414C-A8F4-AEA27824D8A7}" srcOrd="1" destOrd="0" presId="urn:microsoft.com/office/officeart/2008/layout/HorizontalMultiLevelHierarchy"/>
    <dgm:cxn modelId="{263E2667-5B02-4DEC-9B45-FFBCDAAF1497}" type="presParOf" srcId="{1AAEE4F9-73B7-4AA5-9D5F-B4BBAAF24443}" destId="{2C9C4185-C54E-44FD-A00F-7336942F60BC}" srcOrd="6" destOrd="0" presId="urn:microsoft.com/office/officeart/2008/layout/HorizontalMultiLevelHierarchy"/>
    <dgm:cxn modelId="{69D386DD-3BC3-41BE-9000-0404C44CBA52}" type="presParOf" srcId="{2C9C4185-C54E-44FD-A00F-7336942F60BC}" destId="{32FD7C68-0227-490C-994A-0DB14E7AEA09}" srcOrd="0" destOrd="0" presId="urn:microsoft.com/office/officeart/2008/layout/HorizontalMultiLevelHierarchy"/>
    <dgm:cxn modelId="{6F4B3DF0-06B8-4CD9-B7CB-C0BA40A745E7}" type="presParOf" srcId="{1AAEE4F9-73B7-4AA5-9D5F-B4BBAAF24443}" destId="{29144108-3CE5-43AF-9CC8-DCCECEBFBFDA}" srcOrd="7" destOrd="0" presId="urn:microsoft.com/office/officeart/2008/layout/HorizontalMultiLevelHierarchy"/>
    <dgm:cxn modelId="{CA4FBA18-62C2-482A-A172-0189A04C555B}" type="presParOf" srcId="{29144108-3CE5-43AF-9CC8-DCCECEBFBFDA}" destId="{88193797-05FE-46AB-AE40-3619D8D26258}" srcOrd="0" destOrd="0" presId="urn:microsoft.com/office/officeart/2008/layout/HorizontalMultiLevelHierarchy"/>
    <dgm:cxn modelId="{F3FC7219-6921-471F-A864-4E7A4E796421}" type="presParOf" srcId="{29144108-3CE5-43AF-9CC8-DCCECEBFBFDA}" destId="{FFBDB135-BA96-430A-82F6-6333281F9927}" srcOrd="1" destOrd="0" presId="urn:microsoft.com/office/officeart/2008/layout/HorizontalMultiLevelHierarchy"/>
    <dgm:cxn modelId="{8BDCDC98-AF5B-4EE9-82F1-94CF67EAB375}" type="presParOf" srcId="{1AAEE4F9-73B7-4AA5-9D5F-B4BBAAF24443}" destId="{39A169BB-F202-438A-96C9-DE4EA56DCC57}" srcOrd="8" destOrd="0" presId="urn:microsoft.com/office/officeart/2008/layout/HorizontalMultiLevelHierarchy"/>
    <dgm:cxn modelId="{150377EB-7068-4FFF-B9EC-8FA8BFC8E2EA}" type="presParOf" srcId="{39A169BB-F202-438A-96C9-DE4EA56DCC57}" destId="{1E5D0E71-290F-49F0-B01F-7DB1CDFCB438}" srcOrd="0" destOrd="0" presId="urn:microsoft.com/office/officeart/2008/layout/HorizontalMultiLevelHierarchy"/>
    <dgm:cxn modelId="{9DF798B7-943E-4C4F-BC18-8978632871D6}" type="presParOf" srcId="{1AAEE4F9-73B7-4AA5-9D5F-B4BBAAF24443}" destId="{4A925041-773F-4C86-A503-E07A963857CD}" srcOrd="9" destOrd="0" presId="urn:microsoft.com/office/officeart/2008/layout/HorizontalMultiLevelHierarchy"/>
    <dgm:cxn modelId="{B57E684A-55F6-4A8D-9C33-DE1BC9134F94}" type="presParOf" srcId="{4A925041-773F-4C86-A503-E07A963857CD}" destId="{EB633F64-375C-4C24-B4B7-8E10A8216C05}" srcOrd="0" destOrd="0" presId="urn:microsoft.com/office/officeart/2008/layout/HorizontalMultiLevelHierarchy"/>
    <dgm:cxn modelId="{DCF3ABEE-569A-44CD-8918-559F6F39BEF8}" type="presParOf" srcId="{4A925041-773F-4C86-A503-E07A963857CD}" destId="{C9087AE3-6267-42BD-8097-8DCECE020C9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69BB-F202-438A-96C9-DE4EA56DCC57}">
      <dsp:nvSpPr>
        <dsp:cNvPr id="0" name=""/>
        <dsp:cNvSpPr/>
      </dsp:nvSpPr>
      <dsp:spPr>
        <a:xfrm>
          <a:off x="7956551" y="1175386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2527666"/>
        <a:ext cx="84360" cy="84360"/>
      </dsp:txXfrm>
    </dsp:sp>
    <dsp:sp modelId="{2C9C4185-C54E-44FD-A00F-7336942F60BC}">
      <dsp:nvSpPr>
        <dsp:cNvPr id="0" name=""/>
        <dsp:cNvSpPr/>
      </dsp:nvSpPr>
      <dsp:spPr>
        <a:xfrm>
          <a:off x="7956551" y="1175386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2138819"/>
        <a:ext cx="46075" cy="46075"/>
      </dsp:txXfrm>
    </dsp:sp>
    <dsp:sp modelId="{96BC9C5C-7ABB-45AE-9A41-4A0F55F5DEF2}">
      <dsp:nvSpPr>
        <dsp:cNvPr id="0" name=""/>
        <dsp:cNvSpPr/>
      </dsp:nvSpPr>
      <dsp:spPr>
        <a:xfrm>
          <a:off x="7956551" y="1170814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11743162"/>
        <a:ext cx="21411" cy="21411"/>
      </dsp:txXfrm>
    </dsp:sp>
    <dsp:sp modelId="{E15C84F6-77E6-4B93-82BA-4970A6039C8B}">
      <dsp:nvSpPr>
        <dsp:cNvPr id="0" name=""/>
        <dsp:cNvSpPr/>
      </dsp:nvSpPr>
      <dsp:spPr>
        <a:xfrm>
          <a:off x="7956551" y="1093789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1322841"/>
        <a:ext cx="46075" cy="46075"/>
      </dsp:txXfrm>
    </dsp:sp>
    <dsp:sp modelId="{D945B3BA-F279-471B-A9B0-2868D2AE1C4F}">
      <dsp:nvSpPr>
        <dsp:cNvPr id="0" name=""/>
        <dsp:cNvSpPr/>
      </dsp:nvSpPr>
      <dsp:spPr>
        <a:xfrm>
          <a:off x="7956551" y="10121912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0895710"/>
        <a:ext cx="84360" cy="84360"/>
      </dsp:txXfrm>
    </dsp:sp>
    <dsp:sp modelId="{7AA42C27-189F-4C7C-8516-421C9959C047}">
      <dsp:nvSpPr>
        <dsp:cNvPr id="0" name=""/>
        <dsp:cNvSpPr/>
      </dsp:nvSpPr>
      <dsp:spPr>
        <a:xfrm>
          <a:off x="2497696" y="3811910"/>
          <a:ext cx="3317727" cy="79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8863" y="0"/>
              </a:lnTo>
              <a:lnTo>
                <a:pt x="1658863" y="7941957"/>
              </a:lnTo>
              <a:lnTo>
                <a:pt x="3317727" y="79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41383" y="7567712"/>
        <a:ext cx="430354" cy="430354"/>
      </dsp:txXfrm>
    </dsp:sp>
    <dsp:sp modelId="{367778E5-71E9-4A2F-A101-B424D0E4D087}">
      <dsp:nvSpPr>
        <dsp:cNvPr id="0" name=""/>
        <dsp:cNvSpPr/>
      </dsp:nvSpPr>
      <dsp:spPr>
        <a:xfrm>
          <a:off x="7956551" y="767397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8447776"/>
        <a:ext cx="84360" cy="84360"/>
      </dsp:txXfrm>
    </dsp:sp>
    <dsp:sp modelId="{4C6263DC-14D1-461A-9B1F-F06B0DFB8154}">
      <dsp:nvSpPr>
        <dsp:cNvPr id="0" name=""/>
        <dsp:cNvSpPr/>
      </dsp:nvSpPr>
      <dsp:spPr>
        <a:xfrm>
          <a:off x="7956551" y="767397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8058929"/>
        <a:ext cx="46075" cy="46075"/>
      </dsp:txXfrm>
    </dsp:sp>
    <dsp:sp modelId="{7F18661D-9AC3-4849-A40C-BD085C55ABAE}">
      <dsp:nvSpPr>
        <dsp:cNvPr id="0" name=""/>
        <dsp:cNvSpPr/>
      </dsp:nvSpPr>
      <dsp:spPr>
        <a:xfrm>
          <a:off x="7956551" y="762825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7663272"/>
        <a:ext cx="21411" cy="21411"/>
      </dsp:txXfrm>
    </dsp:sp>
    <dsp:sp modelId="{3E4A597F-D55B-4E39-ABF0-502C3949F946}">
      <dsp:nvSpPr>
        <dsp:cNvPr id="0" name=""/>
        <dsp:cNvSpPr/>
      </dsp:nvSpPr>
      <dsp:spPr>
        <a:xfrm>
          <a:off x="7956551" y="685800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7242951"/>
        <a:ext cx="46075" cy="46075"/>
      </dsp:txXfrm>
    </dsp:sp>
    <dsp:sp modelId="{B32ADC1F-F3D1-47AF-84CA-BD949CAFD42F}">
      <dsp:nvSpPr>
        <dsp:cNvPr id="0" name=""/>
        <dsp:cNvSpPr/>
      </dsp:nvSpPr>
      <dsp:spPr>
        <a:xfrm>
          <a:off x="7956551" y="6042021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6815819"/>
        <a:ext cx="84360" cy="84360"/>
      </dsp:txXfrm>
    </dsp:sp>
    <dsp:sp modelId="{829667AC-7129-4E05-8D20-515F074F568C}">
      <dsp:nvSpPr>
        <dsp:cNvPr id="0" name=""/>
        <dsp:cNvSpPr/>
      </dsp:nvSpPr>
      <dsp:spPr>
        <a:xfrm>
          <a:off x="2497696" y="3811910"/>
          <a:ext cx="3317727" cy="3862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8863" y="0"/>
              </a:lnTo>
              <a:lnTo>
                <a:pt x="1658863" y="3862067"/>
              </a:lnTo>
              <a:lnTo>
                <a:pt x="3317727" y="3862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29274" y="5615658"/>
        <a:ext cx="254572" cy="254572"/>
      </dsp:txXfrm>
    </dsp:sp>
    <dsp:sp modelId="{536836B2-59EA-4228-818A-86B611A8B65C}">
      <dsp:nvSpPr>
        <dsp:cNvPr id="0" name=""/>
        <dsp:cNvSpPr/>
      </dsp:nvSpPr>
      <dsp:spPr>
        <a:xfrm>
          <a:off x="7956551" y="4410065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4795016"/>
        <a:ext cx="46075" cy="46075"/>
      </dsp:txXfrm>
    </dsp:sp>
    <dsp:sp modelId="{3F67F9D6-DEC1-40C9-9E0E-CDDE1F5D4C50}">
      <dsp:nvSpPr>
        <dsp:cNvPr id="0" name=""/>
        <dsp:cNvSpPr/>
      </dsp:nvSpPr>
      <dsp:spPr>
        <a:xfrm>
          <a:off x="7956551" y="4364345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4399360"/>
        <a:ext cx="21411" cy="21411"/>
      </dsp:txXfrm>
    </dsp:sp>
    <dsp:sp modelId="{0A0AFCF2-6112-40D9-9A76-5C3391C9C891}">
      <dsp:nvSpPr>
        <dsp:cNvPr id="0" name=""/>
        <dsp:cNvSpPr/>
      </dsp:nvSpPr>
      <dsp:spPr>
        <a:xfrm>
          <a:off x="7956551" y="3594087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3979038"/>
        <a:ext cx="46075" cy="46075"/>
      </dsp:txXfrm>
    </dsp:sp>
    <dsp:sp modelId="{1BD13354-8BB6-4D71-AE22-E87B248798DC}">
      <dsp:nvSpPr>
        <dsp:cNvPr id="0" name=""/>
        <dsp:cNvSpPr/>
      </dsp:nvSpPr>
      <dsp:spPr>
        <a:xfrm>
          <a:off x="2497696" y="3811910"/>
          <a:ext cx="3317727" cy="598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8863" y="0"/>
              </a:lnTo>
              <a:lnTo>
                <a:pt x="1658863" y="598154"/>
              </a:lnTo>
              <a:lnTo>
                <a:pt x="3317727" y="5981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72280" y="4026707"/>
        <a:ext cx="168560" cy="168560"/>
      </dsp:txXfrm>
    </dsp:sp>
    <dsp:sp modelId="{6DF59971-1E3B-43DA-9CB1-853D5FD0529C}">
      <dsp:nvSpPr>
        <dsp:cNvPr id="0" name=""/>
        <dsp:cNvSpPr/>
      </dsp:nvSpPr>
      <dsp:spPr>
        <a:xfrm>
          <a:off x="2497696" y="3594087"/>
          <a:ext cx="3317727" cy="217823"/>
        </a:xfrm>
        <a:custGeom>
          <a:avLst/>
          <a:gdLst/>
          <a:ahLst/>
          <a:cxnLst/>
          <a:rect l="0" t="0" r="0" b="0"/>
          <a:pathLst>
            <a:path>
              <a:moveTo>
                <a:pt x="0" y="217823"/>
              </a:moveTo>
              <a:lnTo>
                <a:pt x="1658863" y="217823"/>
              </a:lnTo>
              <a:lnTo>
                <a:pt x="1658863" y="0"/>
              </a:lnTo>
              <a:lnTo>
                <a:pt x="331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73439" y="3619877"/>
        <a:ext cx="166243" cy="166243"/>
      </dsp:txXfrm>
    </dsp:sp>
    <dsp:sp modelId="{7C906787-7B33-4C8A-AE79-D51C9E33455F}">
      <dsp:nvSpPr>
        <dsp:cNvPr id="0" name=""/>
        <dsp:cNvSpPr/>
      </dsp:nvSpPr>
      <dsp:spPr>
        <a:xfrm>
          <a:off x="2497696" y="2778109"/>
          <a:ext cx="3317727" cy="1033801"/>
        </a:xfrm>
        <a:custGeom>
          <a:avLst/>
          <a:gdLst/>
          <a:ahLst/>
          <a:cxnLst/>
          <a:rect l="0" t="0" r="0" b="0"/>
          <a:pathLst>
            <a:path>
              <a:moveTo>
                <a:pt x="0" y="1033801"/>
              </a:moveTo>
              <a:lnTo>
                <a:pt x="1658863" y="1033801"/>
              </a:lnTo>
              <a:lnTo>
                <a:pt x="1658863" y="0"/>
              </a:lnTo>
              <a:lnTo>
                <a:pt x="331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69684" y="3208133"/>
        <a:ext cx="173753" cy="173753"/>
      </dsp:txXfrm>
    </dsp:sp>
    <dsp:sp modelId="{134ED23D-E7A5-4060-9F86-5E449FD40106}">
      <dsp:nvSpPr>
        <dsp:cNvPr id="0" name=""/>
        <dsp:cNvSpPr/>
      </dsp:nvSpPr>
      <dsp:spPr>
        <a:xfrm>
          <a:off x="2497696" y="1962131"/>
          <a:ext cx="3317727" cy="1849779"/>
        </a:xfrm>
        <a:custGeom>
          <a:avLst/>
          <a:gdLst/>
          <a:ahLst/>
          <a:cxnLst/>
          <a:rect l="0" t="0" r="0" b="0"/>
          <a:pathLst>
            <a:path>
              <a:moveTo>
                <a:pt x="0" y="1849779"/>
              </a:moveTo>
              <a:lnTo>
                <a:pt x="1658863" y="1849779"/>
              </a:lnTo>
              <a:lnTo>
                <a:pt x="1658863" y="0"/>
              </a:lnTo>
              <a:lnTo>
                <a:pt x="331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061596" y="2792057"/>
        <a:ext cx="189927" cy="189927"/>
      </dsp:txXfrm>
    </dsp:sp>
    <dsp:sp modelId="{CF13DCEC-87F6-4D44-B46F-52C185ED2B8C}">
      <dsp:nvSpPr>
        <dsp:cNvPr id="0" name=""/>
        <dsp:cNvSpPr/>
      </dsp:nvSpPr>
      <dsp:spPr>
        <a:xfrm>
          <a:off x="2497696" y="1146153"/>
          <a:ext cx="3317727" cy="2665757"/>
        </a:xfrm>
        <a:custGeom>
          <a:avLst/>
          <a:gdLst/>
          <a:ahLst/>
          <a:cxnLst/>
          <a:rect l="0" t="0" r="0" b="0"/>
          <a:pathLst>
            <a:path>
              <a:moveTo>
                <a:pt x="0" y="2665757"/>
              </a:moveTo>
              <a:lnTo>
                <a:pt x="1658863" y="2665757"/>
              </a:lnTo>
              <a:lnTo>
                <a:pt x="1658863" y="0"/>
              </a:lnTo>
              <a:lnTo>
                <a:pt x="331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50160" y="2372631"/>
        <a:ext cx="212800" cy="212800"/>
      </dsp:txXfrm>
    </dsp:sp>
    <dsp:sp modelId="{8C0DE0A3-F170-4CB7-8509-51CEFD09298D}">
      <dsp:nvSpPr>
        <dsp:cNvPr id="0" name=""/>
        <dsp:cNvSpPr/>
      </dsp:nvSpPr>
      <dsp:spPr>
        <a:xfrm>
          <a:off x="2497696" y="330175"/>
          <a:ext cx="3317727" cy="3481735"/>
        </a:xfrm>
        <a:custGeom>
          <a:avLst/>
          <a:gdLst/>
          <a:ahLst/>
          <a:cxnLst/>
          <a:rect l="0" t="0" r="0" b="0"/>
          <a:pathLst>
            <a:path>
              <a:moveTo>
                <a:pt x="0" y="3481735"/>
              </a:moveTo>
              <a:lnTo>
                <a:pt x="1658863" y="3481735"/>
              </a:lnTo>
              <a:lnTo>
                <a:pt x="1658863" y="0"/>
              </a:lnTo>
              <a:lnTo>
                <a:pt x="331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36327" y="1950809"/>
        <a:ext cx="240467" cy="240467"/>
      </dsp:txXfrm>
    </dsp:sp>
    <dsp:sp modelId="{F77D4815-BCF2-4057-9E13-4B057051E0FD}">
      <dsp:nvSpPr>
        <dsp:cNvPr id="0" name=""/>
        <dsp:cNvSpPr/>
      </dsp:nvSpPr>
      <dsp:spPr>
        <a:xfrm rot="16200000">
          <a:off x="453457" y="3485519"/>
          <a:ext cx="3435697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“WEDDING BRIDGE” User</a:t>
          </a:r>
        </a:p>
      </dsp:txBody>
      <dsp:txXfrm>
        <a:off x="453457" y="3485519"/>
        <a:ext cx="3435697" cy="652782"/>
      </dsp:txXfrm>
    </dsp:sp>
    <dsp:sp modelId="{A175DED9-6065-4D75-AAEF-BC3D5E345A89}">
      <dsp:nvSpPr>
        <dsp:cNvPr id="0" name=""/>
        <dsp:cNvSpPr/>
      </dsp:nvSpPr>
      <dsp:spPr>
        <a:xfrm>
          <a:off x="5815424" y="378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browse a attractive  and easy user interface.</a:t>
          </a:r>
        </a:p>
      </dsp:txBody>
      <dsp:txXfrm>
        <a:off x="5815424" y="3783"/>
        <a:ext cx="2141126" cy="652782"/>
      </dsp:txXfrm>
    </dsp:sp>
    <dsp:sp modelId="{DD9D0AB8-AA70-4722-BC71-472A16847887}">
      <dsp:nvSpPr>
        <dsp:cNvPr id="0" name=""/>
        <dsp:cNvSpPr/>
      </dsp:nvSpPr>
      <dsp:spPr>
        <a:xfrm>
          <a:off x="5815424" y="81976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browse all the wedding that listed on the platform with dates and location.</a:t>
          </a:r>
        </a:p>
      </dsp:txBody>
      <dsp:txXfrm>
        <a:off x="5815424" y="819762"/>
        <a:ext cx="2141126" cy="652782"/>
      </dsp:txXfrm>
    </dsp:sp>
    <dsp:sp modelId="{CA95C148-6A76-47EB-9ABF-52E018F39A56}">
      <dsp:nvSpPr>
        <dsp:cNvPr id="0" name=""/>
        <dsp:cNvSpPr/>
      </dsp:nvSpPr>
      <dsp:spPr>
        <a:xfrm>
          <a:off x="5815424" y="163574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login and maintain my user profile</a:t>
          </a:r>
        </a:p>
      </dsp:txBody>
      <dsp:txXfrm>
        <a:off x="5815424" y="1635740"/>
        <a:ext cx="2141126" cy="652782"/>
      </dsp:txXfrm>
    </dsp:sp>
    <dsp:sp modelId="{C415F39F-E604-4399-920B-F8C96A67F707}">
      <dsp:nvSpPr>
        <dsp:cNvPr id="0" name=""/>
        <dsp:cNvSpPr/>
      </dsp:nvSpPr>
      <dsp:spPr>
        <a:xfrm>
          <a:off x="5815424" y="245171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See Company Details and News portal</a:t>
          </a:r>
        </a:p>
      </dsp:txBody>
      <dsp:txXfrm>
        <a:off x="5815424" y="2451718"/>
        <a:ext cx="2141126" cy="652782"/>
      </dsp:txXfrm>
    </dsp:sp>
    <dsp:sp modelId="{A1B917EA-2094-4053-9DDE-D5BE9900369E}">
      <dsp:nvSpPr>
        <dsp:cNvPr id="0" name=""/>
        <dsp:cNvSpPr/>
      </dsp:nvSpPr>
      <dsp:spPr>
        <a:xfrm>
          <a:off x="5815424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see peoples reviews on their previous Wedding attend experience</a:t>
          </a:r>
        </a:p>
      </dsp:txBody>
      <dsp:txXfrm>
        <a:off x="5815424" y="3267696"/>
        <a:ext cx="2141126" cy="652782"/>
      </dsp:txXfrm>
    </dsp:sp>
    <dsp:sp modelId="{AEC8907E-0A75-4038-BDE8-A2C1C52FF35B}">
      <dsp:nvSpPr>
        <dsp:cNvPr id="0" name=""/>
        <dsp:cNvSpPr/>
      </dsp:nvSpPr>
      <dsp:spPr>
        <a:xfrm>
          <a:off x="5815424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Local Wedding Host, I want to Host my Wedding</a:t>
          </a:r>
        </a:p>
      </dsp:txBody>
      <dsp:txXfrm>
        <a:off x="5815424" y="4083674"/>
        <a:ext cx="2141126" cy="652782"/>
      </dsp:txXfrm>
    </dsp:sp>
    <dsp:sp modelId="{F1E71FD3-4F20-492B-BB64-FC9D0CEDF881}">
      <dsp:nvSpPr>
        <dsp:cNvPr id="0" name=""/>
        <dsp:cNvSpPr/>
      </dsp:nvSpPr>
      <dsp:spPr>
        <a:xfrm>
          <a:off x="8384776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add all the details info of the wedding including payment receive medium.</a:t>
          </a:r>
        </a:p>
      </dsp:txBody>
      <dsp:txXfrm>
        <a:off x="8384776" y="3267696"/>
        <a:ext cx="2141126" cy="652782"/>
      </dsp:txXfrm>
    </dsp:sp>
    <dsp:sp modelId="{17756201-7387-4FE4-BA38-A1DFCFBD9EA8}">
      <dsp:nvSpPr>
        <dsp:cNvPr id="0" name=""/>
        <dsp:cNvSpPr/>
      </dsp:nvSpPr>
      <dsp:spPr>
        <a:xfrm>
          <a:off x="8384776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don’t want to share all the details personal info to all the user but only share to those who booked for the wedding.</a:t>
          </a:r>
        </a:p>
      </dsp:txBody>
      <dsp:txXfrm>
        <a:off x="8384776" y="4083674"/>
        <a:ext cx="2141126" cy="652782"/>
      </dsp:txXfrm>
    </dsp:sp>
    <dsp:sp modelId="{002A9140-8084-4107-A25A-4BE3F5DAB5E2}">
      <dsp:nvSpPr>
        <dsp:cNvPr id="0" name=""/>
        <dsp:cNvSpPr/>
      </dsp:nvSpPr>
      <dsp:spPr>
        <a:xfrm>
          <a:off x="8384776" y="489965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receive payment on a secure payment gateway system.</a:t>
          </a:r>
        </a:p>
      </dsp:txBody>
      <dsp:txXfrm>
        <a:off x="8384776" y="4899652"/>
        <a:ext cx="2141126" cy="652782"/>
      </dsp:txXfrm>
    </dsp:sp>
    <dsp:sp modelId="{6D57E16F-0576-4055-9BEC-8129280C7FCE}">
      <dsp:nvSpPr>
        <dsp:cNvPr id="0" name=""/>
        <dsp:cNvSpPr/>
      </dsp:nvSpPr>
      <dsp:spPr>
        <a:xfrm>
          <a:off x="5815424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booked for a wedding</a:t>
          </a:r>
        </a:p>
      </dsp:txBody>
      <dsp:txXfrm>
        <a:off x="5815424" y="7347586"/>
        <a:ext cx="2141126" cy="652782"/>
      </dsp:txXfrm>
    </dsp:sp>
    <dsp:sp modelId="{C500A002-E85E-4B3F-93FF-36AB327220F3}">
      <dsp:nvSpPr>
        <dsp:cNvPr id="0" name=""/>
        <dsp:cNvSpPr/>
      </dsp:nvSpPr>
      <dsp:spPr>
        <a:xfrm>
          <a:off x="8384776" y="571563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see details info of the wedding including payment receive medium.</a:t>
          </a:r>
        </a:p>
      </dsp:txBody>
      <dsp:txXfrm>
        <a:off x="8384776" y="5715630"/>
        <a:ext cx="2141126" cy="652782"/>
      </dsp:txXfrm>
    </dsp:sp>
    <dsp:sp modelId="{5A5DF3C7-60E6-459D-BBAF-276E3EF370EB}">
      <dsp:nvSpPr>
        <dsp:cNvPr id="0" name=""/>
        <dsp:cNvSpPr/>
      </dsp:nvSpPr>
      <dsp:spPr>
        <a:xfrm>
          <a:off x="8384776" y="653160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register for the wedding based on my appropriate choice.</a:t>
          </a:r>
        </a:p>
      </dsp:txBody>
      <dsp:txXfrm>
        <a:off x="8384776" y="6531608"/>
        <a:ext cx="2141126" cy="652782"/>
      </dsp:txXfrm>
    </dsp:sp>
    <dsp:sp modelId="{6128558D-6042-485B-B703-AE3735607FBD}">
      <dsp:nvSpPr>
        <dsp:cNvPr id="0" name=""/>
        <dsp:cNvSpPr/>
      </dsp:nvSpPr>
      <dsp:spPr>
        <a:xfrm>
          <a:off x="8384776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able to cancel the registered wedding and get refund.</a:t>
          </a:r>
        </a:p>
      </dsp:txBody>
      <dsp:txXfrm>
        <a:off x="8384776" y="7347586"/>
        <a:ext cx="2141126" cy="652782"/>
      </dsp:txXfrm>
    </dsp:sp>
    <dsp:sp modelId="{47056AC0-1A84-41B2-8A4A-0495F1485B12}">
      <dsp:nvSpPr>
        <dsp:cNvPr id="0" name=""/>
        <dsp:cNvSpPr/>
      </dsp:nvSpPr>
      <dsp:spPr>
        <a:xfrm>
          <a:off x="8384776" y="816356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pay my payment in a secure gateway with multiple payment option.</a:t>
          </a:r>
        </a:p>
      </dsp:txBody>
      <dsp:txXfrm>
        <a:off x="8384776" y="8163564"/>
        <a:ext cx="2141126" cy="652782"/>
      </dsp:txXfrm>
    </dsp:sp>
    <dsp:sp modelId="{C69C853C-9992-4746-B587-C9C2F7F52D3A}">
      <dsp:nvSpPr>
        <dsp:cNvPr id="0" name=""/>
        <dsp:cNvSpPr/>
      </dsp:nvSpPr>
      <dsp:spPr>
        <a:xfrm>
          <a:off x="8384776" y="897954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get Wedding Invitation Card.</a:t>
          </a:r>
        </a:p>
      </dsp:txBody>
      <dsp:txXfrm>
        <a:off x="8384776" y="8979543"/>
        <a:ext cx="2141126" cy="652782"/>
      </dsp:txXfrm>
    </dsp:sp>
    <dsp:sp modelId="{D0F373C9-7046-4810-BFC7-47577304AA71}">
      <dsp:nvSpPr>
        <dsp:cNvPr id="0" name=""/>
        <dsp:cNvSpPr/>
      </dsp:nvSpPr>
      <dsp:spPr>
        <a:xfrm>
          <a:off x="5815424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Login to admin panel and control the system.</a:t>
          </a:r>
        </a:p>
      </dsp:txBody>
      <dsp:txXfrm>
        <a:off x="5815424" y="11427477"/>
        <a:ext cx="2141126" cy="652782"/>
      </dsp:txXfrm>
    </dsp:sp>
    <dsp:sp modelId="{AE6E58CC-C615-4770-B933-8DE7589DB4A0}">
      <dsp:nvSpPr>
        <dsp:cNvPr id="0" name=""/>
        <dsp:cNvSpPr/>
      </dsp:nvSpPr>
      <dsp:spPr>
        <a:xfrm>
          <a:off x="8384776" y="9795521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view reports of system activity so that I can identify potential issues.</a:t>
          </a:r>
        </a:p>
      </dsp:txBody>
      <dsp:txXfrm>
        <a:off x="8384776" y="9795521"/>
        <a:ext cx="2141126" cy="652782"/>
      </dsp:txXfrm>
    </dsp:sp>
    <dsp:sp modelId="{3BAA3634-DE2E-4D82-8CE2-3D8D07309F11}">
      <dsp:nvSpPr>
        <dsp:cNvPr id="0" name=""/>
        <dsp:cNvSpPr/>
      </dsp:nvSpPr>
      <dsp:spPr>
        <a:xfrm>
          <a:off x="8384776" y="10611499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reset user email, or password based on user request.</a:t>
          </a:r>
        </a:p>
      </dsp:txBody>
      <dsp:txXfrm>
        <a:off x="8384776" y="10611499"/>
        <a:ext cx="2141126" cy="652782"/>
      </dsp:txXfrm>
    </dsp:sp>
    <dsp:sp modelId="{30CF1E61-5D46-449A-A4A2-CB80C8A92A05}">
      <dsp:nvSpPr>
        <dsp:cNvPr id="0" name=""/>
        <dsp:cNvSpPr/>
      </dsp:nvSpPr>
      <dsp:spPr>
        <a:xfrm>
          <a:off x="8384776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users list that uses the platform.</a:t>
          </a:r>
        </a:p>
      </dsp:txBody>
      <dsp:txXfrm>
        <a:off x="8384776" y="11427477"/>
        <a:ext cx="2141126" cy="652782"/>
      </dsp:txXfrm>
    </dsp:sp>
    <dsp:sp modelId="{88193797-05FE-46AB-AE40-3619D8D26258}">
      <dsp:nvSpPr>
        <dsp:cNvPr id="0" name=""/>
        <dsp:cNvSpPr/>
      </dsp:nvSpPr>
      <dsp:spPr>
        <a:xfrm>
          <a:off x="8384776" y="12243455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Update the Company News Portal.</a:t>
          </a:r>
        </a:p>
      </dsp:txBody>
      <dsp:txXfrm>
        <a:off x="8384776" y="12243455"/>
        <a:ext cx="2141126" cy="652782"/>
      </dsp:txXfrm>
    </dsp:sp>
    <dsp:sp modelId="{EB633F64-375C-4C24-B4B7-8E10A8216C05}">
      <dsp:nvSpPr>
        <dsp:cNvPr id="0" name=""/>
        <dsp:cNvSpPr/>
      </dsp:nvSpPr>
      <dsp:spPr>
        <a:xfrm>
          <a:off x="8384776" y="1305943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weddings that uses the platform. For instance, delete any wedding with false information.</a:t>
          </a:r>
        </a:p>
      </dsp:txBody>
      <dsp:txXfrm>
        <a:off x="8384776" y="13059433"/>
        <a:ext cx="2141126" cy="652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69BB-F202-438A-96C9-DE4EA56DCC57}">
      <dsp:nvSpPr>
        <dsp:cNvPr id="0" name=""/>
        <dsp:cNvSpPr/>
      </dsp:nvSpPr>
      <dsp:spPr>
        <a:xfrm>
          <a:off x="7956551" y="1175386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2527666"/>
        <a:ext cx="84360" cy="84360"/>
      </dsp:txXfrm>
    </dsp:sp>
    <dsp:sp modelId="{2C9C4185-C54E-44FD-A00F-7336942F60BC}">
      <dsp:nvSpPr>
        <dsp:cNvPr id="0" name=""/>
        <dsp:cNvSpPr/>
      </dsp:nvSpPr>
      <dsp:spPr>
        <a:xfrm>
          <a:off x="7956551" y="1175386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2138819"/>
        <a:ext cx="46075" cy="46075"/>
      </dsp:txXfrm>
    </dsp:sp>
    <dsp:sp modelId="{96BC9C5C-7ABB-45AE-9A41-4A0F55F5DEF2}">
      <dsp:nvSpPr>
        <dsp:cNvPr id="0" name=""/>
        <dsp:cNvSpPr/>
      </dsp:nvSpPr>
      <dsp:spPr>
        <a:xfrm>
          <a:off x="7956551" y="1170814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11743162"/>
        <a:ext cx="21411" cy="21411"/>
      </dsp:txXfrm>
    </dsp:sp>
    <dsp:sp modelId="{E15C84F6-77E6-4B93-82BA-4970A6039C8B}">
      <dsp:nvSpPr>
        <dsp:cNvPr id="0" name=""/>
        <dsp:cNvSpPr/>
      </dsp:nvSpPr>
      <dsp:spPr>
        <a:xfrm>
          <a:off x="7956551" y="1093789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1322841"/>
        <a:ext cx="46075" cy="46075"/>
      </dsp:txXfrm>
    </dsp:sp>
    <dsp:sp modelId="{D945B3BA-F279-471B-A9B0-2868D2AE1C4F}">
      <dsp:nvSpPr>
        <dsp:cNvPr id="0" name=""/>
        <dsp:cNvSpPr/>
      </dsp:nvSpPr>
      <dsp:spPr>
        <a:xfrm>
          <a:off x="7956551" y="10121912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0895710"/>
        <a:ext cx="84360" cy="84360"/>
      </dsp:txXfrm>
    </dsp:sp>
    <dsp:sp modelId="{7AA42C27-189F-4C7C-8516-421C9959C047}">
      <dsp:nvSpPr>
        <dsp:cNvPr id="0" name=""/>
        <dsp:cNvSpPr/>
      </dsp:nvSpPr>
      <dsp:spPr>
        <a:xfrm>
          <a:off x="2446897" y="8343286"/>
          <a:ext cx="3368527" cy="341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4263" y="0"/>
              </a:lnTo>
              <a:lnTo>
                <a:pt x="1684263" y="3410582"/>
              </a:lnTo>
              <a:lnTo>
                <a:pt x="3368527" y="3410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11319" y="9928736"/>
        <a:ext cx="239682" cy="239682"/>
      </dsp:txXfrm>
    </dsp:sp>
    <dsp:sp modelId="{367778E5-71E9-4A2F-A101-B424D0E4D087}">
      <dsp:nvSpPr>
        <dsp:cNvPr id="0" name=""/>
        <dsp:cNvSpPr/>
      </dsp:nvSpPr>
      <dsp:spPr>
        <a:xfrm>
          <a:off x="7956551" y="767397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8447776"/>
        <a:ext cx="84360" cy="84360"/>
      </dsp:txXfrm>
    </dsp:sp>
    <dsp:sp modelId="{4C6263DC-14D1-461A-9B1F-F06B0DFB8154}">
      <dsp:nvSpPr>
        <dsp:cNvPr id="0" name=""/>
        <dsp:cNvSpPr/>
      </dsp:nvSpPr>
      <dsp:spPr>
        <a:xfrm>
          <a:off x="7956551" y="767397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8058929"/>
        <a:ext cx="46075" cy="46075"/>
      </dsp:txXfrm>
    </dsp:sp>
    <dsp:sp modelId="{7F18661D-9AC3-4849-A40C-BD085C55ABAE}">
      <dsp:nvSpPr>
        <dsp:cNvPr id="0" name=""/>
        <dsp:cNvSpPr/>
      </dsp:nvSpPr>
      <dsp:spPr>
        <a:xfrm>
          <a:off x="7956551" y="762825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7663272"/>
        <a:ext cx="21411" cy="21411"/>
      </dsp:txXfrm>
    </dsp:sp>
    <dsp:sp modelId="{3E4A597F-D55B-4E39-ABF0-502C3949F946}">
      <dsp:nvSpPr>
        <dsp:cNvPr id="0" name=""/>
        <dsp:cNvSpPr/>
      </dsp:nvSpPr>
      <dsp:spPr>
        <a:xfrm>
          <a:off x="7956551" y="685800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7242951"/>
        <a:ext cx="46075" cy="46075"/>
      </dsp:txXfrm>
    </dsp:sp>
    <dsp:sp modelId="{B32ADC1F-F3D1-47AF-84CA-BD949CAFD42F}">
      <dsp:nvSpPr>
        <dsp:cNvPr id="0" name=""/>
        <dsp:cNvSpPr/>
      </dsp:nvSpPr>
      <dsp:spPr>
        <a:xfrm>
          <a:off x="7956551" y="6042021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6815819"/>
        <a:ext cx="84360" cy="84360"/>
      </dsp:txXfrm>
    </dsp:sp>
    <dsp:sp modelId="{829667AC-7129-4E05-8D20-515F074F568C}">
      <dsp:nvSpPr>
        <dsp:cNvPr id="0" name=""/>
        <dsp:cNvSpPr/>
      </dsp:nvSpPr>
      <dsp:spPr>
        <a:xfrm>
          <a:off x="2446897" y="7673978"/>
          <a:ext cx="3368527" cy="669308"/>
        </a:xfrm>
        <a:custGeom>
          <a:avLst/>
          <a:gdLst/>
          <a:ahLst/>
          <a:cxnLst/>
          <a:rect l="0" t="0" r="0" b="0"/>
          <a:pathLst>
            <a:path>
              <a:moveTo>
                <a:pt x="0" y="669308"/>
              </a:moveTo>
              <a:lnTo>
                <a:pt x="1684263" y="669308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45301" y="7922772"/>
        <a:ext cx="171718" cy="171718"/>
      </dsp:txXfrm>
    </dsp:sp>
    <dsp:sp modelId="{536836B2-59EA-4228-818A-86B611A8B65C}">
      <dsp:nvSpPr>
        <dsp:cNvPr id="0" name=""/>
        <dsp:cNvSpPr/>
      </dsp:nvSpPr>
      <dsp:spPr>
        <a:xfrm>
          <a:off x="7956551" y="4410065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4795016"/>
        <a:ext cx="46075" cy="46075"/>
      </dsp:txXfrm>
    </dsp:sp>
    <dsp:sp modelId="{3F67F9D6-DEC1-40C9-9E0E-CDDE1F5D4C50}">
      <dsp:nvSpPr>
        <dsp:cNvPr id="0" name=""/>
        <dsp:cNvSpPr/>
      </dsp:nvSpPr>
      <dsp:spPr>
        <a:xfrm>
          <a:off x="7956551" y="4364345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4399360"/>
        <a:ext cx="21411" cy="21411"/>
      </dsp:txXfrm>
    </dsp:sp>
    <dsp:sp modelId="{0A0AFCF2-6112-40D9-9A76-5C3391C9C891}">
      <dsp:nvSpPr>
        <dsp:cNvPr id="0" name=""/>
        <dsp:cNvSpPr/>
      </dsp:nvSpPr>
      <dsp:spPr>
        <a:xfrm>
          <a:off x="7956551" y="3594087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3979038"/>
        <a:ext cx="46075" cy="46075"/>
      </dsp:txXfrm>
    </dsp:sp>
    <dsp:sp modelId="{1BD13354-8BB6-4D71-AE22-E87B248798DC}">
      <dsp:nvSpPr>
        <dsp:cNvPr id="0" name=""/>
        <dsp:cNvSpPr/>
      </dsp:nvSpPr>
      <dsp:spPr>
        <a:xfrm>
          <a:off x="2446897" y="4410065"/>
          <a:ext cx="3368527" cy="3933220"/>
        </a:xfrm>
        <a:custGeom>
          <a:avLst/>
          <a:gdLst/>
          <a:ahLst/>
          <a:cxnLst/>
          <a:rect l="0" t="0" r="0" b="0"/>
          <a:pathLst>
            <a:path>
              <a:moveTo>
                <a:pt x="0" y="3933220"/>
              </a:moveTo>
              <a:lnTo>
                <a:pt x="1684263" y="3933220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01697" y="6247212"/>
        <a:ext cx="258926" cy="258926"/>
      </dsp:txXfrm>
    </dsp:sp>
    <dsp:sp modelId="{6DF59971-1E3B-43DA-9CB1-853D5FD0529C}">
      <dsp:nvSpPr>
        <dsp:cNvPr id="0" name=""/>
        <dsp:cNvSpPr/>
      </dsp:nvSpPr>
      <dsp:spPr>
        <a:xfrm>
          <a:off x="2446897" y="3594087"/>
          <a:ext cx="3368527" cy="4749198"/>
        </a:xfrm>
        <a:custGeom>
          <a:avLst/>
          <a:gdLst/>
          <a:ahLst/>
          <a:cxnLst/>
          <a:rect l="0" t="0" r="0" b="0"/>
          <a:pathLst>
            <a:path>
              <a:moveTo>
                <a:pt x="0" y="4749198"/>
              </a:moveTo>
              <a:lnTo>
                <a:pt x="1684263" y="4749198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85597" y="5823123"/>
        <a:ext cx="291126" cy="291126"/>
      </dsp:txXfrm>
    </dsp:sp>
    <dsp:sp modelId="{7C906787-7B33-4C8A-AE79-D51C9E33455F}">
      <dsp:nvSpPr>
        <dsp:cNvPr id="0" name=""/>
        <dsp:cNvSpPr/>
      </dsp:nvSpPr>
      <dsp:spPr>
        <a:xfrm>
          <a:off x="2446897" y="2778109"/>
          <a:ext cx="3368527" cy="5565176"/>
        </a:xfrm>
        <a:custGeom>
          <a:avLst/>
          <a:gdLst/>
          <a:ahLst/>
          <a:cxnLst/>
          <a:rect l="0" t="0" r="0" b="0"/>
          <a:pathLst>
            <a:path>
              <a:moveTo>
                <a:pt x="0" y="5565176"/>
              </a:moveTo>
              <a:lnTo>
                <a:pt x="1684263" y="5565176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68530" y="5398066"/>
        <a:ext cx="325262" cy="325262"/>
      </dsp:txXfrm>
    </dsp:sp>
    <dsp:sp modelId="{134ED23D-E7A5-4060-9F86-5E449FD40106}">
      <dsp:nvSpPr>
        <dsp:cNvPr id="0" name=""/>
        <dsp:cNvSpPr/>
      </dsp:nvSpPr>
      <dsp:spPr>
        <a:xfrm>
          <a:off x="2446897" y="1962131"/>
          <a:ext cx="3368527" cy="6381154"/>
        </a:xfrm>
        <a:custGeom>
          <a:avLst/>
          <a:gdLst/>
          <a:ahLst/>
          <a:cxnLst/>
          <a:rect l="0" t="0" r="0" b="0"/>
          <a:pathLst>
            <a:path>
              <a:moveTo>
                <a:pt x="0" y="6381154"/>
              </a:moveTo>
              <a:lnTo>
                <a:pt x="1684263" y="6381154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50768" y="4972316"/>
        <a:ext cx="360784" cy="360784"/>
      </dsp:txXfrm>
    </dsp:sp>
    <dsp:sp modelId="{CF13DCEC-87F6-4D44-B46F-52C185ED2B8C}">
      <dsp:nvSpPr>
        <dsp:cNvPr id="0" name=""/>
        <dsp:cNvSpPr/>
      </dsp:nvSpPr>
      <dsp:spPr>
        <a:xfrm>
          <a:off x="2446897" y="1146153"/>
          <a:ext cx="3368527" cy="7197132"/>
        </a:xfrm>
        <a:custGeom>
          <a:avLst/>
          <a:gdLst/>
          <a:ahLst/>
          <a:cxnLst/>
          <a:rect l="0" t="0" r="0" b="0"/>
          <a:pathLst>
            <a:path>
              <a:moveTo>
                <a:pt x="0" y="7197132"/>
              </a:moveTo>
              <a:lnTo>
                <a:pt x="1684263" y="7197132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32500" y="4546059"/>
        <a:ext cx="397321" cy="397321"/>
      </dsp:txXfrm>
    </dsp:sp>
    <dsp:sp modelId="{8C0DE0A3-F170-4CB7-8509-51CEFD09298D}">
      <dsp:nvSpPr>
        <dsp:cNvPr id="0" name=""/>
        <dsp:cNvSpPr/>
      </dsp:nvSpPr>
      <dsp:spPr>
        <a:xfrm>
          <a:off x="2446897" y="330175"/>
          <a:ext cx="3368527" cy="8013111"/>
        </a:xfrm>
        <a:custGeom>
          <a:avLst/>
          <a:gdLst/>
          <a:ahLst/>
          <a:cxnLst/>
          <a:rect l="0" t="0" r="0" b="0"/>
          <a:pathLst>
            <a:path>
              <a:moveTo>
                <a:pt x="0" y="8013111"/>
              </a:moveTo>
              <a:lnTo>
                <a:pt x="1684263" y="8013111"/>
              </a:lnTo>
              <a:lnTo>
                <a:pt x="1684263" y="0"/>
              </a:lnTo>
              <a:lnTo>
                <a:pt x="33685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13852" y="4119422"/>
        <a:ext cx="434617" cy="434617"/>
      </dsp:txXfrm>
    </dsp:sp>
    <dsp:sp modelId="{F77D4815-BCF2-4057-9E13-4B057051E0FD}">
      <dsp:nvSpPr>
        <dsp:cNvPr id="0" name=""/>
        <dsp:cNvSpPr/>
      </dsp:nvSpPr>
      <dsp:spPr>
        <a:xfrm rot="16200000">
          <a:off x="402657" y="8016895"/>
          <a:ext cx="3435697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“WEDDING BRIDGE” User</a:t>
          </a:r>
        </a:p>
      </dsp:txBody>
      <dsp:txXfrm>
        <a:off x="402657" y="8016895"/>
        <a:ext cx="3435697" cy="652782"/>
      </dsp:txXfrm>
    </dsp:sp>
    <dsp:sp modelId="{A175DED9-6065-4D75-AAEF-BC3D5E345A89}">
      <dsp:nvSpPr>
        <dsp:cNvPr id="0" name=""/>
        <dsp:cNvSpPr/>
      </dsp:nvSpPr>
      <dsp:spPr>
        <a:xfrm>
          <a:off x="5815424" y="378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browse a attractive  and easy user interface.</a:t>
          </a:r>
        </a:p>
      </dsp:txBody>
      <dsp:txXfrm>
        <a:off x="5815424" y="3783"/>
        <a:ext cx="2141126" cy="652782"/>
      </dsp:txXfrm>
    </dsp:sp>
    <dsp:sp modelId="{DD9D0AB8-AA70-4722-BC71-472A16847887}">
      <dsp:nvSpPr>
        <dsp:cNvPr id="0" name=""/>
        <dsp:cNvSpPr/>
      </dsp:nvSpPr>
      <dsp:spPr>
        <a:xfrm>
          <a:off x="5815424" y="81976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browse all the wedding that listed on the platform with dates and location.</a:t>
          </a:r>
        </a:p>
      </dsp:txBody>
      <dsp:txXfrm>
        <a:off x="5815424" y="819762"/>
        <a:ext cx="2141126" cy="652782"/>
      </dsp:txXfrm>
    </dsp:sp>
    <dsp:sp modelId="{CA95C148-6A76-47EB-9ABF-52E018F39A56}">
      <dsp:nvSpPr>
        <dsp:cNvPr id="0" name=""/>
        <dsp:cNvSpPr/>
      </dsp:nvSpPr>
      <dsp:spPr>
        <a:xfrm>
          <a:off x="5815424" y="163574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login and maintain my user profile</a:t>
          </a:r>
        </a:p>
      </dsp:txBody>
      <dsp:txXfrm>
        <a:off x="5815424" y="1635740"/>
        <a:ext cx="2141126" cy="652782"/>
      </dsp:txXfrm>
    </dsp:sp>
    <dsp:sp modelId="{C415F39F-E604-4399-920B-F8C96A67F707}">
      <dsp:nvSpPr>
        <dsp:cNvPr id="0" name=""/>
        <dsp:cNvSpPr/>
      </dsp:nvSpPr>
      <dsp:spPr>
        <a:xfrm>
          <a:off x="5815424" y="245171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See Company Details and News portal</a:t>
          </a:r>
        </a:p>
      </dsp:txBody>
      <dsp:txXfrm>
        <a:off x="5815424" y="2451718"/>
        <a:ext cx="2141126" cy="652782"/>
      </dsp:txXfrm>
    </dsp:sp>
    <dsp:sp modelId="{A1B917EA-2094-4053-9DDE-D5BE9900369E}">
      <dsp:nvSpPr>
        <dsp:cNvPr id="0" name=""/>
        <dsp:cNvSpPr/>
      </dsp:nvSpPr>
      <dsp:spPr>
        <a:xfrm>
          <a:off x="5815424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see peoples reviews on their previous Wedding attend experience</a:t>
          </a:r>
        </a:p>
      </dsp:txBody>
      <dsp:txXfrm>
        <a:off x="5815424" y="3267696"/>
        <a:ext cx="2141126" cy="652782"/>
      </dsp:txXfrm>
    </dsp:sp>
    <dsp:sp modelId="{AEC8907E-0A75-4038-BDE8-A2C1C52FF35B}">
      <dsp:nvSpPr>
        <dsp:cNvPr id="0" name=""/>
        <dsp:cNvSpPr/>
      </dsp:nvSpPr>
      <dsp:spPr>
        <a:xfrm>
          <a:off x="5815424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Local Wedding Host, I want to Host my Wedding</a:t>
          </a:r>
        </a:p>
      </dsp:txBody>
      <dsp:txXfrm>
        <a:off x="5815424" y="4083674"/>
        <a:ext cx="2141126" cy="652782"/>
      </dsp:txXfrm>
    </dsp:sp>
    <dsp:sp modelId="{F1E71FD3-4F20-492B-BB64-FC9D0CEDF881}">
      <dsp:nvSpPr>
        <dsp:cNvPr id="0" name=""/>
        <dsp:cNvSpPr/>
      </dsp:nvSpPr>
      <dsp:spPr>
        <a:xfrm>
          <a:off x="8384776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add all the details info of the wedding including payment receive medium.</a:t>
          </a:r>
        </a:p>
      </dsp:txBody>
      <dsp:txXfrm>
        <a:off x="8384776" y="3267696"/>
        <a:ext cx="2141126" cy="652782"/>
      </dsp:txXfrm>
    </dsp:sp>
    <dsp:sp modelId="{17756201-7387-4FE4-BA38-A1DFCFBD9EA8}">
      <dsp:nvSpPr>
        <dsp:cNvPr id="0" name=""/>
        <dsp:cNvSpPr/>
      </dsp:nvSpPr>
      <dsp:spPr>
        <a:xfrm>
          <a:off x="8384776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don’t want to share all the details personal info to all the user but only share to those who booked for the wedding.</a:t>
          </a:r>
        </a:p>
      </dsp:txBody>
      <dsp:txXfrm>
        <a:off x="8384776" y="4083674"/>
        <a:ext cx="2141126" cy="652782"/>
      </dsp:txXfrm>
    </dsp:sp>
    <dsp:sp modelId="{002A9140-8084-4107-A25A-4BE3F5DAB5E2}">
      <dsp:nvSpPr>
        <dsp:cNvPr id="0" name=""/>
        <dsp:cNvSpPr/>
      </dsp:nvSpPr>
      <dsp:spPr>
        <a:xfrm>
          <a:off x="8384776" y="489965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receive payment on a secure payment gateway system.</a:t>
          </a:r>
        </a:p>
      </dsp:txBody>
      <dsp:txXfrm>
        <a:off x="8384776" y="4899652"/>
        <a:ext cx="2141126" cy="652782"/>
      </dsp:txXfrm>
    </dsp:sp>
    <dsp:sp modelId="{6D57E16F-0576-4055-9BEC-8129280C7FCE}">
      <dsp:nvSpPr>
        <dsp:cNvPr id="0" name=""/>
        <dsp:cNvSpPr/>
      </dsp:nvSpPr>
      <dsp:spPr>
        <a:xfrm>
          <a:off x="5815424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booked for a wedding</a:t>
          </a:r>
        </a:p>
      </dsp:txBody>
      <dsp:txXfrm>
        <a:off x="5815424" y="7347586"/>
        <a:ext cx="2141126" cy="652782"/>
      </dsp:txXfrm>
    </dsp:sp>
    <dsp:sp modelId="{C500A002-E85E-4B3F-93FF-36AB327220F3}">
      <dsp:nvSpPr>
        <dsp:cNvPr id="0" name=""/>
        <dsp:cNvSpPr/>
      </dsp:nvSpPr>
      <dsp:spPr>
        <a:xfrm>
          <a:off x="8384776" y="571563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see details info of the wedding including payment receive medium.</a:t>
          </a:r>
        </a:p>
      </dsp:txBody>
      <dsp:txXfrm>
        <a:off x="8384776" y="5715630"/>
        <a:ext cx="2141126" cy="652782"/>
      </dsp:txXfrm>
    </dsp:sp>
    <dsp:sp modelId="{5A5DF3C7-60E6-459D-BBAF-276E3EF370EB}">
      <dsp:nvSpPr>
        <dsp:cNvPr id="0" name=""/>
        <dsp:cNvSpPr/>
      </dsp:nvSpPr>
      <dsp:spPr>
        <a:xfrm>
          <a:off x="8384776" y="653160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register for the wedding based on my appropriate choice.</a:t>
          </a:r>
        </a:p>
      </dsp:txBody>
      <dsp:txXfrm>
        <a:off x="8384776" y="6531608"/>
        <a:ext cx="2141126" cy="652782"/>
      </dsp:txXfrm>
    </dsp:sp>
    <dsp:sp modelId="{6128558D-6042-485B-B703-AE3735607FBD}">
      <dsp:nvSpPr>
        <dsp:cNvPr id="0" name=""/>
        <dsp:cNvSpPr/>
      </dsp:nvSpPr>
      <dsp:spPr>
        <a:xfrm>
          <a:off x="8384776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able to cancel the registered wedding and get refund.</a:t>
          </a:r>
        </a:p>
      </dsp:txBody>
      <dsp:txXfrm>
        <a:off x="8384776" y="7347586"/>
        <a:ext cx="2141126" cy="652782"/>
      </dsp:txXfrm>
    </dsp:sp>
    <dsp:sp modelId="{47056AC0-1A84-41B2-8A4A-0495F1485B12}">
      <dsp:nvSpPr>
        <dsp:cNvPr id="0" name=""/>
        <dsp:cNvSpPr/>
      </dsp:nvSpPr>
      <dsp:spPr>
        <a:xfrm>
          <a:off x="8384776" y="816356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pay my payment in a secure gateway with multiple payment option.</a:t>
          </a:r>
        </a:p>
      </dsp:txBody>
      <dsp:txXfrm>
        <a:off x="8384776" y="8163564"/>
        <a:ext cx="2141126" cy="652782"/>
      </dsp:txXfrm>
    </dsp:sp>
    <dsp:sp modelId="{C69C853C-9992-4746-B587-C9C2F7F52D3A}">
      <dsp:nvSpPr>
        <dsp:cNvPr id="0" name=""/>
        <dsp:cNvSpPr/>
      </dsp:nvSpPr>
      <dsp:spPr>
        <a:xfrm>
          <a:off x="8384776" y="897954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get Wedding Invitation Card.</a:t>
          </a:r>
        </a:p>
      </dsp:txBody>
      <dsp:txXfrm>
        <a:off x="8384776" y="8979543"/>
        <a:ext cx="2141126" cy="652782"/>
      </dsp:txXfrm>
    </dsp:sp>
    <dsp:sp modelId="{D0F373C9-7046-4810-BFC7-47577304AA71}">
      <dsp:nvSpPr>
        <dsp:cNvPr id="0" name=""/>
        <dsp:cNvSpPr/>
      </dsp:nvSpPr>
      <dsp:spPr>
        <a:xfrm>
          <a:off x="5815424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Login to admin panel and control the system.</a:t>
          </a:r>
        </a:p>
      </dsp:txBody>
      <dsp:txXfrm>
        <a:off x="5815424" y="11427477"/>
        <a:ext cx="2141126" cy="652782"/>
      </dsp:txXfrm>
    </dsp:sp>
    <dsp:sp modelId="{AE6E58CC-C615-4770-B933-8DE7589DB4A0}">
      <dsp:nvSpPr>
        <dsp:cNvPr id="0" name=""/>
        <dsp:cNvSpPr/>
      </dsp:nvSpPr>
      <dsp:spPr>
        <a:xfrm>
          <a:off x="8384776" y="9795521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view reports of system activity so that I can identify potential issues.</a:t>
          </a:r>
        </a:p>
      </dsp:txBody>
      <dsp:txXfrm>
        <a:off x="8384776" y="9795521"/>
        <a:ext cx="2141126" cy="652782"/>
      </dsp:txXfrm>
    </dsp:sp>
    <dsp:sp modelId="{3BAA3634-DE2E-4D82-8CE2-3D8D07309F11}">
      <dsp:nvSpPr>
        <dsp:cNvPr id="0" name=""/>
        <dsp:cNvSpPr/>
      </dsp:nvSpPr>
      <dsp:spPr>
        <a:xfrm>
          <a:off x="8384776" y="10611499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reset user email, or password based on user request.</a:t>
          </a:r>
        </a:p>
      </dsp:txBody>
      <dsp:txXfrm>
        <a:off x="8384776" y="10611499"/>
        <a:ext cx="2141126" cy="652782"/>
      </dsp:txXfrm>
    </dsp:sp>
    <dsp:sp modelId="{30CF1E61-5D46-449A-A4A2-CB80C8A92A05}">
      <dsp:nvSpPr>
        <dsp:cNvPr id="0" name=""/>
        <dsp:cNvSpPr/>
      </dsp:nvSpPr>
      <dsp:spPr>
        <a:xfrm>
          <a:off x="8384776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users list that uses the platform.</a:t>
          </a:r>
        </a:p>
      </dsp:txBody>
      <dsp:txXfrm>
        <a:off x="8384776" y="11427477"/>
        <a:ext cx="2141126" cy="652782"/>
      </dsp:txXfrm>
    </dsp:sp>
    <dsp:sp modelId="{88193797-05FE-46AB-AE40-3619D8D26258}">
      <dsp:nvSpPr>
        <dsp:cNvPr id="0" name=""/>
        <dsp:cNvSpPr/>
      </dsp:nvSpPr>
      <dsp:spPr>
        <a:xfrm>
          <a:off x="8384776" y="12243455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Update the Company News Portal.</a:t>
          </a:r>
        </a:p>
      </dsp:txBody>
      <dsp:txXfrm>
        <a:off x="8384776" y="12243455"/>
        <a:ext cx="2141126" cy="652782"/>
      </dsp:txXfrm>
    </dsp:sp>
    <dsp:sp modelId="{EB633F64-375C-4C24-B4B7-8E10A8216C05}">
      <dsp:nvSpPr>
        <dsp:cNvPr id="0" name=""/>
        <dsp:cNvSpPr/>
      </dsp:nvSpPr>
      <dsp:spPr>
        <a:xfrm>
          <a:off x="8384776" y="1305943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weddings that uses the platform. For instance, delete any wedding with false information.</a:t>
          </a:r>
        </a:p>
      </dsp:txBody>
      <dsp:txXfrm>
        <a:off x="8384776" y="13059433"/>
        <a:ext cx="2141126" cy="652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69BB-F202-438A-96C9-DE4EA56DCC57}">
      <dsp:nvSpPr>
        <dsp:cNvPr id="0" name=""/>
        <dsp:cNvSpPr/>
      </dsp:nvSpPr>
      <dsp:spPr>
        <a:xfrm>
          <a:off x="7956551" y="1175386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2527666"/>
        <a:ext cx="84360" cy="84360"/>
      </dsp:txXfrm>
    </dsp:sp>
    <dsp:sp modelId="{2C9C4185-C54E-44FD-A00F-7336942F60BC}">
      <dsp:nvSpPr>
        <dsp:cNvPr id="0" name=""/>
        <dsp:cNvSpPr/>
      </dsp:nvSpPr>
      <dsp:spPr>
        <a:xfrm>
          <a:off x="7956551" y="1175386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2138819"/>
        <a:ext cx="46075" cy="46075"/>
      </dsp:txXfrm>
    </dsp:sp>
    <dsp:sp modelId="{96BC9C5C-7ABB-45AE-9A41-4A0F55F5DEF2}">
      <dsp:nvSpPr>
        <dsp:cNvPr id="0" name=""/>
        <dsp:cNvSpPr/>
      </dsp:nvSpPr>
      <dsp:spPr>
        <a:xfrm>
          <a:off x="7956551" y="1170814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11743162"/>
        <a:ext cx="21411" cy="21411"/>
      </dsp:txXfrm>
    </dsp:sp>
    <dsp:sp modelId="{E15C84F6-77E6-4B93-82BA-4970A6039C8B}">
      <dsp:nvSpPr>
        <dsp:cNvPr id="0" name=""/>
        <dsp:cNvSpPr/>
      </dsp:nvSpPr>
      <dsp:spPr>
        <a:xfrm>
          <a:off x="7956551" y="1093789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11322841"/>
        <a:ext cx="46075" cy="46075"/>
      </dsp:txXfrm>
    </dsp:sp>
    <dsp:sp modelId="{D945B3BA-F279-471B-A9B0-2868D2AE1C4F}">
      <dsp:nvSpPr>
        <dsp:cNvPr id="0" name=""/>
        <dsp:cNvSpPr/>
      </dsp:nvSpPr>
      <dsp:spPr>
        <a:xfrm>
          <a:off x="7956551" y="10121912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10895710"/>
        <a:ext cx="84360" cy="84360"/>
      </dsp:txXfrm>
    </dsp:sp>
    <dsp:sp modelId="{7AA42C27-189F-4C7C-8516-421C9959C047}">
      <dsp:nvSpPr>
        <dsp:cNvPr id="0" name=""/>
        <dsp:cNvSpPr/>
      </dsp:nvSpPr>
      <dsp:spPr>
        <a:xfrm>
          <a:off x="2457054" y="9714885"/>
          <a:ext cx="3358370" cy="2038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9185" y="0"/>
              </a:lnTo>
              <a:lnTo>
                <a:pt x="1679185" y="2038983"/>
              </a:lnTo>
              <a:lnTo>
                <a:pt x="3358370" y="2038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38017" y="10636154"/>
        <a:ext cx="196444" cy="196444"/>
      </dsp:txXfrm>
    </dsp:sp>
    <dsp:sp modelId="{367778E5-71E9-4A2F-A101-B424D0E4D087}">
      <dsp:nvSpPr>
        <dsp:cNvPr id="0" name=""/>
        <dsp:cNvSpPr/>
      </dsp:nvSpPr>
      <dsp:spPr>
        <a:xfrm>
          <a:off x="7956551" y="7673978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1631956"/>
              </a:lnTo>
              <a:lnTo>
                <a:pt x="428225" y="1631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8447776"/>
        <a:ext cx="84360" cy="84360"/>
      </dsp:txXfrm>
    </dsp:sp>
    <dsp:sp modelId="{4C6263DC-14D1-461A-9B1F-F06B0DFB8154}">
      <dsp:nvSpPr>
        <dsp:cNvPr id="0" name=""/>
        <dsp:cNvSpPr/>
      </dsp:nvSpPr>
      <dsp:spPr>
        <a:xfrm>
          <a:off x="7956551" y="7673978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8058929"/>
        <a:ext cx="46075" cy="46075"/>
      </dsp:txXfrm>
    </dsp:sp>
    <dsp:sp modelId="{7F18661D-9AC3-4849-A40C-BD085C55ABAE}">
      <dsp:nvSpPr>
        <dsp:cNvPr id="0" name=""/>
        <dsp:cNvSpPr/>
      </dsp:nvSpPr>
      <dsp:spPr>
        <a:xfrm>
          <a:off x="7956551" y="7628258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7663272"/>
        <a:ext cx="21411" cy="21411"/>
      </dsp:txXfrm>
    </dsp:sp>
    <dsp:sp modelId="{3E4A597F-D55B-4E39-ABF0-502C3949F946}">
      <dsp:nvSpPr>
        <dsp:cNvPr id="0" name=""/>
        <dsp:cNvSpPr/>
      </dsp:nvSpPr>
      <dsp:spPr>
        <a:xfrm>
          <a:off x="7956551" y="6858000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7242951"/>
        <a:ext cx="46075" cy="46075"/>
      </dsp:txXfrm>
    </dsp:sp>
    <dsp:sp modelId="{B32ADC1F-F3D1-47AF-84CA-BD949CAFD42F}">
      <dsp:nvSpPr>
        <dsp:cNvPr id="0" name=""/>
        <dsp:cNvSpPr/>
      </dsp:nvSpPr>
      <dsp:spPr>
        <a:xfrm>
          <a:off x="7956551" y="6042021"/>
          <a:ext cx="428225" cy="1631956"/>
        </a:xfrm>
        <a:custGeom>
          <a:avLst/>
          <a:gdLst/>
          <a:ahLst/>
          <a:cxnLst/>
          <a:rect l="0" t="0" r="0" b="0"/>
          <a:pathLst>
            <a:path>
              <a:moveTo>
                <a:pt x="0" y="1631956"/>
              </a:moveTo>
              <a:lnTo>
                <a:pt x="214112" y="1631956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128483" y="6815819"/>
        <a:ext cx="84360" cy="84360"/>
      </dsp:txXfrm>
    </dsp:sp>
    <dsp:sp modelId="{829667AC-7129-4E05-8D20-515F074F568C}">
      <dsp:nvSpPr>
        <dsp:cNvPr id="0" name=""/>
        <dsp:cNvSpPr/>
      </dsp:nvSpPr>
      <dsp:spPr>
        <a:xfrm>
          <a:off x="2457054" y="7673978"/>
          <a:ext cx="3358370" cy="2040907"/>
        </a:xfrm>
        <a:custGeom>
          <a:avLst/>
          <a:gdLst/>
          <a:ahLst/>
          <a:cxnLst/>
          <a:rect l="0" t="0" r="0" b="0"/>
          <a:pathLst>
            <a:path>
              <a:moveTo>
                <a:pt x="0" y="2040907"/>
              </a:moveTo>
              <a:lnTo>
                <a:pt x="1679185" y="2040907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37992" y="8596184"/>
        <a:ext cx="196493" cy="196493"/>
      </dsp:txXfrm>
    </dsp:sp>
    <dsp:sp modelId="{536836B2-59EA-4228-818A-86B611A8B65C}">
      <dsp:nvSpPr>
        <dsp:cNvPr id="0" name=""/>
        <dsp:cNvSpPr/>
      </dsp:nvSpPr>
      <dsp:spPr>
        <a:xfrm>
          <a:off x="7956551" y="4410065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12" y="0"/>
              </a:lnTo>
              <a:lnTo>
                <a:pt x="214112" y="815978"/>
              </a:lnTo>
              <a:lnTo>
                <a:pt x="428225" y="815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4795016"/>
        <a:ext cx="46075" cy="46075"/>
      </dsp:txXfrm>
    </dsp:sp>
    <dsp:sp modelId="{3F67F9D6-DEC1-40C9-9E0E-CDDE1F5D4C50}">
      <dsp:nvSpPr>
        <dsp:cNvPr id="0" name=""/>
        <dsp:cNvSpPr/>
      </dsp:nvSpPr>
      <dsp:spPr>
        <a:xfrm>
          <a:off x="7956551" y="4364345"/>
          <a:ext cx="428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59958" y="4399360"/>
        <a:ext cx="21411" cy="21411"/>
      </dsp:txXfrm>
    </dsp:sp>
    <dsp:sp modelId="{0A0AFCF2-6112-40D9-9A76-5C3391C9C891}">
      <dsp:nvSpPr>
        <dsp:cNvPr id="0" name=""/>
        <dsp:cNvSpPr/>
      </dsp:nvSpPr>
      <dsp:spPr>
        <a:xfrm>
          <a:off x="7956551" y="3594087"/>
          <a:ext cx="428225" cy="815978"/>
        </a:xfrm>
        <a:custGeom>
          <a:avLst/>
          <a:gdLst/>
          <a:ahLst/>
          <a:cxnLst/>
          <a:rect l="0" t="0" r="0" b="0"/>
          <a:pathLst>
            <a:path>
              <a:moveTo>
                <a:pt x="0" y="815978"/>
              </a:moveTo>
              <a:lnTo>
                <a:pt x="214112" y="815978"/>
              </a:lnTo>
              <a:lnTo>
                <a:pt x="214112" y="0"/>
              </a:lnTo>
              <a:lnTo>
                <a:pt x="428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7625" y="3979038"/>
        <a:ext cx="46075" cy="46075"/>
      </dsp:txXfrm>
    </dsp:sp>
    <dsp:sp modelId="{1BD13354-8BB6-4D71-AE22-E87B248798DC}">
      <dsp:nvSpPr>
        <dsp:cNvPr id="0" name=""/>
        <dsp:cNvSpPr/>
      </dsp:nvSpPr>
      <dsp:spPr>
        <a:xfrm>
          <a:off x="2457054" y="4410065"/>
          <a:ext cx="3358370" cy="5304819"/>
        </a:xfrm>
        <a:custGeom>
          <a:avLst/>
          <a:gdLst/>
          <a:ahLst/>
          <a:cxnLst/>
          <a:rect l="0" t="0" r="0" b="0"/>
          <a:pathLst>
            <a:path>
              <a:moveTo>
                <a:pt x="0" y="5304819"/>
              </a:moveTo>
              <a:lnTo>
                <a:pt x="1679185" y="5304819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9276" y="6905512"/>
        <a:ext cx="313925" cy="313925"/>
      </dsp:txXfrm>
    </dsp:sp>
    <dsp:sp modelId="{6DF59971-1E3B-43DA-9CB1-853D5FD0529C}">
      <dsp:nvSpPr>
        <dsp:cNvPr id="0" name=""/>
        <dsp:cNvSpPr/>
      </dsp:nvSpPr>
      <dsp:spPr>
        <a:xfrm>
          <a:off x="2457054" y="3594087"/>
          <a:ext cx="3358370" cy="6120797"/>
        </a:xfrm>
        <a:custGeom>
          <a:avLst/>
          <a:gdLst/>
          <a:ahLst/>
          <a:cxnLst/>
          <a:rect l="0" t="0" r="0" b="0"/>
          <a:pathLst>
            <a:path>
              <a:moveTo>
                <a:pt x="0" y="6120797"/>
              </a:moveTo>
              <a:lnTo>
                <a:pt x="1679185" y="6120797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61699" y="6479946"/>
        <a:ext cx="349080" cy="349080"/>
      </dsp:txXfrm>
    </dsp:sp>
    <dsp:sp modelId="{7C906787-7B33-4C8A-AE79-D51C9E33455F}">
      <dsp:nvSpPr>
        <dsp:cNvPr id="0" name=""/>
        <dsp:cNvSpPr/>
      </dsp:nvSpPr>
      <dsp:spPr>
        <a:xfrm>
          <a:off x="2457054" y="2778109"/>
          <a:ext cx="3358370" cy="6936775"/>
        </a:xfrm>
        <a:custGeom>
          <a:avLst/>
          <a:gdLst/>
          <a:ahLst/>
          <a:cxnLst/>
          <a:rect l="0" t="0" r="0" b="0"/>
          <a:pathLst>
            <a:path>
              <a:moveTo>
                <a:pt x="0" y="6936775"/>
              </a:moveTo>
              <a:lnTo>
                <a:pt x="1679185" y="6936775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43565" y="6053822"/>
        <a:ext cx="385348" cy="385348"/>
      </dsp:txXfrm>
    </dsp:sp>
    <dsp:sp modelId="{134ED23D-E7A5-4060-9F86-5E449FD40106}">
      <dsp:nvSpPr>
        <dsp:cNvPr id="0" name=""/>
        <dsp:cNvSpPr/>
      </dsp:nvSpPr>
      <dsp:spPr>
        <a:xfrm>
          <a:off x="2457054" y="1962131"/>
          <a:ext cx="3358370" cy="7752753"/>
        </a:xfrm>
        <a:custGeom>
          <a:avLst/>
          <a:gdLst/>
          <a:ahLst/>
          <a:cxnLst/>
          <a:rect l="0" t="0" r="0" b="0"/>
          <a:pathLst>
            <a:path>
              <a:moveTo>
                <a:pt x="0" y="7752753"/>
              </a:moveTo>
              <a:lnTo>
                <a:pt x="1679185" y="7752753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25017" y="5627285"/>
        <a:ext cx="422444" cy="422444"/>
      </dsp:txXfrm>
    </dsp:sp>
    <dsp:sp modelId="{CF13DCEC-87F6-4D44-B46F-52C185ED2B8C}">
      <dsp:nvSpPr>
        <dsp:cNvPr id="0" name=""/>
        <dsp:cNvSpPr/>
      </dsp:nvSpPr>
      <dsp:spPr>
        <a:xfrm>
          <a:off x="2457054" y="1146153"/>
          <a:ext cx="3358370" cy="8568732"/>
        </a:xfrm>
        <a:custGeom>
          <a:avLst/>
          <a:gdLst/>
          <a:ahLst/>
          <a:cxnLst/>
          <a:rect l="0" t="0" r="0" b="0"/>
          <a:pathLst>
            <a:path>
              <a:moveTo>
                <a:pt x="0" y="8568732"/>
              </a:moveTo>
              <a:lnTo>
                <a:pt x="1679185" y="8568732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06155" y="5200435"/>
        <a:ext cx="460167" cy="460167"/>
      </dsp:txXfrm>
    </dsp:sp>
    <dsp:sp modelId="{8C0DE0A3-F170-4CB7-8509-51CEFD09298D}">
      <dsp:nvSpPr>
        <dsp:cNvPr id="0" name=""/>
        <dsp:cNvSpPr/>
      </dsp:nvSpPr>
      <dsp:spPr>
        <a:xfrm>
          <a:off x="2457054" y="330175"/>
          <a:ext cx="3358370" cy="9384710"/>
        </a:xfrm>
        <a:custGeom>
          <a:avLst/>
          <a:gdLst/>
          <a:ahLst/>
          <a:cxnLst/>
          <a:rect l="0" t="0" r="0" b="0"/>
          <a:pathLst>
            <a:path>
              <a:moveTo>
                <a:pt x="0" y="9384710"/>
              </a:moveTo>
              <a:lnTo>
                <a:pt x="1679185" y="9384710"/>
              </a:lnTo>
              <a:lnTo>
                <a:pt x="1679185" y="0"/>
              </a:lnTo>
              <a:lnTo>
                <a:pt x="3358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887051" y="4773342"/>
        <a:ext cx="498375" cy="498375"/>
      </dsp:txXfrm>
    </dsp:sp>
    <dsp:sp modelId="{F77D4815-BCF2-4057-9E13-4B057051E0FD}">
      <dsp:nvSpPr>
        <dsp:cNvPr id="0" name=""/>
        <dsp:cNvSpPr/>
      </dsp:nvSpPr>
      <dsp:spPr>
        <a:xfrm rot="16200000">
          <a:off x="412814" y="9388494"/>
          <a:ext cx="3435697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“WEDDING BRIDGE” User</a:t>
          </a:r>
        </a:p>
      </dsp:txBody>
      <dsp:txXfrm>
        <a:off x="412814" y="9388494"/>
        <a:ext cx="3435697" cy="652782"/>
      </dsp:txXfrm>
    </dsp:sp>
    <dsp:sp modelId="{A175DED9-6065-4D75-AAEF-BC3D5E345A89}">
      <dsp:nvSpPr>
        <dsp:cNvPr id="0" name=""/>
        <dsp:cNvSpPr/>
      </dsp:nvSpPr>
      <dsp:spPr>
        <a:xfrm>
          <a:off x="5815424" y="378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browse a attractive  and easy user interface.</a:t>
          </a:r>
        </a:p>
      </dsp:txBody>
      <dsp:txXfrm>
        <a:off x="5815424" y="3783"/>
        <a:ext cx="2141126" cy="652782"/>
      </dsp:txXfrm>
    </dsp:sp>
    <dsp:sp modelId="{DD9D0AB8-AA70-4722-BC71-472A16847887}">
      <dsp:nvSpPr>
        <dsp:cNvPr id="0" name=""/>
        <dsp:cNvSpPr/>
      </dsp:nvSpPr>
      <dsp:spPr>
        <a:xfrm>
          <a:off x="5815424" y="81976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browse all the wedding that listed on the platform with dates and location.</a:t>
          </a:r>
        </a:p>
      </dsp:txBody>
      <dsp:txXfrm>
        <a:off x="5815424" y="819762"/>
        <a:ext cx="2141126" cy="652782"/>
      </dsp:txXfrm>
    </dsp:sp>
    <dsp:sp modelId="{CA95C148-6A76-47EB-9ABF-52E018F39A56}">
      <dsp:nvSpPr>
        <dsp:cNvPr id="0" name=""/>
        <dsp:cNvSpPr/>
      </dsp:nvSpPr>
      <dsp:spPr>
        <a:xfrm>
          <a:off x="5815424" y="163574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user, I want to login and maintain my user profile</a:t>
          </a:r>
        </a:p>
      </dsp:txBody>
      <dsp:txXfrm>
        <a:off x="5815424" y="1635740"/>
        <a:ext cx="2141126" cy="652782"/>
      </dsp:txXfrm>
    </dsp:sp>
    <dsp:sp modelId="{C415F39F-E604-4399-920B-F8C96A67F707}">
      <dsp:nvSpPr>
        <dsp:cNvPr id="0" name=""/>
        <dsp:cNvSpPr/>
      </dsp:nvSpPr>
      <dsp:spPr>
        <a:xfrm>
          <a:off x="5815424" y="245171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See Company Details and News portal</a:t>
          </a:r>
        </a:p>
      </dsp:txBody>
      <dsp:txXfrm>
        <a:off x="5815424" y="2451718"/>
        <a:ext cx="2141126" cy="652782"/>
      </dsp:txXfrm>
    </dsp:sp>
    <dsp:sp modelId="{A1B917EA-2094-4053-9DDE-D5BE9900369E}">
      <dsp:nvSpPr>
        <dsp:cNvPr id="0" name=""/>
        <dsp:cNvSpPr/>
      </dsp:nvSpPr>
      <dsp:spPr>
        <a:xfrm>
          <a:off x="5815424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user, I want to see peoples reviews on their previous Wedding attend experience</a:t>
          </a:r>
        </a:p>
      </dsp:txBody>
      <dsp:txXfrm>
        <a:off x="5815424" y="3267696"/>
        <a:ext cx="2141126" cy="652782"/>
      </dsp:txXfrm>
    </dsp:sp>
    <dsp:sp modelId="{AEC8907E-0A75-4038-BDE8-A2C1C52FF35B}">
      <dsp:nvSpPr>
        <dsp:cNvPr id="0" name=""/>
        <dsp:cNvSpPr/>
      </dsp:nvSpPr>
      <dsp:spPr>
        <a:xfrm>
          <a:off x="5815424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Local Wedding Host, I want to Host my Wedding</a:t>
          </a:r>
        </a:p>
      </dsp:txBody>
      <dsp:txXfrm>
        <a:off x="5815424" y="4083674"/>
        <a:ext cx="2141126" cy="652782"/>
      </dsp:txXfrm>
    </dsp:sp>
    <dsp:sp modelId="{F1E71FD3-4F20-492B-BB64-FC9D0CEDF881}">
      <dsp:nvSpPr>
        <dsp:cNvPr id="0" name=""/>
        <dsp:cNvSpPr/>
      </dsp:nvSpPr>
      <dsp:spPr>
        <a:xfrm>
          <a:off x="8384776" y="326769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add all the details info of the wedding including payment receive medium.</a:t>
          </a:r>
        </a:p>
      </dsp:txBody>
      <dsp:txXfrm>
        <a:off x="8384776" y="3267696"/>
        <a:ext cx="2141126" cy="652782"/>
      </dsp:txXfrm>
    </dsp:sp>
    <dsp:sp modelId="{17756201-7387-4FE4-BA38-A1DFCFBD9EA8}">
      <dsp:nvSpPr>
        <dsp:cNvPr id="0" name=""/>
        <dsp:cNvSpPr/>
      </dsp:nvSpPr>
      <dsp:spPr>
        <a:xfrm>
          <a:off x="8384776" y="408367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don’t want to share all the details personal info to all the user but only share to those who booked for the wedding.</a:t>
          </a:r>
        </a:p>
      </dsp:txBody>
      <dsp:txXfrm>
        <a:off x="8384776" y="4083674"/>
        <a:ext cx="2141126" cy="652782"/>
      </dsp:txXfrm>
    </dsp:sp>
    <dsp:sp modelId="{002A9140-8084-4107-A25A-4BE3F5DAB5E2}">
      <dsp:nvSpPr>
        <dsp:cNvPr id="0" name=""/>
        <dsp:cNvSpPr/>
      </dsp:nvSpPr>
      <dsp:spPr>
        <a:xfrm>
          <a:off x="8384776" y="4899652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Local Wedding Host, I want to receive payment on a secure payment gateway system.</a:t>
          </a:r>
        </a:p>
      </dsp:txBody>
      <dsp:txXfrm>
        <a:off x="8384776" y="4899652"/>
        <a:ext cx="2141126" cy="652782"/>
      </dsp:txXfrm>
    </dsp:sp>
    <dsp:sp modelId="{6D57E16F-0576-4055-9BEC-8129280C7FCE}">
      <dsp:nvSpPr>
        <dsp:cNvPr id="0" name=""/>
        <dsp:cNvSpPr/>
      </dsp:nvSpPr>
      <dsp:spPr>
        <a:xfrm>
          <a:off x="5815424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booked for a wedding</a:t>
          </a:r>
        </a:p>
      </dsp:txBody>
      <dsp:txXfrm>
        <a:off x="5815424" y="7347586"/>
        <a:ext cx="2141126" cy="652782"/>
      </dsp:txXfrm>
    </dsp:sp>
    <dsp:sp modelId="{C500A002-E85E-4B3F-93FF-36AB327220F3}">
      <dsp:nvSpPr>
        <dsp:cNvPr id="0" name=""/>
        <dsp:cNvSpPr/>
      </dsp:nvSpPr>
      <dsp:spPr>
        <a:xfrm>
          <a:off x="8384776" y="5715630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see details info of the wedding including payment receive medium.</a:t>
          </a:r>
        </a:p>
      </dsp:txBody>
      <dsp:txXfrm>
        <a:off x="8384776" y="5715630"/>
        <a:ext cx="2141126" cy="652782"/>
      </dsp:txXfrm>
    </dsp:sp>
    <dsp:sp modelId="{5A5DF3C7-60E6-459D-BBAF-276E3EF370EB}">
      <dsp:nvSpPr>
        <dsp:cNvPr id="0" name=""/>
        <dsp:cNvSpPr/>
      </dsp:nvSpPr>
      <dsp:spPr>
        <a:xfrm>
          <a:off x="8384776" y="6531608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Wedding attender, I want to register for the wedding based on my appropriate choice.</a:t>
          </a:r>
        </a:p>
      </dsp:txBody>
      <dsp:txXfrm>
        <a:off x="8384776" y="6531608"/>
        <a:ext cx="2141126" cy="652782"/>
      </dsp:txXfrm>
    </dsp:sp>
    <dsp:sp modelId="{6128558D-6042-485B-B703-AE3735607FBD}">
      <dsp:nvSpPr>
        <dsp:cNvPr id="0" name=""/>
        <dsp:cNvSpPr/>
      </dsp:nvSpPr>
      <dsp:spPr>
        <a:xfrm>
          <a:off x="8384776" y="7347586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able to cancel the registered wedding and get refund.</a:t>
          </a:r>
        </a:p>
      </dsp:txBody>
      <dsp:txXfrm>
        <a:off x="8384776" y="7347586"/>
        <a:ext cx="2141126" cy="652782"/>
      </dsp:txXfrm>
    </dsp:sp>
    <dsp:sp modelId="{47056AC0-1A84-41B2-8A4A-0495F1485B12}">
      <dsp:nvSpPr>
        <dsp:cNvPr id="0" name=""/>
        <dsp:cNvSpPr/>
      </dsp:nvSpPr>
      <dsp:spPr>
        <a:xfrm>
          <a:off x="8384776" y="8163564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pay my payment in a secure gateway with multiple payment option.</a:t>
          </a:r>
        </a:p>
      </dsp:txBody>
      <dsp:txXfrm>
        <a:off x="8384776" y="8163564"/>
        <a:ext cx="2141126" cy="652782"/>
      </dsp:txXfrm>
    </dsp:sp>
    <dsp:sp modelId="{C69C853C-9992-4746-B587-C9C2F7F52D3A}">
      <dsp:nvSpPr>
        <dsp:cNvPr id="0" name=""/>
        <dsp:cNvSpPr/>
      </dsp:nvSpPr>
      <dsp:spPr>
        <a:xfrm>
          <a:off x="8384776" y="897954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Wedding attender, I want to get Wedding Invitation Card.</a:t>
          </a:r>
        </a:p>
      </dsp:txBody>
      <dsp:txXfrm>
        <a:off x="8384776" y="8979543"/>
        <a:ext cx="2141126" cy="652782"/>
      </dsp:txXfrm>
    </dsp:sp>
    <dsp:sp modelId="{D0F373C9-7046-4810-BFC7-47577304AA71}">
      <dsp:nvSpPr>
        <dsp:cNvPr id="0" name=""/>
        <dsp:cNvSpPr/>
      </dsp:nvSpPr>
      <dsp:spPr>
        <a:xfrm>
          <a:off x="5815424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Login to admin panel and control the system.</a:t>
          </a:r>
        </a:p>
      </dsp:txBody>
      <dsp:txXfrm>
        <a:off x="5815424" y="11427477"/>
        <a:ext cx="2141126" cy="652782"/>
      </dsp:txXfrm>
    </dsp:sp>
    <dsp:sp modelId="{AE6E58CC-C615-4770-B933-8DE7589DB4A0}">
      <dsp:nvSpPr>
        <dsp:cNvPr id="0" name=""/>
        <dsp:cNvSpPr/>
      </dsp:nvSpPr>
      <dsp:spPr>
        <a:xfrm>
          <a:off x="8384776" y="9795521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view reports of system activity so that I can identify potential issues.</a:t>
          </a:r>
        </a:p>
      </dsp:txBody>
      <dsp:txXfrm>
        <a:off x="8384776" y="9795521"/>
        <a:ext cx="2141126" cy="652782"/>
      </dsp:txXfrm>
    </dsp:sp>
    <dsp:sp modelId="{3BAA3634-DE2E-4D82-8CE2-3D8D07309F11}">
      <dsp:nvSpPr>
        <dsp:cNvPr id="0" name=""/>
        <dsp:cNvSpPr/>
      </dsp:nvSpPr>
      <dsp:spPr>
        <a:xfrm>
          <a:off x="8384776" y="10611499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reset user email, or password based on user request.</a:t>
          </a:r>
        </a:p>
      </dsp:txBody>
      <dsp:txXfrm>
        <a:off x="8384776" y="10611499"/>
        <a:ext cx="2141126" cy="652782"/>
      </dsp:txXfrm>
    </dsp:sp>
    <dsp:sp modelId="{30CF1E61-5D46-449A-A4A2-CB80C8A92A05}">
      <dsp:nvSpPr>
        <dsp:cNvPr id="0" name=""/>
        <dsp:cNvSpPr/>
      </dsp:nvSpPr>
      <dsp:spPr>
        <a:xfrm>
          <a:off x="8384776" y="11427477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users list that uses the platform.</a:t>
          </a:r>
        </a:p>
      </dsp:txBody>
      <dsp:txXfrm>
        <a:off x="8384776" y="11427477"/>
        <a:ext cx="2141126" cy="652782"/>
      </dsp:txXfrm>
    </dsp:sp>
    <dsp:sp modelId="{88193797-05FE-46AB-AE40-3619D8D26258}">
      <dsp:nvSpPr>
        <dsp:cNvPr id="0" name=""/>
        <dsp:cNvSpPr/>
      </dsp:nvSpPr>
      <dsp:spPr>
        <a:xfrm>
          <a:off x="8384776" y="12243455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Update the Company News Portal.</a:t>
          </a:r>
        </a:p>
      </dsp:txBody>
      <dsp:txXfrm>
        <a:off x="8384776" y="12243455"/>
        <a:ext cx="2141126" cy="652782"/>
      </dsp:txXfrm>
    </dsp:sp>
    <dsp:sp modelId="{EB633F64-375C-4C24-B4B7-8E10A8216C05}">
      <dsp:nvSpPr>
        <dsp:cNvPr id="0" name=""/>
        <dsp:cNvSpPr/>
      </dsp:nvSpPr>
      <dsp:spPr>
        <a:xfrm>
          <a:off x="8384776" y="13059433"/>
          <a:ext cx="2141126" cy="652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Admin, I want to Control all the weddings that uses the platform. For instance, delete any wedding with false information.</a:t>
          </a:r>
        </a:p>
      </dsp:txBody>
      <dsp:txXfrm>
        <a:off x="8384776" y="13059433"/>
        <a:ext cx="2141126" cy="65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D3C-BA4A-4894-B979-91D1DB71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2A41E-8D0C-4819-9131-4EA09274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FEF6-927F-4444-AD94-7398A751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9EB9-DD48-4B56-AD42-A40211BA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0412-DB22-4703-859B-4EE0C921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983D-B12F-45BE-9B38-3F9E6BA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866A4-2036-4083-A85A-A822A291E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C6B0-6F6E-40AE-B381-6D30141C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0225-2DF6-4066-975B-9E0BEBDA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099E-01B3-4B21-85E4-AEA45919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FBCD5-B74C-4465-8FD6-FC2253DED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A87A-7681-48DA-83D1-B3872D44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9725-1D55-4D80-8438-394B52C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DF9D-CE3C-4DE0-80BF-65962859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B7DA-D323-4B86-8892-AA83FF2C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0DD0-55AB-4F84-B28E-F9051A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2C4D-73CC-4A1E-BE7F-0A813ACD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977A-84F4-4F9C-9A79-03D6AABF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F106-3DCD-4BF8-BDDA-85DD658C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C280-9A3A-4B94-9198-170645C9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A047-AFE1-4757-A646-E188A242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6D6C-284C-48CC-BEFC-E8A45B6C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1451-6743-4093-97EE-487D81EA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CF72-87F1-4969-8875-74B5A037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FE68-B9E8-4159-9EA6-B2DC1D45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03AA-B24A-4650-9B5A-4A35AD52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F831-B3E3-405A-A218-34896BB0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0CE2F-9571-4EAA-A9DC-FB9BCED8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D191-CBD3-4559-BE1F-A4359B9B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B695-5C0E-4301-9F00-14792F3C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678C-F1D4-4452-84A7-2EDB26AA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4935-AC27-4587-99CE-781B5D5D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DF4D-1DC0-4E72-BA0E-C6E95C7D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4321-6806-4023-9122-13CCF88B6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3B726-9757-472C-8784-686787F7E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95AD-6F69-4D79-8DAA-890589485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7A337-A47B-4372-9A41-95ADE882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7B7B-F0D1-47F9-BE61-2BEE35C1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698DF-EC8A-421A-BF64-04ADBC9C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7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340E-6CA7-4627-A854-4725A77A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6792-758F-4632-86BD-E163C974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746F1-46B8-4A27-B65A-E6EE2C84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224CE-47FC-4419-BABC-BDE0DFB9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821-6832-4B86-BFF1-41B1123C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CDBF-53CD-4BA3-9705-FA2282F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ED420-F99A-481F-921D-712179FF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556A-F216-4D2A-B7D4-A534C30F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47D8-7D06-423A-9BAA-23BBEC13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CF73D-13B5-4360-A216-B232BCD1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EBB7-B87A-4B89-AB85-424E64A6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415D0-4EC1-4A8B-A584-92E02B00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E5483-9412-4D53-9FF6-965C2CE9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2AD-5CCD-49B0-9BD6-5DF8FE8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57E2-35D4-4DA5-988B-0D3EC66FF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6D06E-31F1-4714-A865-42ABEDF4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C5AE-3023-442C-8C22-27F7483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75A4-BED4-48AD-BD08-72DB4560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86AE-8118-4C8B-80AA-0FCBA621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B22E1-F74E-4FC6-8F5D-43D1766B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6EC24-ADF9-46FE-B9CA-110918FE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2F9A-6154-489E-BACC-0CD09B46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9870-329C-47A0-8C86-721BED96DB2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97BE-2EAD-484E-846C-81CB220B4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2633-731F-4C06-A9CE-3C1443532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E44F-5928-4554-A6A1-5EA75659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831870-09D0-472F-813E-3F67414ED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120143"/>
              </p:ext>
            </p:extLst>
          </p:nvPr>
        </p:nvGraphicFramePr>
        <p:xfrm>
          <a:off x="-568960" y="1209040"/>
          <a:ext cx="15260320" cy="137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37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831870-09D0-472F-813E-3F67414ED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334727"/>
              </p:ext>
            </p:extLst>
          </p:nvPr>
        </p:nvGraphicFramePr>
        <p:xfrm>
          <a:off x="-568960" y="-5618480"/>
          <a:ext cx="15260320" cy="137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39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831870-09D0-472F-813E-3F67414ED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241368"/>
              </p:ext>
            </p:extLst>
          </p:nvPr>
        </p:nvGraphicFramePr>
        <p:xfrm>
          <a:off x="-568960" y="-7258868"/>
          <a:ext cx="15260320" cy="137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71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1128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</dc:creator>
  <cp:lastModifiedBy>WHITE</cp:lastModifiedBy>
  <cp:revision>6</cp:revision>
  <dcterms:created xsi:type="dcterms:W3CDTF">2024-11-22T18:56:52Z</dcterms:created>
  <dcterms:modified xsi:type="dcterms:W3CDTF">2024-11-22T19:50:57Z</dcterms:modified>
</cp:coreProperties>
</file>