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F214A1-551B-477B-81B9-83388F3E070F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B62120-0B44-405B-AD67-1EA91455B6C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70099"/>
            <a:ext cx="8382000" cy="26161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Abu Sadat 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Syeed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 Ahmed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Instructor(Math)</a:t>
            </a:r>
          </a:p>
          <a:p>
            <a:pPr algn="ctr"/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Chapainawabgonj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Technical school &amp; College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4385608"/>
            <a:ext cx="8458200" cy="193899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BIAM 16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FOUNDATION TRAINING, DHAKA.</a:t>
            </a:r>
          </a:p>
          <a:p>
            <a:pPr algn="ctr"/>
            <a:r>
              <a:rPr lang="en-US" sz="4000" b="1" dirty="0" smtClean="0"/>
              <a:t> ROLL: 21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668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3600" b="1" dirty="0" smtClean="0"/>
              <a:t>Create a new repository?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20220719_1925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89916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04800" y="76200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প্রথমে</a:t>
            </a:r>
            <a:r>
              <a:rPr lang="en-US" sz="2800" dirty="0" smtClean="0"/>
              <a:t> Google Chrome Browser Open </a:t>
            </a:r>
            <a:r>
              <a:rPr lang="en-US" sz="2800" dirty="0" err="1" smtClean="0"/>
              <a:t>করে</a:t>
            </a:r>
            <a:r>
              <a:rPr lang="en-US" sz="2800" dirty="0" smtClean="0"/>
              <a:t> Address Bar এ github.com </a:t>
            </a:r>
            <a:r>
              <a:rPr lang="en-US" sz="2800" dirty="0" err="1" smtClean="0"/>
              <a:t>লিখে</a:t>
            </a:r>
            <a:r>
              <a:rPr lang="en-US" sz="2800" dirty="0" smtClean="0"/>
              <a:t> Enter Press </a:t>
            </a:r>
            <a:r>
              <a:rPr lang="en-US" sz="2800" dirty="0" err="1" smtClean="0"/>
              <a:t>করতে</a:t>
            </a:r>
            <a:r>
              <a:rPr lang="en-US" sz="2800" dirty="0" smtClean="0"/>
              <a:t> </a:t>
            </a:r>
            <a:r>
              <a:rPr lang="en-US" sz="2800" dirty="0" err="1" smtClean="0"/>
              <a:t>হবে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esktop\20220719_1927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981200"/>
            <a:ext cx="8991600" cy="4724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838200"/>
            <a:ext cx="883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এর</a:t>
            </a:r>
            <a:r>
              <a:rPr lang="en-US" sz="2200" dirty="0" smtClean="0"/>
              <a:t> </a:t>
            </a:r>
            <a:r>
              <a:rPr lang="en-US" sz="2200" dirty="0" err="1" smtClean="0"/>
              <a:t>পর</a:t>
            </a:r>
            <a:r>
              <a:rPr lang="en-US" sz="2200" dirty="0" smtClean="0"/>
              <a:t> </a:t>
            </a:r>
            <a:r>
              <a:rPr lang="en-US" sz="2200" dirty="0" err="1" smtClean="0"/>
              <a:t>ডান</a:t>
            </a:r>
            <a:r>
              <a:rPr lang="en-US" sz="2200" dirty="0" smtClean="0"/>
              <a:t> </a:t>
            </a:r>
            <a:r>
              <a:rPr lang="en-US" sz="2200" dirty="0" err="1" smtClean="0"/>
              <a:t>দিকে</a:t>
            </a:r>
            <a:r>
              <a:rPr lang="en-US" sz="2200" dirty="0" smtClean="0"/>
              <a:t> + </a:t>
            </a:r>
            <a:r>
              <a:rPr lang="en-US" sz="2200" dirty="0" err="1" smtClean="0"/>
              <a:t>চিহ্নে</a:t>
            </a:r>
            <a:r>
              <a:rPr lang="en-US" sz="2200" dirty="0" smtClean="0"/>
              <a:t> </a:t>
            </a:r>
            <a:r>
              <a:rPr lang="en-US" sz="2200" dirty="0" err="1" smtClean="0"/>
              <a:t>ক্লিক</a:t>
            </a:r>
            <a:r>
              <a:rPr lang="en-US" sz="2200" dirty="0" smtClean="0"/>
              <a:t> </a:t>
            </a:r>
            <a:r>
              <a:rPr lang="en-US" sz="2200" dirty="0" err="1" smtClean="0"/>
              <a:t>করলে</a:t>
            </a:r>
            <a:r>
              <a:rPr lang="en-US" sz="2200" dirty="0" smtClean="0"/>
              <a:t> </a:t>
            </a:r>
            <a:r>
              <a:rPr lang="en-US" sz="2200" dirty="0" err="1" smtClean="0"/>
              <a:t>বেশ</a:t>
            </a:r>
            <a:r>
              <a:rPr lang="en-US" sz="2200" dirty="0" smtClean="0"/>
              <a:t> </a:t>
            </a:r>
            <a:r>
              <a:rPr lang="en-US" sz="2200" dirty="0" err="1" smtClean="0"/>
              <a:t>কয়েকটি</a:t>
            </a:r>
            <a:r>
              <a:rPr lang="en-US" sz="2200" dirty="0" smtClean="0"/>
              <a:t> </a:t>
            </a:r>
            <a:r>
              <a:rPr lang="en-US" sz="2200" dirty="0" err="1" smtClean="0"/>
              <a:t>অপশন</a:t>
            </a:r>
            <a:r>
              <a:rPr lang="en-US" sz="2200" dirty="0" smtClean="0"/>
              <a:t> </a:t>
            </a:r>
            <a:r>
              <a:rPr lang="en-US" sz="2200" dirty="0" err="1" smtClean="0"/>
              <a:t>আসবে</a:t>
            </a:r>
            <a:r>
              <a:rPr lang="en-US" sz="2200" dirty="0" smtClean="0"/>
              <a:t> , </a:t>
            </a:r>
            <a:r>
              <a:rPr lang="en-US" sz="2200" dirty="0" err="1" smtClean="0"/>
              <a:t>তার</a:t>
            </a:r>
            <a:r>
              <a:rPr lang="en-US" sz="2200" dirty="0" smtClean="0"/>
              <a:t> </a:t>
            </a:r>
            <a:r>
              <a:rPr lang="en-US" sz="2200" dirty="0" err="1" smtClean="0"/>
              <a:t>প্রথমে</a:t>
            </a:r>
            <a:r>
              <a:rPr lang="en-US" sz="2200" dirty="0" smtClean="0"/>
              <a:t> New repository (</a:t>
            </a:r>
            <a:r>
              <a:rPr lang="en-US" sz="2200" dirty="0" err="1" smtClean="0"/>
              <a:t>লাল</a:t>
            </a:r>
            <a:r>
              <a:rPr lang="en-US" sz="2200" dirty="0" smtClean="0"/>
              <a:t> </a:t>
            </a:r>
            <a:r>
              <a:rPr lang="en-US" sz="2200" dirty="0" err="1" smtClean="0"/>
              <a:t>চিহ্ন</a:t>
            </a:r>
            <a:r>
              <a:rPr lang="en-US" sz="2200" dirty="0" smtClean="0"/>
              <a:t> </a:t>
            </a:r>
            <a:r>
              <a:rPr lang="en-US" sz="2200" dirty="0" err="1" smtClean="0"/>
              <a:t>দ্বারা</a:t>
            </a:r>
            <a:r>
              <a:rPr lang="en-US" sz="2200" dirty="0" smtClean="0"/>
              <a:t> </a:t>
            </a:r>
            <a:r>
              <a:rPr lang="en-US" sz="2200" dirty="0" err="1" smtClean="0"/>
              <a:t>বুঝানো</a:t>
            </a:r>
            <a:r>
              <a:rPr lang="en-US" sz="2200" dirty="0" smtClean="0"/>
              <a:t> </a:t>
            </a:r>
            <a:r>
              <a:rPr lang="en-US" sz="2200" dirty="0" err="1" smtClean="0"/>
              <a:t>হয়েছে</a:t>
            </a:r>
            <a:r>
              <a:rPr lang="en-US" sz="2200" dirty="0" smtClean="0"/>
              <a:t>)</a:t>
            </a:r>
            <a:r>
              <a:rPr lang="en-US" sz="2200" dirty="0" err="1" smtClean="0"/>
              <a:t>অপশনে</a:t>
            </a:r>
            <a:r>
              <a:rPr lang="en-US" sz="2200" dirty="0" smtClean="0"/>
              <a:t> </a:t>
            </a:r>
            <a:r>
              <a:rPr lang="en-US" sz="2200" dirty="0" err="1" smtClean="0"/>
              <a:t>ক্লিক</a:t>
            </a:r>
            <a:r>
              <a:rPr lang="en-US" sz="2200" dirty="0" smtClean="0"/>
              <a:t> </a:t>
            </a:r>
            <a:r>
              <a:rPr lang="en-US" sz="2200" dirty="0" err="1" smtClean="0"/>
              <a:t>করতে</a:t>
            </a:r>
            <a:r>
              <a:rPr lang="en-US" sz="2200" dirty="0" smtClean="0"/>
              <a:t> </a:t>
            </a:r>
            <a:r>
              <a:rPr lang="en-US" sz="2200" dirty="0" err="1" smtClean="0"/>
              <a:t>হবে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p\Desktop\20220719_19234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25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762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এর</a:t>
            </a:r>
            <a:r>
              <a:rPr lang="en-US" sz="2400" dirty="0" smtClean="0"/>
              <a:t> </a:t>
            </a:r>
            <a:r>
              <a:rPr lang="en-US" sz="2400" dirty="0" err="1" smtClean="0"/>
              <a:t>পর</a:t>
            </a:r>
            <a:r>
              <a:rPr lang="en-US" sz="2400" dirty="0" smtClean="0"/>
              <a:t> এ </a:t>
            </a:r>
            <a:r>
              <a:rPr lang="en-US" sz="2400" dirty="0" err="1" smtClean="0"/>
              <a:t>ধরনের</a:t>
            </a:r>
            <a:r>
              <a:rPr lang="en-US" sz="2400" dirty="0" smtClean="0"/>
              <a:t> </a:t>
            </a:r>
            <a:r>
              <a:rPr lang="en-US" sz="2400" dirty="0" err="1" smtClean="0"/>
              <a:t>একটি</a:t>
            </a:r>
            <a:r>
              <a:rPr lang="en-US" sz="2400" dirty="0" smtClean="0"/>
              <a:t> </a:t>
            </a:r>
            <a:r>
              <a:rPr lang="en-US" sz="2400" dirty="0" err="1" smtClean="0"/>
              <a:t>পেজ</a:t>
            </a:r>
            <a:r>
              <a:rPr lang="en-US" sz="2400" dirty="0" smtClean="0"/>
              <a:t> </a:t>
            </a:r>
            <a:r>
              <a:rPr lang="en-US" sz="2400" dirty="0" err="1" smtClean="0"/>
              <a:t>আসবে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লাল</a:t>
            </a:r>
            <a:r>
              <a:rPr lang="en-US" sz="2400" dirty="0" smtClean="0"/>
              <a:t> </a:t>
            </a:r>
            <a:r>
              <a:rPr lang="en-US" sz="2400" dirty="0" err="1" smtClean="0"/>
              <a:t>চিহ্ন</a:t>
            </a:r>
            <a:r>
              <a:rPr lang="en-US" sz="2400" dirty="0" smtClean="0"/>
              <a:t> </a:t>
            </a:r>
            <a:r>
              <a:rPr lang="en-US" sz="2400" dirty="0" err="1" smtClean="0"/>
              <a:t>যেখানে</a:t>
            </a:r>
            <a:r>
              <a:rPr lang="en-US" sz="2400" dirty="0" smtClean="0"/>
              <a:t> </a:t>
            </a:r>
            <a:r>
              <a:rPr lang="en-US" sz="2400" dirty="0" err="1" smtClean="0"/>
              <a:t>আছে</a:t>
            </a:r>
            <a:r>
              <a:rPr lang="en-US" sz="2400" dirty="0" smtClean="0"/>
              <a:t> </a:t>
            </a:r>
            <a:r>
              <a:rPr lang="en-US" sz="2400" dirty="0" err="1" smtClean="0"/>
              <a:t>সেখানে</a:t>
            </a:r>
            <a:r>
              <a:rPr lang="en-US" sz="2400" dirty="0" smtClean="0"/>
              <a:t> </a:t>
            </a:r>
            <a:r>
              <a:rPr lang="en-US" sz="2400" dirty="0" err="1" smtClean="0"/>
              <a:t>গিয়ে</a:t>
            </a:r>
            <a:r>
              <a:rPr lang="en-US" sz="2400" dirty="0" smtClean="0"/>
              <a:t> </a:t>
            </a:r>
            <a:r>
              <a:rPr lang="en-US" sz="2400" dirty="0" err="1" smtClean="0"/>
              <a:t>যে</a:t>
            </a:r>
            <a:r>
              <a:rPr lang="en-US" sz="2400" dirty="0" smtClean="0"/>
              <a:t> </a:t>
            </a:r>
            <a:r>
              <a:rPr lang="en-US" sz="2400" dirty="0" err="1" smtClean="0"/>
              <a:t>কোনো</a:t>
            </a:r>
            <a:r>
              <a:rPr lang="en-US" sz="2400" dirty="0" smtClean="0"/>
              <a:t> </a:t>
            </a:r>
            <a:r>
              <a:rPr lang="en-US" sz="2400" dirty="0" err="1" smtClean="0"/>
              <a:t>নাম</a:t>
            </a:r>
            <a:r>
              <a:rPr lang="en-US" sz="2400" dirty="0" smtClean="0"/>
              <a:t> </a:t>
            </a:r>
            <a:r>
              <a:rPr lang="en-US" sz="2400" dirty="0" err="1" smtClean="0"/>
              <a:t>লিখতে</a:t>
            </a:r>
            <a:r>
              <a:rPr lang="en-US" sz="2400" dirty="0" smtClean="0"/>
              <a:t> </a:t>
            </a:r>
            <a:r>
              <a:rPr lang="en-US" sz="2400" dirty="0" err="1" smtClean="0"/>
              <a:t>হবে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তারপর</a:t>
            </a:r>
            <a:r>
              <a:rPr lang="en-US" sz="2400" dirty="0" smtClean="0"/>
              <a:t> </a:t>
            </a:r>
            <a:r>
              <a:rPr lang="en-US" sz="2400" dirty="0" err="1" smtClean="0"/>
              <a:t>নিচে</a:t>
            </a:r>
            <a:r>
              <a:rPr lang="en-US" sz="2400" dirty="0" smtClean="0"/>
              <a:t> </a:t>
            </a:r>
            <a:r>
              <a:rPr lang="en-US" sz="2400" dirty="0" err="1" smtClean="0"/>
              <a:t>গিয়ে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20220719_1929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685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repository </a:t>
            </a:r>
            <a:r>
              <a:rPr lang="en-US" sz="2400" dirty="0" err="1" smtClean="0"/>
              <a:t>লিখাতে</a:t>
            </a:r>
            <a:r>
              <a:rPr lang="en-US" sz="2400" dirty="0" smtClean="0"/>
              <a:t> Press </a:t>
            </a:r>
            <a:r>
              <a:rPr lang="en-US" sz="2400" dirty="0" err="1" smtClean="0"/>
              <a:t>করতে</a:t>
            </a:r>
            <a:r>
              <a:rPr lang="en-US" sz="2400" dirty="0" smtClean="0"/>
              <a:t> </a:t>
            </a:r>
            <a:r>
              <a:rPr lang="en-US" sz="2400" dirty="0" err="1" smtClean="0"/>
              <a:t>হবে</a:t>
            </a:r>
            <a:r>
              <a:rPr lang="en-US" sz="2400" dirty="0" smtClean="0"/>
              <a:t>। </a:t>
            </a:r>
            <a:r>
              <a:rPr lang="en-US" sz="2400" dirty="0" err="1" smtClean="0"/>
              <a:t>তাহলেই</a:t>
            </a:r>
            <a:r>
              <a:rPr lang="en-US" sz="2400" dirty="0" smtClean="0"/>
              <a:t> New repository </a:t>
            </a:r>
            <a:r>
              <a:rPr lang="en-US" sz="2400" dirty="0" err="1" smtClean="0"/>
              <a:t>তৈরি</a:t>
            </a:r>
            <a:r>
              <a:rPr lang="en-US" sz="2400" dirty="0" smtClean="0"/>
              <a:t> </a:t>
            </a:r>
            <a:r>
              <a:rPr lang="en-US" sz="2400" dirty="0" err="1" smtClean="0"/>
              <a:t>হয়ে</a:t>
            </a:r>
            <a:r>
              <a:rPr lang="en-US" sz="2400" dirty="0" smtClean="0"/>
              <a:t> </a:t>
            </a:r>
            <a:r>
              <a:rPr lang="en-US" sz="2400" dirty="0" err="1" smtClean="0"/>
              <a:t>যাবে</a:t>
            </a:r>
            <a:r>
              <a:rPr lang="en-US" sz="2400" dirty="0" smtClean="0"/>
              <a:t>।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906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এর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</a:t>
            </a:r>
            <a:r>
              <a:rPr lang="en-US" sz="3200" dirty="0" smtClean="0"/>
              <a:t> </a:t>
            </a:r>
            <a:r>
              <a:rPr lang="en-US" sz="3200" dirty="0" err="1" smtClean="0"/>
              <a:t>যে</a:t>
            </a:r>
            <a:r>
              <a:rPr lang="en-US" sz="3200" dirty="0" smtClean="0"/>
              <a:t> </a:t>
            </a:r>
            <a:r>
              <a:rPr lang="en-US" sz="3200" dirty="0" err="1" smtClean="0"/>
              <a:t>নামে</a:t>
            </a:r>
            <a:r>
              <a:rPr lang="en-US" sz="3200" dirty="0" smtClean="0"/>
              <a:t> New repository </a:t>
            </a:r>
            <a:r>
              <a:rPr lang="en-US" sz="3200" dirty="0" err="1" smtClean="0"/>
              <a:t>তৈরি</a:t>
            </a:r>
            <a:r>
              <a:rPr lang="en-US" sz="3200" dirty="0" smtClean="0"/>
              <a:t> </a:t>
            </a:r>
            <a:r>
              <a:rPr lang="en-US" sz="3200" dirty="0" err="1" smtClean="0"/>
              <a:t>হয়েছে</a:t>
            </a:r>
            <a:r>
              <a:rPr lang="en-US" sz="3200" dirty="0" smtClean="0"/>
              <a:t>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</a:t>
            </a:r>
            <a:r>
              <a:rPr lang="en-US" sz="3200" dirty="0" err="1" smtClean="0"/>
              <a:t>একটি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নতুন</a:t>
            </a:r>
            <a:r>
              <a:rPr lang="en-US" sz="3200" dirty="0" smtClean="0"/>
              <a:t> </a:t>
            </a:r>
            <a:r>
              <a:rPr lang="en-US" sz="3200" dirty="0" err="1" smtClean="0"/>
              <a:t>পেজ</a:t>
            </a:r>
            <a:r>
              <a:rPr lang="en-US" sz="3200" dirty="0" smtClean="0"/>
              <a:t> Open </a:t>
            </a:r>
            <a:r>
              <a:rPr lang="en-US" sz="3200" dirty="0" err="1" smtClean="0"/>
              <a:t>হবে</a:t>
            </a:r>
            <a:r>
              <a:rPr lang="en-US" sz="3200" dirty="0" smtClean="0"/>
              <a:t>,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ছোট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</a:t>
            </a:r>
            <a:r>
              <a:rPr lang="en-US" sz="3200" dirty="0" err="1" smtClean="0"/>
              <a:t>লিখা</a:t>
            </a:r>
            <a:r>
              <a:rPr lang="en-US" sz="3200" dirty="0" smtClean="0"/>
              <a:t> </a:t>
            </a:r>
            <a:r>
              <a:rPr lang="en-US" sz="3200" dirty="0" err="1" smtClean="0"/>
              <a:t>থাকবে</a:t>
            </a:r>
            <a:r>
              <a:rPr lang="en-US" sz="3200" dirty="0" smtClean="0"/>
              <a:t> uploading an existing </a:t>
            </a:r>
            <a:r>
              <a:rPr lang="en-US" sz="3200" dirty="0" err="1" smtClean="0"/>
              <a:t>file.সেখানে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</a:t>
            </a:r>
            <a:r>
              <a:rPr lang="en-US" sz="3200" dirty="0" err="1" smtClean="0"/>
              <a:t>আরেকটি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নতুন</a:t>
            </a:r>
            <a:r>
              <a:rPr lang="en-US" sz="3200" dirty="0" smtClean="0"/>
              <a:t> </a:t>
            </a:r>
            <a:r>
              <a:rPr lang="en-US" sz="3200" dirty="0" err="1" smtClean="0"/>
              <a:t>পেজ</a:t>
            </a:r>
            <a:r>
              <a:rPr lang="en-US" sz="3200" dirty="0" smtClean="0"/>
              <a:t> Open </a:t>
            </a:r>
            <a:r>
              <a:rPr lang="en-US" sz="3200" dirty="0" err="1" smtClean="0"/>
              <a:t>হবে</a:t>
            </a:r>
            <a:r>
              <a:rPr lang="en-US" sz="3200" dirty="0" smtClean="0"/>
              <a:t>,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ছোট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</a:t>
            </a:r>
            <a:r>
              <a:rPr lang="en-US" sz="3200" dirty="0" err="1" smtClean="0"/>
              <a:t>লিখা</a:t>
            </a:r>
            <a:r>
              <a:rPr lang="en-US" sz="3200" dirty="0" smtClean="0"/>
              <a:t> </a:t>
            </a:r>
            <a:r>
              <a:rPr lang="en-US" sz="3200" dirty="0" err="1" smtClean="0"/>
              <a:t>থাকবে</a:t>
            </a:r>
            <a:r>
              <a:rPr lang="en-US" sz="3200" dirty="0" smtClean="0"/>
              <a:t> choose your files </a:t>
            </a:r>
            <a:r>
              <a:rPr lang="en-US" sz="3200" dirty="0" err="1" smtClean="0"/>
              <a:t>সেখানে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ক্লিক</a:t>
            </a:r>
            <a:r>
              <a:rPr lang="en-US" sz="3200" dirty="0" smtClean="0"/>
              <a:t> </a:t>
            </a:r>
            <a:r>
              <a:rPr lang="en-US" sz="3200" dirty="0" smtClean="0"/>
              <a:t> </a:t>
            </a:r>
            <a:r>
              <a:rPr lang="en-US" sz="3200" dirty="0" err="1" smtClean="0"/>
              <a:t>করে</a:t>
            </a:r>
            <a:r>
              <a:rPr lang="en-US" sz="3200" dirty="0" smtClean="0"/>
              <a:t> files select </a:t>
            </a:r>
            <a:r>
              <a:rPr lang="en-US" sz="3200" dirty="0" err="1" smtClean="0"/>
              <a:t>করলে</a:t>
            </a:r>
            <a:r>
              <a:rPr lang="en-US" sz="3200" dirty="0" smtClean="0"/>
              <a:t> file upload </a:t>
            </a:r>
            <a:r>
              <a:rPr lang="en-US" sz="3200" dirty="0" err="1" smtClean="0"/>
              <a:t>হয়ে</a:t>
            </a:r>
            <a:r>
              <a:rPr lang="en-US" sz="3200" dirty="0" smtClean="0"/>
              <a:t> </a:t>
            </a:r>
            <a:r>
              <a:rPr lang="en-US" sz="3200" dirty="0" err="1" smtClean="0"/>
              <a:t>যাবে</a:t>
            </a:r>
            <a:r>
              <a:rPr lang="en-US" sz="3200" dirty="0" smtClean="0"/>
              <a:t>।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, Stock Photos &amp;amp; Vectors | Shutterstock">
            <a:extLst>
              <a:ext uri="{FF2B5EF4-FFF2-40B4-BE49-F238E27FC236}">
                <a16:creationId xmlns="" xmlns:a16="http://schemas.microsoft.com/office/drawing/2014/main" id="{EC96C7B1-C771-4816-B3B2-64250D301E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5" y="1755913"/>
            <a:ext cx="5979241" cy="2869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5758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</TotalTime>
  <Words>160</Words>
  <Application>Microsoft Office PowerPoint</Application>
  <PresentationFormat>On-screen Show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20</cp:revision>
  <dcterms:created xsi:type="dcterms:W3CDTF">2022-07-19T12:28:53Z</dcterms:created>
  <dcterms:modified xsi:type="dcterms:W3CDTF">2022-07-19T14:32:45Z</dcterms:modified>
</cp:coreProperties>
</file>