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2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5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8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8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7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50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2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0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127252" y="1844824"/>
            <a:ext cx="0" cy="33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639420" y="1844824"/>
            <a:ext cx="0" cy="33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3119140" y="2966800"/>
            <a:ext cx="2520280" cy="843168"/>
            <a:chOff x="1043608" y="2081776"/>
            <a:chExt cx="2520280" cy="432048"/>
          </a:xfrm>
        </p:grpSpPr>
        <p:sp>
          <p:nvSpPr>
            <p:cNvPr id="6" name="직사각형 5"/>
            <p:cNvSpPr/>
            <p:nvPr/>
          </p:nvSpPr>
          <p:spPr>
            <a:xfrm>
              <a:off x="2051720" y="2081776"/>
              <a:ext cx="1512168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&amp;c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43608" y="2128244"/>
              <a:ext cx="936104" cy="33911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cp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(&amp;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cp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19140" y="4653136"/>
            <a:ext cx="2520280" cy="216024"/>
            <a:chOff x="1043608" y="2081776"/>
            <a:chExt cx="2520280" cy="432048"/>
          </a:xfrm>
        </p:grpSpPr>
        <p:sp>
          <p:nvSpPr>
            <p:cNvPr id="18" name="직사각형 17"/>
            <p:cNvSpPr/>
            <p:nvPr/>
          </p:nvSpPr>
          <p:spPr>
            <a:xfrm>
              <a:off x="2051720" y="2081776"/>
              <a:ext cx="1512168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608" y="2128244"/>
              <a:ext cx="936104" cy="33911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(&amp;c)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꺾인 연결선 20"/>
          <p:cNvCxnSpPr>
            <a:stCxn id="6" idx="3"/>
            <a:endCxn id="18" idx="3"/>
          </p:cNvCxnSpPr>
          <p:nvPr/>
        </p:nvCxnSpPr>
        <p:spPr>
          <a:xfrm>
            <a:off x="5639420" y="3388384"/>
            <a:ext cx="12700" cy="1372764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83568" y="548680"/>
            <a:ext cx="2376264" cy="7200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Part2 Ch3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연습문제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119140" y="3809968"/>
            <a:ext cx="2520280" cy="843168"/>
            <a:chOff x="1043608" y="2081776"/>
            <a:chExt cx="2520280" cy="432048"/>
          </a:xfrm>
        </p:grpSpPr>
        <p:sp>
          <p:nvSpPr>
            <p:cNvPr id="23" name="직사각형 22"/>
            <p:cNvSpPr/>
            <p:nvPr/>
          </p:nvSpPr>
          <p:spPr>
            <a:xfrm>
              <a:off x="2051720" y="2081776"/>
              <a:ext cx="1512168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43608" y="2128244"/>
              <a:ext cx="936104" cy="33911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num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(&amp;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num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117716" y="2119342"/>
            <a:ext cx="2520280" cy="843168"/>
            <a:chOff x="1043608" y="2081776"/>
            <a:chExt cx="2520280" cy="432048"/>
          </a:xfrm>
        </p:grpSpPr>
        <p:sp>
          <p:nvSpPr>
            <p:cNvPr id="26" name="직사각형 25"/>
            <p:cNvSpPr/>
            <p:nvPr/>
          </p:nvSpPr>
          <p:spPr>
            <a:xfrm>
              <a:off x="2051720" y="2081776"/>
              <a:ext cx="1512168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&amp;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num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43608" y="2128244"/>
              <a:ext cx="936104" cy="33911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ip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(&amp;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ip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꺾인 연결선 27"/>
          <p:cNvCxnSpPr>
            <a:stCxn id="26" idx="3"/>
            <a:endCxn id="23" idx="3"/>
          </p:cNvCxnSpPr>
          <p:nvPr/>
        </p:nvCxnSpPr>
        <p:spPr>
          <a:xfrm>
            <a:off x="5637996" y="2540926"/>
            <a:ext cx="1424" cy="1690626"/>
          </a:xfrm>
          <a:prstGeom prst="bentConnector3">
            <a:avLst>
              <a:gd name="adj1" fmla="val 28155899"/>
            </a:avLst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3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dfoot</dc:creator>
  <cp:lastModifiedBy>dfoot</cp:lastModifiedBy>
  <cp:revision>4</cp:revision>
  <dcterms:created xsi:type="dcterms:W3CDTF">2011-10-06T02:15:01Z</dcterms:created>
  <dcterms:modified xsi:type="dcterms:W3CDTF">2011-10-06T02:36:20Z</dcterms:modified>
</cp:coreProperties>
</file>