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62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5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08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14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8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9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1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67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50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E5F5-664E-44F7-93BC-8B61C614DDFA}" type="datetimeFigureOut">
              <a:rPr lang="ko-KR" altLang="en-US" smtClean="0"/>
              <a:t>2011-10-06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02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AE5F5-664E-44F7-93BC-8B61C614DDFA}" type="datetimeFigureOut">
              <a:rPr lang="ko-KR" altLang="en-US" smtClean="0"/>
              <a:t>2011-10-06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BCEDF-8048-427D-85A1-E97F4E1AD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30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125828" y="1772816"/>
            <a:ext cx="0" cy="30963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637996" y="1772816"/>
            <a:ext cx="0" cy="30963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36" idx="3"/>
            <a:endCxn id="30" idx="3"/>
          </p:cNvCxnSpPr>
          <p:nvPr/>
        </p:nvCxnSpPr>
        <p:spPr>
          <a:xfrm>
            <a:off x="5643574" y="2757208"/>
            <a:ext cx="12700" cy="1105758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83568" y="548680"/>
            <a:ext cx="2376264" cy="7200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Part2 Ch3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연습문제 </a:t>
            </a:r>
            <a:r>
              <a:rPr lang="en-US" altLang="ko-KR" sz="1600" b="1" dirty="0">
                <a:solidFill>
                  <a:schemeClr val="tx1"/>
                </a:solidFill>
              </a:rPr>
              <a:t>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119140" y="4140534"/>
            <a:ext cx="2520280" cy="555136"/>
            <a:chOff x="1043608" y="2081776"/>
            <a:chExt cx="2520280" cy="432048"/>
          </a:xfrm>
        </p:grpSpPr>
        <p:sp>
          <p:nvSpPr>
            <p:cNvPr id="23" name="직사각형 22"/>
            <p:cNvSpPr/>
            <p:nvPr/>
          </p:nvSpPr>
          <p:spPr>
            <a:xfrm>
              <a:off x="2051720" y="2081776"/>
              <a:ext cx="1512168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10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43608" y="2128244"/>
              <a:ext cx="936104" cy="33911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a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(&amp;a)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꺾인 연결선 27"/>
          <p:cNvCxnSpPr>
            <a:stCxn id="39" idx="3"/>
            <a:endCxn id="23" idx="3"/>
          </p:cNvCxnSpPr>
          <p:nvPr/>
        </p:nvCxnSpPr>
        <p:spPr>
          <a:xfrm flipH="1">
            <a:off x="5639420" y="2202072"/>
            <a:ext cx="4154" cy="2216030"/>
          </a:xfrm>
          <a:prstGeom prst="bentConnector3">
            <a:avLst>
              <a:gd name="adj1" fmla="val -10234786"/>
            </a:avLst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3123294" y="3585398"/>
            <a:ext cx="2520280" cy="555136"/>
            <a:chOff x="1043608" y="2081776"/>
            <a:chExt cx="2520280" cy="432048"/>
          </a:xfrm>
        </p:grpSpPr>
        <p:sp>
          <p:nvSpPr>
            <p:cNvPr id="30" name="직사각형 29"/>
            <p:cNvSpPr/>
            <p:nvPr/>
          </p:nvSpPr>
          <p:spPr>
            <a:xfrm>
              <a:off x="2051720" y="2081776"/>
              <a:ext cx="1512168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20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43608" y="2128244"/>
              <a:ext cx="936104" cy="33911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b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(&amp;b)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123294" y="3030066"/>
            <a:ext cx="2520280" cy="555136"/>
            <a:chOff x="1043608" y="2081776"/>
            <a:chExt cx="2520280" cy="432048"/>
          </a:xfrm>
        </p:grpSpPr>
        <p:sp>
          <p:nvSpPr>
            <p:cNvPr id="33" name="직사각형 32"/>
            <p:cNvSpPr/>
            <p:nvPr/>
          </p:nvSpPr>
          <p:spPr>
            <a:xfrm>
              <a:off x="2051720" y="2081776"/>
              <a:ext cx="1512168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&amp;a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043608" y="2128244"/>
              <a:ext cx="936104" cy="33911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temp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(&amp;temp)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123294" y="2479640"/>
            <a:ext cx="2520280" cy="555136"/>
            <a:chOff x="1043608" y="2081776"/>
            <a:chExt cx="2520280" cy="432048"/>
          </a:xfrm>
        </p:grpSpPr>
        <p:sp>
          <p:nvSpPr>
            <p:cNvPr id="36" name="직사각형 35"/>
            <p:cNvSpPr/>
            <p:nvPr/>
          </p:nvSpPr>
          <p:spPr>
            <a:xfrm>
              <a:off x="2051720" y="2081776"/>
              <a:ext cx="1512168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&amp;b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43608" y="2128244"/>
              <a:ext cx="936104" cy="33911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p1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(&amp;p1)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123294" y="1924504"/>
            <a:ext cx="2520280" cy="555136"/>
            <a:chOff x="1043608" y="2081776"/>
            <a:chExt cx="2520280" cy="432048"/>
          </a:xfrm>
        </p:grpSpPr>
        <p:sp>
          <p:nvSpPr>
            <p:cNvPr id="39" name="직사각형 38"/>
            <p:cNvSpPr/>
            <p:nvPr/>
          </p:nvSpPr>
          <p:spPr>
            <a:xfrm>
              <a:off x="2051720" y="2081776"/>
              <a:ext cx="1512168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&amp;a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43608" y="2128244"/>
              <a:ext cx="936104" cy="33911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p2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(&amp;p2)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3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32</Words>
  <Application>Microsoft Office PowerPoint</Application>
  <PresentationFormat>화면 슬라이드 쇼(4:3)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dfoot</dc:creator>
  <cp:lastModifiedBy>dfoot</cp:lastModifiedBy>
  <cp:revision>9</cp:revision>
  <dcterms:created xsi:type="dcterms:W3CDTF">2011-10-06T02:15:01Z</dcterms:created>
  <dcterms:modified xsi:type="dcterms:W3CDTF">2011-10-06T02:43:32Z</dcterms:modified>
</cp:coreProperties>
</file>