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5FA5-1335-4473-AD55-01F48B7C8DDD}" type="datetimeFigureOut">
              <a:rPr lang="ko-KR" altLang="en-US" smtClean="0"/>
              <a:t>2011-06-14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761-28C7-490F-9C2C-1F81FD242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0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5FA5-1335-4473-AD55-01F48B7C8DDD}" type="datetimeFigureOut">
              <a:rPr lang="ko-KR" altLang="en-US" smtClean="0"/>
              <a:t>2011-06-14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761-28C7-490F-9C2C-1F81FD242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5FA5-1335-4473-AD55-01F48B7C8DDD}" type="datetimeFigureOut">
              <a:rPr lang="ko-KR" altLang="en-US" smtClean="0"/>
              <a:t>2011-06-14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761-28C7-490F-9C2C-1F81FD242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3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5FA5-1335-4473-AD55-01F48B7C8DDD}" type="datetimeFigureOut">
              <a:rPr lang="ko-KR" altLang="en-US" smtClean="0"/>
              <a:t>2011-06-14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761-28C7-490F-9C2C-1F81FD242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0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5FA5-1335-4473-AD55-01F48B7C8DDD}" type="datetimeFigureOut">
              <a:rPr lang="ko-KR" altLang="en-US" smtClean="0"/>
              <a:t>2011-06-14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761-28C7-490F-9C2C-1F81FD242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3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5FA5-1335-4473-AD55-01F48B7C8DDD}" type="datetimeFigureOut">
              <a:rPr lang="ko-KR" altLang="en-US" smtClean="0"/>
              <a:t>2011-06-14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761-28C7-490F-9C2C-1F81FD242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9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5FA5-1335-4473-AD55-01F48B7C8DDD}" type="datetimeFigureOut">
              <a:rPr lang="ko-KR" altLang="en-US" smtClean="0"/>
              <a:t>2011-06-14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761-28C7-490F-9C2C-1F81FD242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5FA5-1335-4473-AD55-01F48B7C8DDD}" type="datetimeFigureOut">
              <a:rPr lang="ko-KR" altLang="en-US" smtClean="0"/>
              <a:t>2011-06-14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761-28C7-490F-9C2C-1F81FD242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5FA5-1335-4473-AD55-01F48B7C8DDD}" type="datetimeFigureOut">
              <a:rPr lang="ko-KR" altLang="en-US" smtClean="0"/>
              <a:t>2011-06-14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761-28C7-490F-9C2C-1F81FD242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1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5FA5-1335-4473-AD55-01F48B7C8DDD}" type="datetimeFigureOut">
              <a:rPr lang="ko-KR" altLang="en-US" smtClean="0"/>
              <a:t>2011-06-14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761-28C7-490F-9C2C-1F81FD242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5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5FA5-1335-4473-AD55-01F48B7C8DDD}" type="datetimeFigureOut">
              <a:rPr lang="ko-KR" altLang="en-US" smtClean="0"/>
              <a:t>2011-06-14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761-28C7-490F-9C2C-1F81FD242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1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5FA5-1335-4473-AD55-01F48B7C8DDD}" type="datetimeFigureOut">
              <a:rPr lang="ko-KR" altLang="en-US" smtClean="0"/>
              <a:t>2011-06-14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4761-28C7-490F-9C2C-1F81FD242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3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2376264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파트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2 5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장 연습문제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32240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46781" y="3661873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40152" y="3661873"/>
            <a:ext cx="806629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j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9236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7148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9236" y="3663604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&amp;j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7148" y="3663604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99236" y="494116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07148" y="494116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temp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9" idx="3"/>
          </p:cNvCxnSpPr>
          <p:nvPr/>
        </p:nvCxnSpPr>
        <p:spPr>
          <a:xfrm>
            <a:off x="4351364" y="2672916"/>
            <a:ext cx="158878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8" idx="1"/>
          </p:cNvCxnSpPr>
          <p:nvPr/>
        </p:nvCxnSpPr>
        <p:spPr>
          <a:xfrm flipV="1">
            <a:off x="4351364" y="3913901"/>
            <a:ext cx="1588788" cy="1731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75856" y="836712"/>
            <a:ext cx="4968552" cy="936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책의 </a:t>
            </a:r>
            <a:r>
              <a:rPr lang="en-US" altLang="ko-KR" sz="1400" dirty="0" smtClean="0">
                <a:solidFill>
                  <a:srgbClr val="FF0000"/>
                </a:solidFill>
              </a:rPr>
              <a:t>swap </a:t>
            </a:r>
            <a:r>
              <a:rPr lang="ko-KR" altLang="en-US" sz="1400" dirty="0" smtClean="0">
                <a:solidFill>
                  <a:srgbClr val="FF0000"/>
                </a:solidFill>
              </a:rPr>
              <a:t>함수 내의 </a:t>
            </a:r>
            <a:r>
              <a:rPr lang="en-US" altLang="ko-KR" sz="1400" dirty="0" smtClean="0">
                <a:solidFill>
                  <a:srgbClr val="FF0000"/>
                </a:solidFill>
              </a:rPr>
              <a:t>temp</a:t>
            </a:r>
            <a:r>
              <a:rPr lang="ko-KR" altLang="en-US" sz="1400" dirty="0" smtClean="0">
                <a:solidFill>
                  <a:srgbClr val="FF0000"/>
                </a:solidFill>
              </a:rPr>
              <a:t>는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형입니다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포인터가 아닙니다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3608" y="1883652"/>
            <a:ext cx="3960440" cy="43536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1875964"/>
            <a:ext cx="1363540" cy="337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함수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swap()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2376264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파트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2 5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장 연습문제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32240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46781" y="3661873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40152" y="3661873"/>
            <a:ext cx="806629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j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9236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7148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9236" y="3663604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&amp;j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7148" y="3663604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99236" y="494116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07148" y="494116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temp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9" idx="3"/>
          </p:cNvCxnSpPr>
          <p:nvPr/>
        </p:nvCxnSpPr>
        <p:spPr>
          <a:xfrm>
            <a:off x="4351364" y="2672916"/>
            <a:ext cx="158878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8" idx="1"/>
          </p:cNvCxnSpPr>
          <p:nvPr/>
        </p:nvCxnSpPr>
        <p:spPr>
          <a:xfrm flipV="1">
            <a:off x="4351364" y="3913901"/>
            <a:ext cx="1588788" cy="1731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7060995" y="2420888"/>
            <a:ext cx="489515" cy="489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2" idx="3"/>
          </p:cNvCxnSpPr>
          <p:nvPr/>
        </p:nvCxnSpPr>
        <p:spPr>
          <a:xfrm flipH="1">
            <a:off x="3982340" y="2838715"/>
            <a:ext cx="3150343" cy="2263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672024" y="4407370"/>
            <a:ext cx="1664172" cy="4487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temp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= *a;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1883652"/>
            <a:ext cx="3960440" cy="43536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3608" y="1875964"/>
            <a:ext cx="1363540" cy="337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함수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swap()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8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2376264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파트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2 5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장 연습문제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32240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46781" y="3661873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40152" y="3661873"/>
            <a:ext cx="806629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j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9236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7148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9236" y="3663604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&amp;j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7148" y="3663604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99236" y="494116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07148" y="494116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temp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9" idx="3"/>
          </p:cNvCxnSpPr>
          <p:nvPr/>
        </p:nvCxnSpPr>
        <p:spPr>
          <a:xfrm>
            <a:off x="4351364" y="2672916"/>
            <a:ext cx="158878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8" idx="1"/>
          </p:cNvCxnSpPr>
          <p:nvPr/>
        </p:nvCxnSpPr>
        <p:spPr>
          <a:xfrm flipV="1">
            <a:off x="4351364" y="3913901"/>
            <a:ext cx="1588788" cy="1731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7069928" y="3661873"/>
            <a:ext cx="489515" cy="489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7" idx="0"/>
          </p:cNvCxnSpPr>
          <p:nvPr/>
        </p:nvCxnSpPr>
        <p:spPr>
          <a:xfrm flipH="1" flipV="1">
            <a:off x="7308304" y="2780928"/>
            <a:ext cx="14541" cy="880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034401" y="3089693"/>
            <a:ext cx="1664172" cy="4487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*a = *b;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1883652"/>
            <a:ext cx="3960440" cy="43536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3608" y="1875964"/>
            <a:ext cx="1363540" cy="337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함수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swap()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5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2376264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파트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2 5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장 연습문제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32240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46781" y="3661873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40152" y="3661873"/>
            <a:ext cx="806629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j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9236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7148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9236" y="3663604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&amp;j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7148" y="3663604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99236" y="494116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07148" y="494116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temp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9" idx="3"/>
          </p:cNvCxnSpPr>
          <p:nvPr/>
        </p:nvCxnSpPr>
        <p:spPr>
          <a:xfrm>
            <a:off x="4351364" y="2672916"/>
            <a:ext cx="158878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8" idx="1"/>
          </p:cNvCxnSpPr>
          <p:nvPr/>
        </p:nvCxnSpPr>
        <p:spPr>
          <a:xfrm flipV="1">
            <a:off x="4351364" y="3913901"/>
            <a:ext cx="1588788" cy="1731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530542" y="4941168"/>
            <a:ext cx="489515" cy="489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2" idx="7"/>
          </p:cNvCxnSpPr>
          <p:nvPr/>
        </p:nvCxnSpPr>
        <p:spPr>
          <a:xfrm flipV="1">
            <a:off x="3948369" y="3915632"/>
            <a:ext cx="3086032" cy="1097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852044" y="4492465"/>
            <a:ext cx="1664172" cy="4487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*b = temp;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1883652"/>
            <a:ext cx="3960440" cy="43536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3608" y="1875964"/>
            <a:ext cx="1363540" cy="337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함수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swap()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2376264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파트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2 5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장 연습문제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53803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61715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68344" y="3661873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861715" y="3661873"/>
            <a:ext cx="806629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04048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11960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*p1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04048" y="3663604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1960" y="3663604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*p2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6" idx="3"/>
            <a:endCxn id="33" idx="1"/>
          </p:cNvCxnSpPr>
          <p:nvPr/>
        </p:nvCxnSpPr>
        <p:spPr>
          <a:xfrm>
            <a:off x="6156176" y="2672916"/>
            <a:ext cx="70553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35" idx="1"/>
          </p:cNvCxnSpPr>
          <p:nvPr/>
        </p:nvCxnSpPr>
        <p:spPr>
          <a:xfrm flipV="1">
            <a:off x="6156176" y="3913901"/>
            <a:ext cx="705539" cy="1731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691680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&amp;p1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3568" y="2420888"/>
            <a:ext cx="1008112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**q1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3663604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&amp;p2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3568" y="3663604"/>
            <a:ext cx="1008112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**q2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91680" y="494116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3568" y="4941168"/>
            <a:ext cx="1008112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tmp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7524" y="1738802"/>
            <a:ext cx="3420380" cy="43536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7524" y="1731114"/>
            <a:ext cx="1363540" cy="337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함수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swap()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4" idx="3"/>
            <a:endCxn id="37" idx="1"/>
          </p:cNvCxnSpPr>
          <p:nvPr/>
        </p:nvCxnSpPr>
        <p:spPr>
          <a:xfrm>
            <a:off x="2843808" y="2672916"/>
            <a:ext cx="136815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6" idx="3"/>
            <a:endCxn id="39" idx="1"/>
          </p:cNvCxnSpPr>
          <p:nvPr/>
        </p:nvCxnSpPr>
        <p:spPr>
          <a:xfrm>
            <a:off x="2843808" y="3915632"/>
            <a:ext cx="136815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6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2376264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파트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2 5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장 연습문제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53803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61715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68344" y="3661873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861715" y="3661873"/>
            <a:ext cx="806629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04048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11960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*p1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04048" y="3663604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1960" y="3663604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*p2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6" idx="3"/>
            <a:endCxn id="33" idx="1"/>
          </p:cNvCxnSpPr>
          <p:nvPr/>
        </p:nvCxnSpPr>
        <p:spPr>
          <a:xfrm>
            <a:off x="6156176" y="2672916"/>
            <a:ext cx="70553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35" idx="1"/>
          </p:cNvCxnSpPr>
          <p:nvPr/>
        </p:nvCxnSpPr>
        <p:spPr>
          <a:xfrm flipV="1">
            <a:off x="6156176" y="3913901"/>
            <a:ext cx="705539" cy="1731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691680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&amp;p1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3568" y="2420888"/>
            <a:ext cx="1008112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**q1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3663604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&amp;p2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3568" y="3663604"/>
            <a:ext cx="1008112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**q2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91680" y="494116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3568" y="4941168"/>
            <a:ext cx="1008112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tmp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7524" y="1738802"/>
            <a:ext cx="3420380" cy="43536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7524" y="1731114"/>
            <a:ext cx="1363540" cy="337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함수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swap()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4" idx="3"/>
            <a:endCxn id="37" idx="1"/>
          </p:cNvCxnSpPr>
          <p:nvPr/>
        </p:nvCxnSpPr>
        <p:spPr>
          <a:xfrm>
            <a:off x="2843808" y="2672916"/>
            <a:ext cx="136815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6" idx="3"/>
            <a:endCxn id="39" idx="1"/>
          </p:cNvCxnSpPr>
          <p:nvPr/>
        </p:nvCxnSpPr>
        <p:spPr>
          <a:xfrm>
            <a:off x="2843808" y="3915632"/>
            <a:ext cx="136815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335354" y="2435429"/>
            <a:ext cx="489515" cy="489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</p:cNvCxnSpPr>
          <p:nvPr/>
        </p:nvCxnSpPr>
        <p:spPr>
          <a:xfrm flipH="1">
            <a:off x="2288547" y="2853256"/>
            <a:ext cx="3118495" cy="217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875818" y="4365104"/>
            <a:ext cx="1664172" cy="4487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tmp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= *q1;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48" idx="3"/>
            <a:endCxn id="33" idx="1"/>
          </p:cNvCxnSpPr>
          <p:nvPr/>
        </p:nvCxnSpPr>
        <p:spPr>
          <a:xfrm flipV="1">
            <a:off x="2843808" y="2672916"/>
            <a:ext cx="4017907" cy="2520280"/>
          </a:xfrm>
          <a:prstGeom prst="bentConnector3">
            <a:avLst>
              <a:gd name="adj1" fmla="val 89986"/>
            </a:avLst>
          </a:prstGeom>
          <a:ln w="38100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8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2376264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파트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2 5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장 연습문제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53803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61715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68344" y="3661873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861715" y="3661873"/>
            <a:ext cx="806629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04048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11960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*p1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04048" y="3663604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1960" y="3663604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*p2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6" idx="3"/>
            <a:endCxn id="35" idx="1"/>
          </p:cNvCxnSpPr>
          <p:nvPr/>
        </p:nvCxnSpPr>
        <p:spPr>
          <a:xfrm>
            <a:off x="6156176" y="2672916"/>
            <a:ext cx="705539" cy="1240985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35" idx="1"/>
          </p:cNvCxnSpPr>
          <p:nvPr/>
        </p:nvCxnSpPr>
        <p:spPr>
          <a:xfrm flipV="1">
            <a:off x="6156176" y="3913901"/>
            <a:ext cx="705539" cy="1731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691680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&amp;p1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3568" y="2420888"/>
            <a:ext cx="1008112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**q1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3663604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&amp;p2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3568" y="3663604"/>
            <a:ext cx="1008112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**q2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91680" y="494116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3568" y="4941168"/>
            <a:ext cx="1008112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tmp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7524" y="1738802"/>
            <a:ext cx="3420380" cy="43536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7524" y="1731114"/>
            <a:ext cx="1363540" cy="337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함수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swap()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4" idx="3"/>
            <a:endCxn id="37" idx="1"/>
          </p:cNvCxnSpPr>
          <p:nvPr/>
        </p:nvCxnSpPr>
        <p:spPr>
          <a:xfrm>
            <a:off x="2843808" y="2672916"/>
            <a:ext cx="136815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6" idx="3"/>
            <a:endCxn id="39" idx="1"/>
          </p:cNvCxnSpPr>
          <p:nvPr/>
        </p:nvCxnSpPr>
        <p:spPr>
          <a:xfrm>
            <a:off x="2843808" y="3915632"/>
            <a:ext cx="136815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325254" y="3661873"/>
            <a:ext cx="489515" cy="489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0"/>
          </p:cNvCxnSpPr>
          <p:nvPr/>
        </p:nvCxnSpPr>
        <p:spPr>
          <a:xfrm flipV="1">
            <a:off x="5570012" y="2852936"/>
            <a:ext cx="0" cy="8089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15940" y="3033052"/>
            <a:ext cx="1664172" cy="4487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*q1 = *q2;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2843808" y="2672916"/>
            <a:ext cx="4017907" cy="2520280"/>
          </a:xfrm>
          <a:prstGeom prst="bentConnector3">
            <a:avLst>
              <a:gd name="adj1" fmla="val 89986"/>
            </a:avLst>
          </a:prstGeom>
          <a:ln w="38100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38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2376264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파트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2 5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장 연습문제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53803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61715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68344" y="3661873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861715" y="3661873"/>
            <a:ext cx="806629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04048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11960" y="2420888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*p1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04048" y="3663604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1960" y="3663604"/>
            <a:ext cx="79208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*p2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6" idx="3"/>
            <a:endCxn id="35" idx="1"/>
          </p:cNvCxnSpPr>
          <p:nvPr/>
        </p:nvCxnSpPr>
        <p:spPr>
          <a:xfrm>
            <a:off x="6156176" y="2672916"/>
            <a:ext cx="705539" cy="1240985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33" idx="1"/>
          </p:cNvCxnSpPr>
          <p:nvPr/>
        </p:nvCxnSpPr>
        <p:spPr>
          <a:xfrm flipV="1">
            <a:off x="6156176" y="2672916"/>
            <a:ext cx="705539" cy="12427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691680" y="242088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&amp;p1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3568" y="2420888"/>
            <a:ext cx="1008112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**q1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3663604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&amp;p2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3568" y="3663604"/>
            <a:ext cx="1008112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**q2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91680" y="4941168"/>
            <a:ext cx="1152128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3568" y="4941168"/>
            <a:ext cx="1008112" cy="5040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*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tmp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7524" y="1738802"/>
            <a:ext cx="3420380" cy="43536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7524" y="1731114"/>
            <a:ext cx="1363540" cy="337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함수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swap()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4" idx="3"/>
            <a:endCxn id="37" idx="1"/>
          </p:cNvCxnSpPr>
          <p:nvPr/>
        </p:nvCxnSpPr>
        <p:spPr>
          <a:xfrm>
            <a:off x="2843808" y="2672916"/>
            <a:ext cx="136815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6" idx="3"/>
            <a:endCxn id="39" idx="1"/>
          </p:cNvCxnSpPr>
          <p:nvPr/>
        </p:nvCxnSpPr>
        <p:spPr>
          <a:xfrm>
            <a:off x="2843808" y="3915632"/>
            <a:ext cx="136815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022986" y="4941168"/>
            <a:ext cx="489515" cy="489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7"/>
          </p:cNvCxnSpPr>
          <p:nvPr/>
        </p:nvCxnSpPr>
        <p:spPr>
          <a:xfrm flipV="1">
            <a:off x="2440813" y="4005064"/>
            <a:ext cx="2995283" cy="1007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15940" y="4513173"/>
            <a:ext cx="1664172" cy="4487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*q2 =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tmp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8"/>
          <p:cNvCxnSpPr/>
          <p:nvPr/>
        </p:nvCxnSpPr>
        <p:spPr>
          <a:xfrm flipV="1">
            <a:off x="2843808" y="2672916"/>
            <a:ext cx="4017907" cy="2520280"/>
          </a:xfrm>
          <a:prstGeom prst="bentConnector3">
            <a:avLst>
              <a:gd name="adj1" fmla="val 89986"/>
            </a:avLst>
          </a:prstGeom>
          <a:ln w="38100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8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318</Words>
  <Application>Microsoft Office PowerPoint</Application>
  <PresentationFormat>화면 슬라이드 쇼(4:3)</PresentationFormat>
  <Paragraphs>117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2011-06-14T04:18:51Z</dcterms:created>
  <dcterms:modified xsi:type="dcterms:W3CDTF">2011-06-14T04:39:34Z</dcterms:modified>
</cp:coreProperties>
</file>