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06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8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E5F5-664E-44F7-93BC-8B61C614DDFA}" type="datetimeFigureOut">
              <a:rPr lang="ko-KR" altLang="en-US" smtClean="0"/>
              <a:t>2011-10-15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051720" y="1484784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63888" y="1484784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043608" y="2513824"/>
            <a:ext cx="2520280" cy="432048"/>
            <a:chOff x="1043608" y="2081776"/>
            <a:chExt cx="2520280" cy="432048"/>
          </a:xfrm>
        </p:grpSpPr>
        <p:sp>
          <p:nvSpPr>
            <p:cNvPr id="15" name="직사각형 14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p.x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p.x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43608" y="2945872"/>
            <a:ext cx="2520280" cy="432048"/>
            <a:chOff x="1043608" y="2081776"/>
            <a:chExt cx="2520280" cy="432048"/>
          </a:xfrm>
        </p:grpSpPr>
        <p:sp>
          <p:nvSpPr>
            <p:cNvPr id="18" name="직사각형 17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p.y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&amp;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p.y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979712" y="2432920"/>
            <a:ext cx="168080" cy="168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2231286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&amp;p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dfoot</dc:creator>
  <cp:lastModifiedBy>류성태</cp:lastModifiedBy>
  <cp:revision>3</cp:revision>
  <dcterms:created xsi:type="dcterms:W3CDTF">2011-10-06T02:15:01Z</dcterms:created>
  <dcterms:modified xsi:type="dcterms:W3CDTF">2011-10-14T17:57:19Z</dcterms:modified>
</cp:coreProperties>
</file>