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4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E5F5-664E-44F7-93BC-8B61C614DDFA}" type="datetimeFigureOut">
              <a:rPr lang="ko-KR" altLang="en-US" smtClean="0"/>
              <a:t>2011-12-20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35896" y="908720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‘c’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34988" y="1265204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5934" y="1268760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908720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4988" y="2216258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4080" y="2572742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5026" y="2576298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9164" y="2216258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35896" y="3292822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4988" y="3657056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‘a’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25934" y="3660612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20072" y="3292822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4988" y="4432918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‘a’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35896" y="4793596"/>
            <a:ext cx="158417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26842" y="4797152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19164" y="4432918"/>
            <a:ext cx="1584176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635896" y="548680"/>
            <a:ext cx="0" cy="511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18256" y="548680"/>
            <a:ext cx="0" cy="511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427984" y="177281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427984" y="3004790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427984" y="4077072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dfoot</dc:creator>
  <cp:lastModifiedBy>dfoot</cp:lastModifiedBy>
  <cp:revision>5</cp:revision>
  <dcterms:created xsi:type="dcterms:W3CDTF">2011-10-06T02:15:01Z</dcterms:created>
  <dcterms:modified xsi:type="dcterms:W3CDTF">2011-12-20T06:25:12Z</dcterms:modified>
</cp:coreProperties>
</file>