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69" r:id="rId3"/>
    <p:sldId id="270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4" autoAdjust="0"/>
    <p:restoredTop sz="94630" autoAdjust="0"/>
  </p:normalViewPr>
  <p:slideViewPr>
    <p:cSldViewPr>
      <p:cViewPr varScale="1">
        <p:scale>
          <a:sx n="105" d="100"/>
          <a:sy n="105" d="100"/>
        </p:scale>
        <p:origin x="15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ED03ACF-A49D-BE1B-23A5-92BDD95E4EC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1B68FCDE-40EF-904E-5FCE-979B5722D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24AEDACA-514A-82B4-B324-84412EBE287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5F9DB10E-A269-FDAA-AA6B-97628F912F48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D7B2438F-8559-D771-EF77-8509A637C7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71D9FEB0-FCB3-9607-CF07-6FC70E349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1332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2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83B0FA6-BB0B-FB11-2E81-01E2EA72687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F832E63-419D-CE2D-EB5F-CEEC6AD78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7B5D853-B3C5-EC67-C81D-FB97897294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0888D06C-4CF1-491A-9B4A-83105D6D47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71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75EC69C-E02B-1D60-484B-777B3BE980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B78AE63-A2B0-0A1C-4DCC-D2C7106A78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DEB77A5-3267-C996-C64F-226CF791C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357E7-D82E-4418-9C88-3769B9E85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54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BAE4613-9E0E-65AD-DFC9-691EAE3F8A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A05506F-91CD-8DC3-D614-06CE66FAA9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8B04C9-CBAB-5906-ABAE-726F8F8FC4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B303F-63CD-4B9D-8AA3-7D5FEB116D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396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30EE3C2-5A75-7206-B5A2-4F01CB8A69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3D94823-04BA-12C3-3772-7C16DBC43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1326717-9A07-0231-C2D5-7555F7D285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71E9B-4E86-4395-917D-729C5BDC01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4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FA85F41-8EA9-57E9-F464-972076415F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21F760C-4811-A256-DC48-DD9F60E82F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4DD29DA-CDBD-0F99-2A33-6E4B9B6DE1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4F389E-C32B-4F38-8DA1-97D2D11E4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44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C512FDA-C00F-F40D-118F-0B6001D92B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E9A1075-A6DB-2631-3FD9-DB27AD99E2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D77ED44-4AF4-C875-8BE0-73F77A75C0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5ABF41-BB2A-48E4-960A-4C6F0B89FE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49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C1F9B32-B854-EBAC-A2A6-62084501ED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8C945A3-440C-FD2F-EE5C-48E56BA813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C4A11A1-88F0-85AF-1BE0-927FCB6365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0A929E-37AA-4C35-9EE0-09C577108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8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67AEFB6-D94E-CB5A-4577-1200C96379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AD35A55-4D19-DA7D-A09F-66D9D8B4C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7A5D8D3-468A-95F8-2045-14CFEB9B77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D91E6-2B0A-4A79-B54D-59B2F2BC7D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07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569D9CC1-12C9-07E4-17FF-78DF38672E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1AC33CC-649D-63FB-CE45-FCE0BB4C63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507CE27-C5D8-2DD4-55E6-195063DB8F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86FD92-B600-4712-84AF-ACDC97AA2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98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4A5FCA8-DF14-6AAB-378B-495556B34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90A131A-DB3A-3E6B-0D6A-2CD747AA8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23BC4AD-6C7A-E5BD-469B-550470C624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236E22-F1A9-46C9-957D-10DF2376A7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85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3286E3E-40FD-2728-52F8-98ADA91E2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540A0DB-D987-5D37-7676-46BC25C6C5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D2863FC-0C83-E430-2D72-87A413F12F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CCED48-F1C7-4F48-BF7C-4AB1576180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96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11FBB3B-780C-179F-71A6-B02CE28641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E6EB9FA-D98B-37AB-24D3-02DC2CAB18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86EFA2A-DA45-8769-9017-A80E8DF51E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02028-D41F-452D-AE60-0C8A84B419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75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860921FE-9E83-53CB-0BA8-83BE55EBE0E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1034B325-D155-1369-1004-A407289F7C8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2292" name="Rectangle 4">
                <a:extLst>
                  <a:ext uri="{FF2B5EF4-FFF2-40B4-BE49-F238E27FC236}">
                    <a16:creationId xmlns:a16="http://schemas.microsoft.com/office/drawing/2014/main" id="{0E9E5068-4D01-652E-64FB-3F717FEC73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12293" name="Freeform 5">
                <a:extLst>
                  <a:ext uri="{FF2B5EF4-FFF2-40B4-BE49-F238E27FC236}">
                    <a16:creationId xmlns:a16="http://schemas.microsoft.com/office/drawing/2014/main" id="{6F1AF0EA-F8C0-7C6A-20E4-4789374A61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033" name="Group 6">
              <a:extLst>
                <a:ext uri="{FF2B5EF4-FFF2-40B4-BE49-F238E27FC236}">
                  <a16:creationId xmlns:a16="http://schemas.microsoft.com/office/drawing/2014/main" id="{FE385B95-7DC5-6C28-95EC-11B10125C8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2295" name="AutoShape 7">
                <a:extLst>
                  <a:ext uri="{FF2B5EF4-FFF2-40B4-BE49-F238E27FC236}">
                    <a16:creationId xmlns:a16="http://schemas.microsoft.com/office/drawing/2014/main" id="{97F08D0E-8E65-EA44-B270-9DE4F846B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12296" name="AutoShape 8">
                <a:extLst>
                  <a:ext uri="{FF2B5EF4-FFF2-40B4-BE49-F238E27FC236}">
                    <a16:creationId xmlns:a16="http://schemas.microsoft.com/office/drawing/2014/main" id="{4DFA2EF6-3C10-F1C2-A50A-D672A2BB7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027" name="AutoShape 9">
            <a:extLst>
              <a:ext uri="{FF2B5EF4-FFF2-40B4-BE49-F238E27FC236}">
                <a16:creationId xmlns:a16="http://schemas.microsoft.com/office/drawing/2014/main" id="{3A2BBECD-F015-ADC6-F02C-78608BCD5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25196CF3-E7C1-5F41-C2A3-26632468F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5C9B8ADA-D5EF-7B65-0CEF-D4ED05A72A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0BD21346-E16C-1CC8-552C-ACDEE632D89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FA2610E0-5B26-4EB8-3D3F-8464BC98F04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D86C579F-1C0E-456E-979B-DA73393785E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Program%20Files/TurningPoint/2003/Questions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Program%20Files/TurningPoint/2003/Question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\College\Spring%2005\GS630\PPT%20Assignment\slide.mpg" TargetMode="External"/><Relationship Id="rId4" Type="http://schemas.openxmlformats.org/officeDocument/2006/relationships/hyperlink" Target="../../../../Program%20Files/TurningPoint/2003/Ques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extLst>
              <a:ext uri="{FF2B5EF4-FFF2-40B4-BE49-F238E27FC236}">
                <a16:creationId xmlns:a16="http://schemas.microsoft.com/office/drawing/2014/main" id="{8407A793-1C7B-EAE7-245A-A6BE196F4F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Use PowerPoint</a:t>
            </a:r>
            <a:br>
              <a:rPr lang="en-US" altLang="en-US"/>
            </a:br>
            <a:r>
              <a:rPr lang="en-US" altLang="en-US" sz="2400"/>
              <a:t>A Brief Introduction to Commonly Used Features</a:t>
            </a:r>
            <a:endParaRPr lang="en-US" altLang="en-US"/>
          </a:p>
        </p:txBody>
      </p:sp>
      <p:sp>
        <p:nvSpPr>
          <p:cNvPr id="3075" name="FlagCount" hidden="1">
            <a:hlinkClick r:id="rId2" action="ppaction://hlinkfile"/>
            <a:extLst>
              <a:ext uri="{FF2B5EF4-FFF2-40B4-BE49-F238E27FC236}">
                <a16:creationId xmlns:a16="http://schemas.microsoft.com/office/drawing/2014/main" id="{33D86B72-E8F8-C33E-8C74-972E61B95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755941A5-CBF3-544A-6107-C3DE3A5F4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AutoShapes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D4DA6109-9D28-3DE6-5C10-8C3176F35BC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800600"/>
            <a:ext cx="1524000" cy="1143000"/>
            <a:chOff x="1488" y="2688"/>
            <a:chExt cx="960" cy="720"/>
          </a:xfrm>
        </p:grpSpPr>
        <p:sp>
          <p:nvSpPr>
            <p:cNvPr id="4111" name="AutoShape 4">
              <a:extLst>
                <a:ext uri="{FF2B5EF4-FFF2-40B4-BE49-F238E27FC236}">
                  <a16:creationId xmlns:a16="http://schemas.microsoft.com/office/drawing/2014/main" id="{E071560E-2283-FC8B-119E-9007303C3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688"/>
              <a:ext cx="960" cy="720"/>
            </a:xfrm>
            <a:prstGeom prst="flowChartProcess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2" name="Text Box 10">
              <a:extLst>
                <a:ext uri="{FF2B5EF4-FFF2-40B4-BE49-F238E27FC236}">
                  <a16:creationId xmlns:a16="http://schemas.microsoft.com/office/drawing/2014/main" id="{D0380700-0280-73CB-EF05-63E0DEFB1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928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Phase One</a:t>
              </a:r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251726FF-AE13-86FD-7288-8BF2D422CA73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800600"/>
            <a:ext cx="1524000" cy="1143000"/>
            <a:chOff x="4080" y="2064"/>
            <a:chExt cx="960" cy="720"/>
          </a:xfrm>
        </p:grpSpPr>
        <p:sp>
          <p:nvSpPr>
            <p:cNvPr id="4109" name="AutoShape 6">
              <a:extLst>
                <a:ext uri="{FF2B5EF4-FFF2-40B4-BE49-F238E27FC236}">
                  <a16:creationId xmlns:a16="http://schemas.microsoft.com/office/drawing/2014/main" id="{31403130-5FEB-3AF5-5B2E-6D3F12F42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64"/>
              <a:ext cx="960" cy="720"/>
            </a:xfrm>
            <a:prstGeom prst="flowChartProcess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0" name="Text Box 13">
              <a:extLst>
                <a:ext uri="{FF2B5EF4-FFF2-40B4-BE49-F238E27FC236}">
                  <a16:creationId xmlns:a16="http://schemas.microsoft.com/office/drawing/2014/main" id="{866F1E93-ED82-3C0B-0EC9-9FB3A78B7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304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Phase Two</a:t>
              </a:r>
            </a:p>
          </p:txBody>
        </p:sp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2E532ECE-6325-A56B-3EDC-CD8A51F726D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724400"/>
            <a:ext cx="2133600" cy="1192213"/>
            <a:chOff x="2256" y="2304"/>
            <a:chExt cx="1344" cy="751"/>
          </a:xfrm>
        </p:grpSpPr>
        <p:grpSp>
          <p:nvGrpSpPr>
            <p:cNvPr id="4104" name="Group 20">
              <a:extLst>
                <a:ext uri="{FF2B5EF4-FFF2-40B4-BE49-F238E27FC236}">
                  <a16:creationId xmlns:a16="http://schemas.microsoft.com/office/drawing/2014/main" id="{030CAE00-EBE8-27B8-0FDD-E5D5920F38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496"/>
              <a:ext cx="1344" cy="384"/>
              <a:chOff x="2448" y="2832"/>
              <a:chExt cx="1344" cy="384"/>
            </a:xfrm>
          </p:grpSpPr>
          <p:sp>
            <p:nvSpPr>
              <p:cNvPr id="4106" name="AutoShape 5">
                <a:extLst>
                  <a:ext uri="{FF2B5EF4-FFF2-40B4-BE49-F238E27FC236}">
                    <a16:creationId xmlns:a16="http://schemas.microsoft.com/office/drawing/2014/main" id="{358A868B-CC3F-4593-91F6-6BB840928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720" cy="384"/>
              </a:xfrm>
              <a:prstGeom prst="flowChartDecision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7" name="Line 7">
                <a:extLst>
                  <a:ext uri="{FF2B5EF4-FFF2-40B4-BE49-F238E27FC236}">
                    <a16:creationId xmlns:a16="http://schemas.microsoft.com/office/drawing/2014/main" id="{52CEB371-0BF8-11AF-4CFA-B37AAF0A4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4108" name="Line 8">
                <a:extLst>
                  <a:ext uri="{FF2B5EF4-FFF2-40B4-BE49-F238E27FC236}">
                    <a16:creationId xmlns:a16="http://schemas.microsoft.com/office/drawing/2014/main" id="{7BD2E255-5BF7-4BF2-9DA6-CF9AA9D2D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02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4105" name="Text Box 14">
              <a:extLst>
                <a:ext uri="{FF2B5EF4-FFF2-40B4-BE49-F238E27FC236}">
                  <a16:creationId xmlns:a16="http://schemas.microsoft.com/office/drawing/2014/main" id="{2E4669D4-B38F-7235-5ACA-E77B794CD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304"/>
              <a:ext cx="1008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Research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&amp;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Development</a:t>
              </a:r>
            </a:p>
          </p:txBody>
        </p:sp>
      </p:grpSp>
      <p:sp>
        <p:nvSpPr>
          <p:cNvPr id="4102" name="Rectangle 24">
            <a:extLst>
              <a:ext uri="{FF2B5EF4-FFF2-40B4-BE49-F238E27FC236}">
                <a16:creationId xmlns:a16="http://schemas.microsoft.com/office/drawing/2014/main" id="{2519F17F-A03E-F625-1824-106B33161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 selecting several AutoShapes and right-clickig, you can group them together.</a:t>
            </a:r>
          </a:p>
        </p:txBody>
      </p:sp>
      <p:sp>
        <p:nvSpPr>
          <p:cNvPr id="4103" name="FlagCount" hidden="1">
            <a:hlinkClick r:id="rId2" action="ppaction://hlinkfile"/>
            <a:extLst>
              <a:ext uri="{FF2B5EF4-FFF2-40B4-BE49-F238E27FC236}">
                <a16:creationId xmlns:a16="http://schemas.microsoft.com/office/drawing/2014/main" id="{E3E7B471-DA2F-90F5-62A2-D46DAF51F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>
            <a:extLst>
              <a:ext uri="{FF2B5EF4-FFF2-40B4-BE49-F238E27FC236}">
                <a16:creationId xmlns:a16="http://schemas.microsoft.com/office/drawing/2014/main" id="{F1F506BB-A104-A1C8-1941-4B4A828BA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Embedding Video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62C4869-CB38-A5AC-85A1-7B63832B7D7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4648200" cy="4191000"/>
          </a:xfrm>
        </p:spPr>
        <p:txBody>
          <a:bodyPr/>
          <a:lstStyle/>
          <a:p>
            <a:pPr eaLnBrk="1" hangingPunct="1"/>
            <a:r>
              <a:rPr lang="en-US" altLang="en-US" sz="2000"/>
              <a:t>To Play a Video in Your Slide Show, go to “Insert” and Place your Mouse Over “Movies and Sounds” then Select “Movie From File”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pic>
        <p:nvPicPr>
          <p:cNvPr id="27652" name="slide.mpg">
            <a:hlinkClick r:id="" action="ppaction://media"/>
            <a:extLst>
              <a:ext uri="{FF2B5EF4-FFF2-40B4-BE49-F238E27FC236}">
                <a16:creationId xmlns:a16="http://schemas.microsoft.com/office/drawing/2014/main" id="{E578E3F2-EBF8-0494-9EC1-64BFD85D9CA5}"/>
              </a:ext>
            </a:extLst>
          </p:cNvPr>
          <p:cNvPicPr>
            <a:picLocks noRot="1" noChangeAspect="1" noChangeArrowheads="1"/>
          </p:cNvPicPr>
          <p:nvPr>
            <p:ph sz="half" idx="2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3451225"/>
            <a:ext cx="3044825" cy="2028825"/>
          </a:xfrm>
        </p:spPr>
      </p:pic>
      <p:sp>
        <p:nvSpPr>
          <p:cNvPr id="5125" name="FlagCount" hidden="1">
            <a:hlinkClick r:id="rId4" action="ppaction://hlinkfile"/>
            <a:extLst>
              <a:ext uri="{FF2B5EF4-FFF2-40B4-BE49-F238E27FC236}">
                <a16:creationId xmlns:a16="http://schemas.microsoft.com/office/drawing/2014/main" id="{FF957070-916D-11A8-1763-9263C5C10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79" fill="hold"/>
                                        <p:tgtEl>
                                          <p:spTgt spid="276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765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76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76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52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VERSION" val="XP"/>
  <p:tag name="ISGAMESHOW" val="False"/>
</p:tagLst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366</TotalTime>
  <Words>70</Words>
  <Application>Microsoft Office PowerPoint</Application>
  <PresentationFormat>On-screen Show (4:3)</PresentationFormat>
  <Paragraphs>13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Wingdings</vt:lpstr>
      <vt:lpstr>Calibri</vt:lpstr>
      <vt:lpstr>Times New Roman</vt:lpstr>
      <vt:lpstr>Tahoma</vt:lpstr>
      <vt:lpstr>Capsules</vt:lpstr>
      <vt:lpstr>How To Use PowerPoint A Brief Introduction to Commonly Used Features</vt:lpstr>
      <vt:lpstr>Advanced AutoShapes</vt:lpstr>
      <vt:lpstr>Embedding Video</vt:lpstr>
    </vt:vector>
  </TitlesOfParts>
  <Company>University of Kentucky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PowerPoint FIle</dc:title>
  <dc:creator>user</dc:creator>
  <cp:lastModifiedBy>Syen Yang Lu</cp:lastModifiedBy>
  <cp:revision>33</cp:revision>
  <dcterms:created xsi:type="dcterms:W3CDTF">2005-02-10T21:18:44Z</dcterms:created>
  <dcterms:modified xsi:type="dcterms:W3CDTF">2024-10-10T15:52:52Z</dcterms:modified>
</cp:coreProperties>
</file>