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1E1E1E"/>
    <a:srgbClr val="EDF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44" d="100"/>
          <a:sy n="44" d="100"/>
        </p:scale>
        <p:origin x="10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CC8E-5150-4AF1-9433-B79CF760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EE886-F62C-401C-8AE5-349DB905F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8898-4C12-4E8C-8EAA-A0E0A3D3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C9-1113-41C2-8F03-6D48C78E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EBF1-D394-40A6-8AD6-A14CD2A9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3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2178-49FC-4FB9-B0E1-68DBDE26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8871-0154-46CF-9C85-24EBE063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763D-ED39-478D-ABAB-ADB891AB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9B8C-40E2-45B6-8DA6-5D90B5B5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B597-097F-4371-92A6-5DEC9A20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40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CE764-EA7A-4823-8AB1-F484BB070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6C306-B742-4529-A785-31474DF4A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8345D-8833-48E2-9872-DD403E41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3BDE-981B-4682-BAE7-67F0E540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2888F-5401-47BC-BA92-DE8119A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587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6046-9AC0-42A3-80C9-6B0ED204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47CA-E844-4CCC-A27F-75D414D2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5DE0-2713-42A9-8562-D4FEC8E7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1040-5049-4F38-8262-B19E0EFB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D127-7E73-4EA0-B6C1-BB0F4B80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646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2D89-3CDD-4C35-A813-DC8BD846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F02BF-C785-440E-8FB5-CAFBC1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A4F3-370E-48A0-8D44-482221FD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DE94-20BA-467E-8BB0-E1DD6D0A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C742-3F0E-444B-B849-90D56FC3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5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EC24-6DA8-426E-AD21-AFCF4993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5A99-9FBF-4E88-82AC-66DA7919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40F96-1C14-4472-8827-533DCD15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2510-989F-47D9-9F80-C4019350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F42BD-AC1A-4AE7-989F-5A15B94B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E7AD4-DE9C-400A-824B-824CA1CD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689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CE4C-BD5C-40C7-9666-27B0E5E9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D32D-13E4-4AEF-846C-EE352962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B578-4BD4-4156-A562-AA4DE3607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3228-B1B0-43B9-B9B5-A9661BDA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B02AA-8E3E-4BEF-98A1-1E3C499BF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4559E-69EF-43B1-97FE-32D777F6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3B7DE-4C72-4944-BC6A-DC7053EF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892B4-B0FC-4C93-BF96-0C531AB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0C2A-7C8E-4217-B904-865FA312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11F5A-6E56-4FE1-8144-AED9F6D4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7C98-B400-4F7A-98F0-E22DA9A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561E-40FA-4E63-B984-4813FF1B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58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01E2A-6020-481B-BAF5-2B0D4E93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DBFA9-7449-4760-8648-59D8C2B3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74BFE-EAEF-4FD9-8FA3-A0225D3F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575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C5AF-71D5-490B-902E-F5727954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1CD1-9266-4494-948D-7E46D74C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FEA6E-8BDE-47C3-B802-890D957D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5275-54C7-4604-9418-A1AD1E04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A1F1F-91E8-4E82-8057-80D0320F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311D-EED9-4296-898E-8B86BF10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254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9919-21B0-4584-9795-9F46770C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4C28C-6B62-42E0-AF26-C35D625C1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A94CE-3405-40B1-86E5-503A176B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05679-B456-4BA7-92FD-FEF22EAF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9A6A-BACC-4EA0-A737-1E2DC1B6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FEFDF-7AA5-47EB-A9B6-8A9CC22D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6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F9D43-FDC1-4E05-9C8D-F8097352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8262-B21C-40FD-ACBE-88B767CE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B2AA-C267-4B16-AFB2-F43260FD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DF17-544A-4E6B-B4F0-4C72EF0FB605}" type="datetimeFigureOut">
              <a:rPr lang="en-ID" smtClean="0"/>
              <a:t>18/06/2020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BCC5-8B66-466A-A909-C584C87E2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12D8-2167-4BFC-A56D-9F0F4A360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7B58-9C39-4CCA-871C-D4A16B6087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28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7EA2CB-810F-4BBA-924B-30F9A36FC947}"/>
              </a:ext>
            </a:extLst>
          </p:cNvPr>
          <p:cNvSpPr/>
          <p:nvPr/>
        </p:nvSpPr>
        <p:spPr>
          <a:xfrm>
            <a:off x="-16670" y="3429000"/>
            <a:ext cx="12208669" cy="3505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45A5D-F7BB-4B34-9780-9FD23C67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66" y="299072"/>
            <a:ext cx="3503467" cy="29568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B205AA-9987-4ED9-8FC4-75544EC87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>
                <a:solidFill>
                  <a:srgbClr val="FF7C80"/>
                </a:solidFill>
              </a:rPr>
              <a:t>Mobile Application</a:t>
            </a:r>
          </a:p>
          <a:p>
            <a:endParaRPr lang="id-ID" dirty="0"/>
          </a:p>
          <a:p>
            <a:r>
              <a:rPr lang="id-ID" b="1" dirty="0">
                <a:solidFill>
                  <a:srgbClr val="FF7C80"/>
                </a:solidFill>
              </a:rPr>
              <a:t>Courses</a:t>
            </a:r>
          </a:p>
          <a:p>
            <a:r>
              <a:rPr lang="id-ID" dirty="0">
                <a:solidFill>
                  <a:schemeClr val="bg1"/>
                </a:solidFill>
              </a:rPr>
              <a:t>Pemrograman Perangkat Bergerak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9121C3-EC34-486C-BE66-76752E89CC33}"/>
              </a:ext>
            </a:extLst>
          </p:cNvPr>
          <p:cNvSpPr txBox="1">
            <a:spLocks/>
          </p:cNvSpPr>
          <p:nvPr/>
        </p:nvSpPr>
        <p:spPr>
          <a:xfrm>
            <a:off x="8921" y="5879837"/>
            <a:ext cx="12192000" cy="53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FF7C80"/>
                </a:solidFill>
                <a:latin typeface="Century Gothic" panose="020B0502020202020204" pitchFamily="34" charset="0"/>
              </a:rPr>
              <a:t>MJ 4B </a:t>
            </a:r>
            <a:r>
              <a:rPr lang="en-GB" b="1" dirty="0" err="1">
                <a:solidFill>
                  <a:srgbClr val="FF7C80"/>
                </a:solidFill>
                <a:latin typeface="Century Gothic" panose="020B0502020202020204" pitchFamily="34" charset="0"/>
              </a:rPr>
              <a:t>Regul</a:t>
            </a:r>
            <a:r>
              <a:rPr lang="id-ID" b="1" dirty="0">
                <a:solidFill>
                  <a:srgbClr val="FF7C80"/>
                </a:solidFill>
                <a:latin typeface="Century Gothic" panose="020B0502020202020204" pitchFamily="34" charset="0"/>
              </a:rPr>
              <a:t>a</a:t>
            </a:r>
            <a:r>
              <a:rPr lang="en-GB" b="1" dirty="0">
                <a:solidFill>
                  <a:srgbClr val="FF7C80"/>
                </a:solidFill>
                <a:latin typeface="Century Gothic" panose="020B0502020202020204" pitchFamily="34" charset="0"/>
              </a:rPr>
              <a:t>r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sz="1700" b="1" dirty="0">
              <a:latin typeface="Century Gothic" panose="020B0502020202020204" pitchFamily="34" charset="0"/>
            </a:endParaRPr>
          </a:p>
          <a:p>
            <a:endParaRPr lang="en-GB" sz="1700" b="1" dirty="0">
              <a:latin typeface="Century Gothic" panose="020B0502020202020204" pitchFamily="34" charset="0"/>
            </a:endParaRPr>
          </a:p>
          <a:p>
            <a:endParaRPr lang="en-GB" sz="17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BA5BB-C9A2-4B2A-AB55-5624DE70F325}"/>
              </a:ext>
            </a:extLst>
          </p:cNvPr>
          <p:cNvSpPr txBox="1"/>
          <p:nvPr/>
        </p:nvSpPr>
        <p:spPr>
          <a:xfrm>
            <a:off x="-16669" y="6414052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Mustika Embun Jati </a:t>
            </a:r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43118010</a:t>
            </a:r>
            <a:r>
              <a:rPr lang="id-ID" dirty="0">
                <a:solidFill>
                  <a:schemeClr val="bg1"/>
                </a:solidFill>
                <a:latin typeface="Bahnschrift SemiBold" panose="020B0502040204020203" pitchFamily="34" charset="0"/>
              </a:rPr>
              <a:t>31</a:t>
            </a:r>
            <a:endParaRPr lang="en-ID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F7066-1357-4D82-82EC-FBF5A1BE4D83}"/>
              </a:ext>
            </a:extLst>
          </p:cNvPr>
          <p:cNvSpPr txBox="1"/>
          <p:nvPr/>
        </p:nvSpPr>
        <p:spPr>
          <a:xfrm>
            <a:off x="4146692" y="6414052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Syenni Gracia Fanggidae </a:t>
            </a:r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43118010</a:t>
            </a:r>
            <a:r>
              <a:rPr lang="id-ID" dirty="0">
                <a:solidFill>
                  <a:schemeClr val="bg1"/>
                </a:solidFill>
                <a:latin typeface="Bahnschrift SemiBold" panose="020B0502040204020203" pitchFamily="34" charset="0"/>
              </a:rPr>
              <a:t>54</a:t>
            </a:r>
            <a:endParaRPr lang="en-ID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67FA0-0356-425F-96D4-386F3D4A97B1}"/>
              </a:ext>
            </a:extLst>
          </p:cNvPr>
          <p:cNvSpPr txBox="1"/>
          <p:nvPr/>
        </p:nvSpPr>
        <p:spPr>
          <a:xfrm>
            <a:off x="8729193" y="6413701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Muhammad Prayoga </a:t>
            </a:r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4311</a:t>
            </a:r>
            <a:r>
              <a:rPr lang="id-ID" dirty="0">
                <a:solidFill>
                  <a:schemeClr val="bg1"/>
                </a:solidFill>
                <a:latin typeface="Bahnschrift SemiBold" panose="020B0502040204020203" pitchFamily="34" charset="0"/>
              </a:rPr>
              <a:t>6</a:t>
            </a:r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010</a:t>
            </a:r>
            <a:r>
              <a:rPr lang="id-ID" dirty="0">
                <a:solidFill>
                  <a:schemeClr val="bg1"/>
                </a:solidFill>
                <a:latin typeface="Bahnschrift SemiBold" panose="020B0502040204020203" pitchFamily="34" charset="0"/>
              </a:rPr>
              <a:t>65</a:t>
            </a:r>
            <a:endParaRPr lang="en-ID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76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CFCFC6-6350-41A1-84D0-F1D53873CF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252150" cy="3429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1B6EFE-6901-47A9-9AD9-55243605394C}"/>
              </a:ext>
            </a:extLst>
          </p:cNvPr>
          <p:cNvSpPr txBox="1">
            <a:spLocks/>
          </p:cNvSpPr>
          <p:nvPr/>
        </p:nvSpPr>
        <p:spPr>
          <a:xfrm>
            <a:off x="838200" y="982345"/>
            <a:ext cx="10515600" cy="933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200" b="1" dirty="0">
                <a:solidFill>
                  <a:schemeClr val="bg1"/>
                </a:solidFill>
              </a:rPr>
              <a:t>To display </a:t>
            </a:r>
            <a:endParaRPr lang="id-ID" sz="3200" b="1" dirty="0">
              <a:solidFill>
                <a:schemeClr val="bg1"/>
              </a:solidFill>
            </a:endParaRPr>
          </a:p>
          <a:p>
            <a:pPr algn="ctr"/>
            <a:r>
              <a:rPr lang="en-ID" sz="3200" b="1" dirty="0">
                <a:solidFill>
                  <a:schemeClr val="bg1"/>
                </a:solidFill>
              </a:rPr>
              <a:t>the </a:t>
            </a:r>
            <a:endParaRPr lang="id-ID" sz="3200" b="1" dirty="0">
              <a:solidFill>
                <a:schemeClr val="bg1"/>
              </a:solidFill>
            </a:endParaRPr>
          </a:p>
          <a:p>
            <a:pPr algn="ctr"/>
            <a:r>
              <a:rPr lang="id-ID" b="1" dirty="0">
                <a:solidFill>
                  <a:schemeClr val="bg1"/>
                </a:solidFill>
              </a:rPr>
              <a:t>L</a:t>
            </a:r>
            <a:r>
              <a:rPr lang="en-ID" b="1" dirty="0" err="1">
                <a:solidFill>
                  <a:schemeClr val="bg1"/>
                </a:solidFill>
              </a:rPr>
              <a:t>ogin</a:t>
            </a:r>
            <a:r>
              <a:rPr lang="en-ID" b="1" dirty="0">
                <a:solidFill>
                  <a:schemeClr val="bg1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814378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62720-BAEB-490D-94E5-7CC74D928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32914" cy="68753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B46695-184C-4A3A-891E-04541C491E0E}"/>
              </a:ext>
            </a:extLst>
          </p:cNvPr>
          <p:cNvSpPr txBox="1">
            <a:spLocks/>
          </p:cNvSpPr>
          <p:nvPr/>
        </p:nvSpPr>
        <p:spPr>
          <a:xfrm>
            <a:off x="8105503" y="2773721"/>
            <a:ext cx="3520440" cy="13105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200" b="1" dirty="0">
                <a:solidFill>
                  <a:schemeClr val="bg1"/>
                </a:solidFill>
              </a:rPr>
              <a:t>To display </a:t>
            </a:r>
            <a:endParaRPr lang="id-ID" sz="3200" b="1" dirty="0">
              <a:solidFill>
                <a:schemeClr val="bg1"/>
              </a:solidFill>
            </a:endParaRPr>
          </a:p>
          <a:p>
            <a:pPr algn="ctr"/>
            <a:r>
              <a:rPr lang="en-ID" sz="3200" b="1" dirty="0">
                <a:solidFill>
                  <a:schemeClr val="bg1"/>
                </a:solidFill>
              </a:rPr>
              <a:t>the </a:t>
            </a:r>
            <a:endParaRPr lang="id-ID" sz="3200" b="1" dirty="0">
              <a:solidFill>
                <a:schemeClr val="bg1"/>
              </a:solidFill>
            </a:endParaRPr>
          </a:p>
          <a:p>
            <a:pPr algn="ctr"/>
            <a:r>
              <a:rPr lang="id-ID" b="1" dirty="0">
                <a:solidFill>
                  <a:schemeClr val="bg1"/>
                </a:solidFill>
              </a:rPr>
              <a:t>N</a:t>
            </a:r>
            <a:r>
              <a:rPr lang="en-ID" b="1" dirty="0">
                <a:solidFill>
                  <a:schemeClr val="bg1"/>
                </a:solidFill>
              </a:rPr>
              <a:t>avigation bar</a:t>
            </a:r>
          </a:p>
        </p:txBody>
      </p:sp>
    </p:spTree>
    <p:extLst>
      <p:ext uri="{BB962C8B-B14F-4D97-AF65-F5344CB8AC3E}">
        <p14:creationId xmlns:p14="http://schemas.microsoft.com/office/powerpoint/2010/main" val="156874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168ECF-6B2A-47EC-A76C-C6C502104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372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2AF0FC0-35C3-4100-96C1-AD2A15585FFB}"/>
              </a:ext>
            </a:extLst>
          </p:cNvPr>
          <p:cNvSpPr txBox="1">
            <a:spLocks/>
          </p:cNvSpPr>
          <p:nvPr/>
        </p:nvSpPr>
        <p:spPr>
          <a:xfrm>
            <a:off x="7866016" y="2488557"/>
            <a:ext cx="4325984" cy="13105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200" b="1" dirty="0">
                <a:solidFill>
                  <a:schemeClr val="bg1"/>
                </a:solidFill>
              </a:rPr>
              <a:t>To display </a:t>
            </a:r>
            <a:endParaRPr lang="id-ID" sz="3200" b="1" dirty="0">
              <a:solidFill>
                <a:schemeClr val="bg1"/>
              </a:solidFill>
            </a:endParaRPr>
          </a:p>
          <a:p>
            <a:pPr algn="ctr"/>
            <a:r>
              <a:rPr lang="en-ID" sz="3200" b="1" dirty="0">
                <a:solidFill>
                  <a:schemeClr val="bg1"/>
                </a:solidFill>
              </a:rPr>
              <a:t>the </a:t>
            </a:r>
            <a:endParaRPr lang="id-ID" sz="3200" b="1" dirty="0">
              <a:solidFill>
                <a:schemeClr val="bg1"/>
              </a:solidFill>
            </a:endParaRPr>
          </a:p>
          <a:p>
            <a:pPr algn="ctr"/>
            <a:r>
              <a:rPr lang="en-ID" b="1" dirty="0">
                <a:solidFill>
                  <a:schemeClr val="bg1"/>
                </a:solidFill>
              </a:rPr>
              <a:t>Recipe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2083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9A788-1F83-433F-92EE-A026F4177A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1509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EA1EDCB-225D-45B2-A082-D931E0452DF8}"/>
              </a:ext>
            </a:extLst>
          </p:cNvPr>
          <p:cNvSpPr txBox="1">
            <a:spLocks/>
          </p:cNvSpPr>
          <p:nvPr/>
        </p:nvSpPr>
        <p:spPr>
          <a:xfrm>
            <a:off x="838200" y="4073888"/>
            <a:ext cx="10515600" cy="933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200" b="1" dirty="0">
                <a:solidFill>
                  <a:schemeClr val="bg1"/>
                </a:solidFill>
              </a:rPr>
              <a:t>To display </a:t>
            </a:r>
            <a:endParaRPr lang="id-ID" sz="3200" b="1" dirty="0">
              <a:solidFill>
                <a:schemeClr val="bg1"/>
              </a:solidFill>
            </a:endParaRPr>
          </a:p>
          <a:p>
            <a:pPr algn="ctr"/>
            <a:r>
              <a:rPr lang="id-ID" b="1" dirty="0">
                <a:solidFill>
                  <a:schemeClr val="bg1"/>
                </a:solidFill>
              </a:rPr>
              <a:t>“For more Information”</a:t>
            </a:r>
          </a:p>
          <a:p>
            <a:pPr algn="ctr"/>
            <a:r>
              <a:rPr lang="id-ID" sz="3200" b="1" dirty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id-ID" b="1" dirty="0">
                <a:solidFill>
                  <a:schemeClr val="bg1"/>
                </a:solidFill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179205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5C9AA3-B042-4043-A81B-46664A461896}"/>
              </a:ext>
            </a:extLst>
          </p:cNvPr>
          <p:cNvSpPr/>
          <p:nvPr/>
        </p:nvSpPr>
        <p:spPr>
          <a:xfrm>
            <a:off x="4925915" y="0"/>
            <a:ext cx="7266086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5B060D-286C-4169-B669-E869F218796B}"/>
              </a:ext>
            </a:extLst>
          </p:cNvPr>
          <p:cNvSpPr txBox="1">
            <a:spLocks/>
          </p:cNvSpPr>
          <p:nvPr/>
        </p:nvSpPr>
        <p:spPr>
          <a:xfrm>
            <a:off x="-96754" y="2675241"/>
            <a:ext cx="5022668" cy="18828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b="1" dirty="0">
                <a:solidFill>
                  <a:srgbClr val="FF7C80"/>
                </a:solidFill>
              </a:rPr>
              <a:t>Recipes</a:t>
            </a:r>
            <a:br>
              <a:rPr lang="id-ID" b="1" dirty="0">
                <a:solidFill>
                  <a:srgbClr val="FF7C80"/>
                </a:solidFill>
              </a:rPr>
            </a:br>
            <a:r>
              <a:rPr lang="id-ID" sz="3200" b="1" dirty="0">
                <a:solidFill>
                  <a:srgbClr val="FF7C80"/>
                </a:solidFill>
              </a:rPr>
              <a:t>Page</a:t>
            </a:r>
          </a:p>
          <a:p>
            <a:pPr algn="ctr"/>
            <a:r>
              <a:rPr lang="en-ID" sz="2800" b="1" dirty="0">
                <a:solidFill>
                  <a:srgbClr val="FF7C80"/>
                </a:solidFill>
              </a:rPr>
              <a:t>(Cake, Cupcake, </a:t>
            </a:r>
            <a:r>
              <a:rPr lang="id-ID" sz="2800" b="1" dirty="0">
                <a:solidFill>
                  <a:srgbClr val="FF7C80"/>
                </a:solidFill>
              </a:rPr>
              <a:t>and</a:t>
            </a:r>
            <a:r>
              <a:rPr lang="en-ID" sz="2800" b="1" dirty="0">
                <a:solidFill>
                  <a:srgbClr val="FF7C80"/>
                </a:solidFill>
              </a:rPr>
              <a:t> Pudding).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ADE005-0D85-4401-A39F-AD4C027256B2}"/>
              </a:ext>
            </a:extLst>
          </p:cNvPr>
          <p:cNvGrpSpPr/>
          <p:nvPr/>
        </p:nvGrpSpPr>
        <p:grpSpPr>
          <a:xfrm>
            <a:off x="5167931" y="1356464"/>
            <a:ext cx="6607885" cy="4520407"/>
            <a:chOff x="0" y="0"/>
            <a:chExt cx="4822698" cy="32993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C9E5AD-7C1D-4ABB-B263-F4CD15DFC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35560"/>
              <a:ext cx="1600835" cy="32631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A0AC67-6476-4CCB-9BC0-6627F7E2AD1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00708" y="0"/>
              <a:ext cx="1618615" cy="32993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52523A-6493-4101-8BE9-FBF7CE4AC131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19323" y="30353"/>
              <a:ext cx="1603375" cy="3268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59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6AAC4-38E7-4165-98A1-799D194AAD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0477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BC98AC-B516-492D-9C40-E4AD7DFA89DC}"/>
              </a:ext>
            </a:extLst>
          </p:cNvPr>
          <p:cNvSpPr/>
          <p:nvPr/>
        </p:nvSpPr>
        <p:spPr>
          <a:xfrm>
            <a:off x="9339943" y="3091543"/>
            <a:ext cx="2133600" cy="957943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Recipes Page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50698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5EBA7A-3FBD-45C3-A092-38BB4CD11151}"/>
              </a:ext>
            </a:extLst>
          </p:cNvPr>
          <p:cNvSpPr/>
          <p:nvPr/>
        </p:nvSpPr>
        <p:spPr>
          <a:xfrm>
            <a:off x="0" y="-1886"/>
            <a:ext cx="60960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A39396-200D-4DF4-83CD-9323641FF4A9}"/>
              </a:ext>
            </a:extLst>
          </p:cNvPr>
          <p:cNvGrpSpPr/>
          <p:nvPr/>
        </p:nvGrpSpPr>
        <p:grpSpPr>
          <a:xfrm>
            <a:off x="740848" y="1065069"/>
            <a:ext cx="4614304" cy="4724089"/>
            <a:chOff x="0" y="0"/>
            <a:chExt cx="4324223" cy="44265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D02418-F074-4F16-8EE7-5DC30FB5CC1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44450"/>
              <a:ext cx="2149856" cy="438213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AE15B4-EB6B-44AF-A142-0356345F05A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52650" y="0"/>
              <a:ext cx="2171573" cy="4426585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0EE43A2-BBB8-4357-964C-201D812672FA}"/>
              </a:ext>
            </a:extLst>
          </p:cNvPr>
          <p:cNvSpPr txBox="1">
            <a:spLocks/>
          </p:cNvSpPr>
          <p:nvPr/>
        </p:nvSpPr>
        <p:spPr>
          <a:xfrm>
            <a:off x="7304821" y="2945063"/>
            <a:ext cx="3698549" cy="13105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b="1" dirty="0">
                <a:solidFill>
                  <a:srgbClr val="FF7C80"/>
                </a:solidFill>
              </a:rPr>
              <a:t>User-selected </a:t>
            </a:r>
            <a:r>
              <a:rPr lang="id-ID" sz="3200" b="1" dirty="0">
                <a:solidFill>
                  <a:srgbClr val="FF7C80"/>
                </a:solidFill>
              </a:rPr>
              <a:t>Page</a:t>
            </a:r>
            <a:endParaRPr lang="en-ID" sz="32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7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3993E-FCDD-44B8-A4F2-BAB71E995F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582401" cy="6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3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94060-DCC0-4757-84F9-15C3975039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78709"/>
            <a:ext cx="12213771" cy="59792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25F2B6-774B-431B-8934-32FAC2F62D6D}"/>
              </a:ext>
            </a:extLst>
          </p:cNvPr>
          <p:cNvSpPr txBox="1"/>
          <p:nvPr/>
        </p:nvSpPr>
        <p:spPr>
          <a:xfrm>
            <a:off x="5225143" y="163308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FF7C80"/>
                </a:solidFill>
              </a:rPr>
              <a:t>The content</a:t>
            </a:r>
            <a:endParaRPr lang="en-ID" sz="32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0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5D0E7-F69E-4E64-8EB3-E131826011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90857" y="163991"/>
            <a:ext cx="3205933" cy="6530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0C46FB-88A9-4127-9181-FCCF6ABA52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43932" y="-1"/>
            <a:ext cx="801227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6C96EE-5C67-442E-8A48-64E677B23EF6}"/>
              </a:ext>
            </a:extLst>
          </p:cNvPr>
          <p:cNvSpPr txBox="1">
            <a:spLocks/>
          </p:cNvSpPr>
          <p:nvPr/>
        </p:nvSpPr>
        <p:spPr>
          <a:xfrm>
            <a:off x="4720202" y="2773721"/>
            <a:ext cx="2751595" cy="13105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200" dirty="0">
                <a:solidFill>
                  <a:srgbClr val="FF7C80"/>
                </a:solidFill>
              </a:rPr>
              <a:t>To display </a:t>
            </a:r>
            <a:endParaRPr lang="id-ID" sz="3200" dirty="0">
              <a:solidFill>
                <a:srgbClr val="FF7C80"/>
              </a:solidFill>
            </a:endParaRPr>
          </a:p>
          <a:p>
            <a:pPr algn="ctr"/>
            <a:r>
              <a:rPr lang="en-ID" sz="3200" dirty="0">
                <a:solidFill>
                  <a:srgbClr val="FF7C80"/>
                </a:solidFill>
              </a:rPr>
              <a:t>time, portion</a:t>
            </a:r>
            <a:r>
              <a:rPr lang="id-ID" sz="3200" dirty="0">
                <a:solidFill>
                  <a:srgbClr val="FF7C80"/>
                </a:solidFill>
              </a:rPr>
              <a:t>,</a:t>
            </a:r>
            <a:r>
              <a:rPr lang="en-ID" sz="3200" dirty="0">
                <a:solidFill>
                  <a:srgbClr val="FF7C80"/>
                </a:solidFill>
              </a:rPr>
              <a:t> and calorie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7EC93-8619-410F-B58C-81B0B861BEA6}"/>
              </a:ext>
            </a:extLst>
          </p:cNvPr>
          <p:cNvSpPr/>
          <p:nvPr/>
        </p:nvSpPr>
        <p:spPr>
          <a:xfrm>
            <a:off x="8490857" y="4629494"/>
            <a:ext cx="3205932" cy="8351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855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B146-ABF5-4EBB-A104-CC646970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45"/>
            <a:ext cx="10515600" cy="1325563"/>
          </a:xfrm>
        </p:spPr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What is Sweet Recipes?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66E5-8AD0-4E6B-B55A-08970B5C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760" y="2834640"/>
            <a:ext cx="7559040" cy="225998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ID" sz="4400" dirty="0">
                <a:solidFill>
                  <a:schemeClr val="bg1"/>
                </a:solidFill>
              </a:rPr>
              <a:t>This application presents a variety of interesting info about simple dessert recipes with ingredients that are easily </a:t>
            </a:r>
            <a:r>
              <a:rPr lang="en-ID" sz="4400" dirty="0" err="1">
                <a:solidFill>
                  <a:schemeClr val="bg1"/>
                </a:solidFill>
              </a:rPr>
              <a:t>availabl</a:t>
            </a:r>
            <a:r>
              <a:rPr lang="id-ID" sz="4400" dirty="0">
                <a:solidFill>
                  <a:schemeClr val="bg1"/>
                </a:solidFill>
              </a:rPr>
              <a:t>e.</a:t>
            </a:r>
            <a:endParaRPr lang="en-ID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18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B25114-C292-4EF5-B05C-4CD711D3CE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192146"/>
            <a:ext cx="8146948" cy="18179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81731CB-E7C3-40AD-9CC7-7CA25DBC0979}"/>
              </a:ext>
            </a:extLst>
          </p:cNvPr>
          <p:cNvSpPr txBox="1">
            <a:spLocks/>
          </p:cNvSpPr>
          <p:nvPr/>
        </p:nvSpPr>
        <p:spPr>
          <a:xfrm>
            <a:off x="495211" y="914400"/>
            <a:ext cx="10515600" cy="933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>
                <a:solidFill>
                  <a:schemeClr val="bg1"/>
                </a:solidFill>
              </a:rPr>
              <a:t>To display t</a:t>
            </a:r>
            <a:r>
              <a:rPr lang="id-ID" b="1" dirty="0">
                <a:solidFill>
                  <a:schemeClr val="bg1"/>
                </a:solidFill>
              </a:rPr>
              <a:t>ext</a:t>
            </a:r>
          </a:p>
          <a:p>
            <a:r>
              <a:rPr lang="id-ID" sz="3200" b="1" dirty="0">
                <a:solidFill>
                  <a:schemeClr val="bg1"/>
                </a:solidFill>
              </a:rPr>
              <a:t>“You just saved this recipe”</a:t>
            </a:r>
            <a:endParaRPr lang="en-ID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332D8-CDAD-4604-A5ED-B3E6A6BF7F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90857" y="163991"/>
            <a:ext cx="3205933" cy="65300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ECA69E-7289-4BE3-90E0-E751D712AB9C}"/>
              </a:ext>
            </a:extLst>
          </p:cNvPr>
          <p:cNvSpPr/>
          <p:nvPr/>
        </p:nvSpPr>
        <p:spPr>
          <a:xfrm>
            <a:off x="8490858" y="5442857"/>
            <a:ext cx="3205932" cy="5007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89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7A8A5B-B138-49E4-93F0-7FED1DB21577}"/>
              </a:ext>
            </a:extLst>
          </p:cNvPr>
          <p:cNvSpPr/>
          <p:nvPr/>
        </p:nvSpPr>
        <p:spPr>
          <a:xfrm>
            <a:off x="0" y="2155371"/>
            <a:ext cx="12192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09DA-AEF0-4C1B-A00B-F6741DE9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7020"/>
            <a:ext cx="9144000" cy="1485221"/>
          </a:xfrm>
        </p:spPr>
        <p:txBody>
          <a:bodyPr>
            <a:noAutofit/>
          </a:bodyPr>
          <a:lstStyle/>
          <a:p>
            <a:r>
              <a:rPr lang="id-ID" sz="8800" dirty="0">
                <a:solidFill>
                  <a:schemeClr val="bg1"/>
                </a:solidFill>
                <a:latin typeface="Myriad Pro Light" panose="020B0603030403020204" pitchFamily="34" charset="0"/>
              </a:rPr>
              <a:t>THANK YOU!!!</a:t>
            </a:r>
            <a:endParaRPr lang="en-ID" sz="8800" dirty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8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9081-5978-4809-A249-E7A431F5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>
                <a:solidFill>
                  <a:srgbClr val="FF7C80"/>
                </a:solidFill>
              </a:rPr>
              <a:t>The Design</a:t>
            </a:r>
            <a:endParaRPr lang="en-ID" b="1" dirty="0">
              <a:solidFill>
                <a:srgbClr val="FF7C8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B2820-F75E-46BA-BE62-6E3F36735A54}"/>
              </a:ext>
            </a:extLst>
          </p:cNvPr>
          <p:cNvSpPr/>
          <p:nvPr/>
        </p:nvSpPr>
        <p:spPr>
          <a:xfrm>
            <a:off x="1127760" y="1690687"/>
            <a:ext cx="9936480" cy="4802187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6CE58F-5CA9-4ED7-8FE2-B4D37A2D068C}"/>
              </a:ext>
            </a:extLst>
          </p:cNvPr>
          <p:cNvGrpSpPr/>
          <p:nvPr/>
        </p:nvGrpSpPr>
        <p:grpSpPr>
          <a:xfrm>
            <a:off x="1403350" y="1850469"/>
            <a:ext cx="4397241" cy="4482624"/>
            <a:chOff x="0" y="0"/>
            <a:chExt cx="4578731" cy="46673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730599-40E3-44C4-B26F-713C017FFA7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292985" cy="46671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1F2BF-3B0A-4A13-A5CE-964C5EB3AD4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292858" y="14732"/>
              <a:ext cx="2285873" cy="465264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6B9930-C179-4424-ADD5-B67AB6333354}"/>
              </a:ext>
            </a:extLst>
          </p:cNvPr>
          <p:cNvGrpSpPr/>
          <p:nvPr/>
        </p:nvGrpSpPr>
        <p:grpSpPr>
          <a:xfrm>
            <a:off x="6411997" y="1872456"/>
            <a:ext cx="4349115" cy="4438650"/>
            <a:chOff x="0" y="0"/>
            <a:chExt cx="4349496" cy="44386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E3D0EE-496C-47FF-A0CB-EEA7F8E8EE6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178050" cy="44368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75938C-397E-4445-A55B-586CA16C696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78050" y="15240"/>
              <a:ext cx="2171446" cy="4423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155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13191A-1B7A-43C1-BB78-392E552ED21E}"/>
              </a:ext>
            </a:extLst>
          </p:cNvPr>
          <p:cNvSpPr/>
          <p:nvPr/>
        </p:nvSpPr>
        <p:spPr>
          <a:xfrm>
            <a:off x="0" y="6275159"/>
            <a:ext cx="12192000" cy="58284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91AFC-B82F-4451-9988-3229DA116067}"/>
              </a:ext>
            </a:extLst>
          </p:cNvPr>
          <p:cNvSpPr/>
          <p:nvPr/>
        </p:nvSpPr>
        <p:spPr>
          <a:xfrm>
            <a:off x="0" y="566056"/>
            <a:ext cx="12192000" cy="180702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93ACF-E600-4BF8-A62F-F9B34AEE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REFERENCE</a:t>
            </a:r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DA224-4DDA-49E3-A461-B977FD1A14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2370" y="1523999"/>
            <a:ext cx="6667260" cy="49688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9DE72E-8943-4F05-BE4D-127CA5552795}"/>
              </a:ext>
            </a:extLst>
          </p:cNvPr>
          <p:cNvSpPr/>
          <p:nvPr/>
        </p:nvSpPr>
        <p:spPr>
          <a:xfrm>
            <a:off x="3322292" y="6492875"/>
            <a:ext cx="5547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https://dribbble.com/shots/8497072-Recipe-App-Design </a:t>
            </a:r>
          </a:p>
        </p:txBody>
      </p:sp>
    </p:spTree>
    <p:extLst>
      <p:ext uri="{BB962C8B-B14F-4D97-AF65-F5344CB8AC3E}">
        <p14:creationId xmlns:p14="http://schemas.microsoft.com/office/powerpoint/2010/main" val="781877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8A1B-92FE-406B-B40B-0D56033E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04" y="2773583"/>
            <a:ext cx="4195354" cy="1310557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>
                <a:solidFill>
                  <a:srgbClr val="FF7C80"/>
                </a:solidFill>
              </a:rPr>
              <a:t>Login and Register</a:t>
            </a:r>
            <a:br>
              <a:rPr lang="id-ID" b="1" dirty="0">
                <a:solidFill>
                  <a:srgbClr val="FF7C80"/>
                </a:solidFill>
              </a:rPr>
            </a:br>
            <a:r>
              <a:rPr lang="id-ID" sz="3600" b="1" dirty="0">
                <a:solidFill>
                  <a:srgbClr val="FF7C80"/>
                </a:solidFill>
              </a:rPr>
              <a:t>Page</a:t>
            </a:r>
            <a:endParaRPr lang="en-ID" sz="3600" b="1" dirty="0">
              <a:solidFill>
                <a:srgbClr val="FF7C8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2733E-74E0-440F-9E31-5AEB9CEA574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063A5-EEE2-41E4-BBCC-EA8E45EC35F6}"/>
              </a:ext>
            </a:extLst>
          </p:cNvPr>
          <p:cNvGrpSpPr/>
          <p:nvPr/>
        </p:nvGrpSpPr>
        <p:grpSpPr>
          <a:xfrm>
            <a:off x="6854825" y="1087871"/>
            <a:ext cx="4578350" cy="4667250"/>
            <a:chOff x="0" y="0"/>
            <a:chExt cx="4578731" cy="46673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0C6704-6637-4E8C-B571-445A49CECEF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292985" cy="46671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A4CB56-729E-4778-84F9-3EA8448154E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292858" y="14732"/>
              <a:ext cx="2285873" cy="4652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195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5B4B5B-7C3F-419C-A4D1-3E75FF2B0B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0713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5C9412-6AEE-495B-8CE0-BEC9C8A77B7F}"/>
              </a:ext>
            </a:extLst>
          </p:cNvPr>
          <p:cNvSpPr/>
          <p:nvPr/>
        </p:nvSpPr>
        <p:spPr>
          <a:xfrm>
            <a:off x="7305102" y="2852057"/>
            <a:ext cx="2403062" cy="115388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Login Page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932046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8618C-D4D4-4F2D-A597-75745BA424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2564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8B6F5D-9723-42B3-8ED0-CA6F434F7C54}"/>
              </a:ext>
            </a:extLst>
          </p:cNvPr>
          <p:cNvSpPr/>
          <p:nvPr/>
        </p:nvSpPr>
        <p:spPr>
          <a:xfrm>
            <a:off x="7532914" y="2786743"/>
            <a:ext cx="2264229" cy="97971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BDDD4-D745-47FA-A104-FD9A0618208A}"/>
              </a:ext>
            </a:extLst>
          </p:cNvPr>
          <p:cNvSpPr/>
          <p:nvPr/>
        </p:nvSpPr>
        <p:spPr>
          <a:xfrm>
            <a:off x="7598455" y="3026618"/>
            <a:ext cx="2133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</a:rPr>
              <a:t>Register Page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95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FF6149-7229-430D-98B0-992D07DFCC58}"/>
              </a:ext>
            </a:extLst>
          </p:cNvPr>
          <p:cNvSpPr/>
          <p:nvPr/>
        </p:nvSpPr>
        <p:spPr>
          <a:xfrm>
            <a:off x="0" y="0"/>
            <a:ext cx="12192001" cy="306977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3FCE6-8057-42C3-B1B3-20F1AF22B7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98971" y="263430"/>
            <a:ext cx="3110774" cy="63311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97CFDD-59A3-40BC-9290-4CAA75B3CE2B}"/>
              </a:ext>
            </a:extLst>
          </p:cNvPr>
          <p:cNvSpPr/>
          <p:nvPr/>
        </p:nvSpPr>
        <p:spPr>
          <a:xfrm>
            <a:off x="8206008" y="5282637"/>
            <a:ext cx="2919192" cy="6123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5D44E-1BC5-41EE-AE70-6447E6E8D5A9}"/>
              </a:ext>
            </a:extLst>
          </p:cNvPr>
          <p:cNvSpPr txBox="1"/>
          <p:nvPr/>
        </p:nvSpPr>
        <p:spPr>
          <a:xfrm>
            <a:off x="457200" y="626944"/>
            <a:ext cx="66595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bg1"/>
                </a:solidFill>
              </a:rPr>
              <a:t>If you have successfully logged in or registered by filling out the form, </a:t>
            </a:r>
            <a:r>
              <a:rPr lang="id-ID" sz="2800" dirty="0">
                <a:solidFill>
                  <a:schemeClr val="bg1"/>
                </a:solidFill>
              </a:rPr>
              <a:t>you </a:t>
            </a:r>
            <a:r>
              <a:rPr lang="en-ID" sz="2800" dirty="0">
                <a:solidFill>
                  <a:schemeClr val="bg1"/>
                </a:solidFill>
              </a:rPr>
              <a:t>will be directed to the home page and the text "You have logged in heavily" will appear.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0514B9-1ACB-49BC-81A0-CBABA6249B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076" y="3130551"/>
            <a:ext cx="5179695" cy="36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64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8A1B-92FE-406B-B40B-0D56033E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282" y="2770892"/>
            <a:ext cx="1996440" cy="1310557"/>
          </a:xfrm>
        </p:spPr>
        <p:txBody>
          <a:bodyPr>
            <a:normAutofit/>
          </a:bodyPr>
          <a:lstStyle/>
          <a:p>
            <a:pPr algn="ctr"/>
            <a:r>
              <a:rPr lang="id-ID" b="1" dirty="0">
                <a:solidFill>
                  <a:srgbClr val="FF7C80"/>
                </a:solidFill>
              </a:rPr>
              <a:t>Home</a:t>
            </a:r>
            <a:br>
              <a:rPr lang="id-ID" b="1" dirty="0">
                <a:solidFill>
                  <a:srgbClr val="FF7C80"/>
                </a:solidFill>
              </a:rPr>
            </a:br>
            <a:r>
              <a:rPr lang="id-ID" sz="3200" b="1" dirty="0">
                <a:solidFill>
                  <a:srgbClr val="FF7C80"/>
                </a:solidFill>
              </a:rPr>
              <a:t>Page</a:t>
            </a:r>
            <a:endParaRPr lang="en-ID" sz="3200" b="1" dirty="0">
              <a:solidFill>
                <a:srgbClr val="FF7C8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2733E-74E0-440F-9E31-5AEB9CEA5742}"/>
              </a:ext>
            </a:extLst>
          </p:cNvPr>
          <p:cNvSpPr/>
          <p:nvPr/>
        </p:nvSpPr>
        <p:spPr>
          <a:xfrm>
            <a:off x="0" y="-1886"/>
            <a:ext cx="60960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2DA0BC-3475-4C24-9457-00FA26C6C4C8}"/>
              </a:ext>
            </a:extLst>
          </p:cNvPr>
          <p:cNvGrpSpPr/>
          <p:nvPr/>
        </p:nvGrpSpPr>
        <p:grpSpPr>
          <a:xfrm>
            <a:off x="741521" y="1073152"/>
            <a:ext cx="4612957" cy="4707924"/>
            <a:chOff x="0" y="0"/>
            <a:chExt cx="4349496" cy="44386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685A05-B34A-4A0B-B32F-5E864847858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178050" cy="44368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5BFDD6-50C0-4260-A6C7-F020AEC3420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78050" y="15240"/>
              <a:ext cx="2171446" cy="4423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777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129</TotalTime>
  <Words>178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SemiBold</vt:lpstr>
      <vt:lpstr>Calibri</vt:lpstr>
      <vt:lpstr>Calibri Light</vt:lpstr>
      <vt:lpstr>Century Gothic</vt:lpstr>
      <vt:lpstr>Myriad Pro Light</vt:lpstr>
      <vt:lpstr>Office Theme</vt:lpstr>
      <vt:lpstr>PowerPoint Presentation</vt:lpstr>
      <vt:lpstr>What is Sweet Recipes?</vt:lpstr>
      <vt:lpstr>The Design</vt:lpstr>
      <vt:lpstr>REFERENCE</vt:lpstr>
      <vt:lpstr>Login and Register Page</vt:lpstr>
      <vt:lpstr>PowerPoint Presentation</vt:lpstr>
      <vt:lpstr>PowerPoint Presentation</vt:lpstr>
      <vt:lpstr>PowerPoint Presentation</vt:lpstr>
      <vt:lpstr>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Mustika Embun Jati</dc:creator>
  <cp:lastModifiedBy>Mustika Embun Jati</cp:lastModifiedBy>
  <cp:revision>13</cp:revision>
  <dcterms:created xsi:type="dcterms:W3CDTF">2020-06-18T03:33:35Z</dcterms:created>
  <dcterms:modified xsi:type="dcterms:W3CDTF">2020-06-18T05:42:41Z</dcterms:modified>
</cp:coreProperties>
</file>