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5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4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1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2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2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6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9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3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C8ED-BB40-4F0D-B867-6D361A89B6F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F792-23A0-45F9-A679-2EA850FC5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6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443146"/>
            <a:ext cx="2808312" cy="2180842"/>
          </a:xfr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0" y="102160"/>
            <a:ext cx="5467626" cy="307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6552" y="5677886"/>
            <a:ext cx="2685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모아놓은 쿼리는 </a:t>
            </a:r>
            <a:r>
              <a:rPr lang="en-US" altLang="ko-KR" sz="1050" dirty="0" err="1"/>
              <a:t>Conmon.config</a:t>
            </a:r>
            <a:endParaRPr lang="en-US" altLang="ko-KR" sz="1050" dirty="0"/>
          </a:p>
          <a:p>
            <a:r>
              <a:rPr lang="en-US" altLang="ko-KR" sz="1050" dirty="0"/>
              <a:t>.</a:t>
            </a:r>
            <a:r>
              <a:rPr lang="en-US" altLang="ko-KR" sz="1050" dirty="0" err="1"/>
              <a:t>sql</a:t>
            </a:r>
            <a:r>
              <a:rPr lang="ko-KR" altLang="en-US" sz="1050" dirty="0" err="1"/>
              <a:t>확장자로</a:t>
            </a:r>
            <a:r>
              <a:rPr lang="ko-KR" altLang="en-US" sz="1050" dirty="0"/>
              <a:t> 테이블생성 내용이 들어있음</a:t>
            </a:r>
            <a:endParaRPr lang="en-US" altLang="ko-KR" sz="1050" dirty="0"/>
          </a:p>
        </p:txBody>
      </p:sp>
      <p:sp>
        <p:nvSpPr>
          <p:cNvPr id="7" name="직사각형 6"/>
          <p:cNvSpPr/>
          <p:nvPr/>
        </p:nvSpPr>
        <p:spPr>
          <a:xfrm>
            <a:off x="4991780" y="369389"/>
            <a:ext cx="864096" cy="620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15716" y="1034519"/>
            <a:ext cx="15231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System </a:t>
            </a:r>
            <a:r>
              <a:rPr lang="ko-KR" altLang="en-US" sz="1050" dirty="0"/>
              <a:t>계정으로 접속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43146"/>
            <a:ext cx="5076056" cy="13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4478448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유저생성</a:t>
            </a:r>
            <a:r>
              <a:rPr lang="en-US" altLang="ko-KR" dirty="0"/>
              <a:t>.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내용 복사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5" y="5394511"/>
            <a:ext cx="5920641" cy="98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3203848" y="2507042"/>
            <a:ext cx="0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779912" y="4379728"/>
            <a:ext cx="0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9711" y="619454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붙이고 쿼리 실행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11974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유저 생성이 가장먼저 되어야 함</a:t>
            </a:r>
          </a:p>
        </p:txBody>
      </p:sp>
    </p:spTree>
    <p:extLst>
      <p:ext uri="{BB962C8B-B14F-4D97-AF65-F5344CB8AC3E}">
        <p14:creationId xmlns:p14="http://schemas.microsoft.com/office/powerpoint/2010/main" val="155269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3457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501008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접속이름 </a:t>
            </a:r>
            <a:r>
              <a:rPr lang="en-US" altLang="ko-KR" dirty="0"/>
              <a:t>:</a:t>
            </a:r>
            <a:r>
              <a:rPr lang="en-US" altLang="ko-KR" dirty="0" err="1"/>
              <a:t>mybank</a:t>
            </a:r>
            <a:endParaRPr lang="en-US" altLang="ko-KR" dirty="0"/>
          </a:p>
          <a:p>
            <a:r>
              <a:rPr lang="ko-KR" altLang="en-US" dirty="0"/>
              <a:t>사용자 이름 </a:t>
            </a:r>
            <a:r>
              <a:rPr lang="en-US" altLang="ko-KR" dirty="0"/>
              <a:t>: </a:t>
            </a:r>
            <a:r>
              <a:rPr lang="en-US" altLang="ko-KR" dirty="0" err="1"/>
              <a:t>mybank</a:t>
            </a:r>
            <a:endParaRPr lang="en-US" altLang="ko-KR" dirty="0"/>
          </a:p>
          <a:p>
            <a:r>
              <a:rPr lang="ko-KR" altLang="en-US" dirty="0"/>
              <a:t>비밀번호 </a:t>
            </a:r>
            <a:r>
              <a:rPr lang="en-US" altLang="ko-KR" dirty="0"/>
              <a:t>: tiger</a:t>
            </a:r>
          </a:p>
          <a:p>
            <a:r>
              <a:rPr lang="ko-KR" altLang="en-US" dirty="0"/>
              <a:t>포트</a:t>
            </a:r>
            <a:r>
              <a:rPr lang="en-US" altLang="ko-KR" dirty="0"/>
              <a:t>: </a:t>
            </a:r>
            <a:r>
              <a:rPr lang="ko-KR" altLang="en-US" dirty="0"/>
              <a:t>해당 포트</a:t>
            </a:r>
            <a:endParaRPr lang="en-US" altLang="ko-KR" dirty="0"/>
          </a:p>
          <a:p>
            <a:r>
              <a:rPr lang="en-US" altLang="ko-KR" dirty="0"/>
              <a:t>Sid: </a:t>
            </a:r>
            <a:r>
              <a:rPr lang="ko-KR" altLang="en-US" dirty="0" err="1"/>
              <a:t>오라클</a:t>
            </a:r>
            <a:r>
              <a:rPr lang="ko-KR" altLang="en-US" dirty="0"/>
              <a:t> </a:t>
            </a:r>
            <a:r>
              <a:rPr lang="ko-KR" altLang="en-US" dirty="0" err="1"/>
              <a:t>버전에따라</a:t>
            </a:r>
            <a:r>
              <a:rPr lang="ko-KR" altLang="en-US" dirty="0"/>
              <a:t> </a:t>
            </a:r>
            <a:r>
              <a:rPr lang="en-US" altLang="ko-KR" dirty="0"/>
              <a:t>XE </a:t>
            </a:r>
            <a:r>
              <a:rPr lang="ko-KR" altLang="en-US" dirty="0"/>
              <a:t>혹은 </a:t>
            </a:r>
            <a:r>
              <a:rPr lang="en-US" altLang="ko-KR" dirty="0" err="1"/>
              <a:t>orcl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접속이 가능한지 테스트를 먼저 눌러보면 접속이 가능한지 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테스트가 성공이라면 접속 클릭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2564904"/>
            <a:ext cx="5168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8024" y="2852936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내용 입력 후 접속 클릭</a:t>
            </a:r>
          </a:p>
        </p:txBody>
      </p:sp>
    </p:spTree>
    <p:extLst>
      <p:ext uri="{BB962C8B-B14F-4D97-AF65-F5344CB8AC3E}">
        <p14:creationId xmlns:p14="http://schemas.microsoft.com/office/powerpoint/2010/main" val="386858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52" y="3212976"/>
            <a:ext cx="388843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7" y="188640"/>
            <a:ext cx="5243737" cy="271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1772816"/>
            <a:ext cx="3902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mybank</a:t>
            </a:r>
            <a:r>
              <a:rPr lang="ko-KR" altLang="en-US" dirty="0"/>
              <a:t>로 접속한 후</a:t>
            </a:r>
            <a:endParaRPr lang="en-US" altLang="ko-KR" dirty="0"/>
          </a:p>
          <a:p>
            <a:r>
              <a:rPr lang="ko-KR" altLang="en-US" dirty="0"/>
              <a:t>쿼리들 실행 </a:t>
            </a:r>
            <a:r>
              <a:rPr lang="en-US" altLang="ko-KR" dirty="0" err="1"/>
              <a:t>common.config</a:t>
            </a:r>
            <a:r>
              <a:rPr lang="ko-KR" altLang="en-US" dirty="0"/>
              <a:t>경로에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sql</a:t>
            </a:r>
            <a:r>
              <a:rPr lang="ko-KR" altLang="en-US" dirty="0" err="1"/>
              <a:t>확장자로</a:t>
            </a:r>
            <a:r>
              <a:rPr lang="ko-KR" altLang="en-US" dirty="0"/>
              <a:t> 쿼리들 다 모아놓음</a:t>
            </a: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6428"/>
            <a:ext cx="2808312" cy="2180842"/>
          </a:xfrm>
        </p:spPr>
      </p:pic>
      <p:sp>
        <p:nvSpPr>
          <p:cNvPr id="7" name="TextBox 6"/>
          <p:cNvSpPr txBox="1"/>
          <p:nvPr/>
        </p:nvSpPr>
        <p:spPr>
          <a:xfrm>
            <a:off x="827584" y="475195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시퀀스생성</a:t>
            </a:r>
            <a:r>
              <a:rPr lang="en-US" altLang="ko-KR" dirty="0"/>
              <a:t>.</a:t>
            </a:r>
            <a:r>
              <a:rPr lang="en-US" altLang="ko-KR" dirty="0" err="1"/>
              <a:t>sql</a:t>
            </a:r>
            <a:r>
              <a:rPr lang="ko-KR" altLang="en-US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68960"/>
            <a:ext cx="330428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32517" y="56612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테이블생성</a:t>
            </a:r>
            <a:r>
              <a:rPr lang="en-US" altLang="ko-KR" dirty="0"/>
              <a:t>.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61837"/>
            <a:ext cx="911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ko-KR" altLang="en-US" b="1" dirty="0" err="1"/>
              <a:t>디벨로퍼</a:t>
            </a:r>
            <a:r>
              <a:rPr lang="en-US" altLang="ko-KR" b="1" dirty="0"/>
              <a:t>(</a:t>
            </a:r>
            <a:r>
              <a:rPr lang="en-US" altLang="ko-KR" b="1" dirty="0" err="1"/>
              <a:t>mybank</a:t>
            </a:r>
            <a:r>
              <a:rPr lang="ko-KR" altLang="en-US" b="1" dirty="0"/>
              <a:t>에서 </a:t>
            </a:r>
            <a:r>
              <a:rPr lang="ko-KR" altLang="en-US" b="1" dirty="0" err="1"/>
              <a:t>해야함</a:t>
            </a:r>
            <a:r>
              <a:rPr lang="en-US" altLang="ko-KR" b="1" dirty="0"/>
              <a:t>)</a:t>
            </a:r>
            <a:r>
              <a:rPr lang="ko-KR" altLang="en-US" b="1" dirty="0"/>
              <a:t>에서 시퀀스</a:t>
            </a:r>
            <a:r>
              <a:rPr lang="en-US" altLang="ko-KR" b="1" dirty="0"/>
              <a:t> </a:t>
            </a:r>
            <a:r>
              <a:rPr lang="ko-KR" altLang="en-US" b="1" dirty="0"/>
              <a:t>생성 쿼리문과 테이블생성 </a:t>
            </a:r>
            <a:r>
              <a:rPr lang="ko-KR" altLang="en-US" b="1" dirty="0" err="1"/>
              <a:t>쿼리문을</a:t>
            </a:r>
            <a:r>
              <a:rPr lang="ko-KR" altLang="en-US" b="1" dirty="0"/>
              <a:t> 실행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99992" y="1052736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28575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2348880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40768"/>
            <a:ext cx="47910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 flipV="1">
            <a:off x="6120172" y="1628799"/>
            <a:ext cx="828092" cy="178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23928" y="2912705"/>
            <a:ext cx="433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</a:t>
            </a:r>
            <a:r>
              <a:rPr lang="ko-KR" altLang="en-US" dirty="0" err="1"/>
              <a:t>오라클</a:t>
            </a:r>
            <a:r>
              <a:rPr lang="ko-KR" altLang="en-US" dirty="0"/>
              <a:t> 포트번호와</a:t>
            </a:r>
            <a:r>
              <a:rPr lang="en-US" altLang="ko-KR" dirty="0"/>
              <a:t>, </a:t>
            </a:r>
            <a:r>
              <a:rPr lang="ko-KR" altLang="en-US" dirty="0" err="1"/>
              <a:t>오라클</a:t>
            </a:r>
            <a:r>
              <a:rPr lang="ko-KR" altLang="en-US" dirty="0"/>
              <a:t> 버전을 </a:t>
            </a:r>
            <a:endParaRPr lang="en-US" altLang="ko-KR" dirty="0"/>
          </a:p>
          <a:p>
            <a:r>
              <a:rPr lang="ko-KR" altLang="en-US" dirty="0"/>
              <a:t>확인하여 수정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1538" y="2274218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1521</a:t>
            </a:r>
            <a:r>
              <a:rPr lang="ko-KR" altLang="en-US" sz="1000" dirty="0"/>
              <a:t>이 포트번호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xe</a:t>
            </a:r>
            <a:r>
              <a:rPr lang="ko-KR" altLang="en-US" sz="1000" dirty="0"/>
              <a:t>는 </a:t>
            </a:r>
            <a:r>
              <a:rPr lang="ko-KR" altLang="en-US" sz="1000" dirty="0" err="1"/>
              <a:t>오라클</a:t>
            </a:r>
            <a:r>
              <a:rPr lang="ko-KR" altLang="en-US" sz="1000" dirty="0"/>
              <a:t> 버전</a:t>
            </a:r>
            <a:r>
              <a:rPr lang="en-US" altLang="ko-KR" sz="1000" dirty="0"/>
              <a:t>.. </a:t>
            </a:r>
            <a:r>
              <a:rPr lang="en-US" altLang="ko-KR" sz="1000" dirty="0" err="1"/>
              <a:t>xe</a:t>
            </a:r>
            <a:r>
              <a:rPr lang="ko-KR" altLang="en-US" sz="1000" dirty="0"/>
              <a:t>말고 </a:t>
            </a:r>
            <a:r>
              <a:rPr lang="en-US" altLang="ko-KR" sz="1000" dirty="0" err="1"/>
              <a:t>orcl</a:t>
            </a:r>
            <a:r>
              <a:rPr lang="ko-KR" altLang="en-US" sz="1000" dirty="0"/>
              <a:t>이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022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32004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0728"/>
            <a:ext cx="3919538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501008"/>
            <a:ext cx="370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Command.properties</a:t>
            </a:r>
            <a:r>
              <a:rPr lang="ko-KR" altLang="en-US" dirty="0"/>
              <a:t> 오른쪽 버튼</a:t>
            </a:r>
            <a:endParaRPr lang="en-US" altLang="ko-KR" dirty="0"/>
          </a:p>
          <a:p>
            <a:r>
              <a:rPr lang="ko-KR" altLang="en-US" dirty="0"/>
              <a:t>클릭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properties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868144" y="1484784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04248" y="19186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 복사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707904" y="1772816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491880" y="3441275"/>
            <a:ext cx="2536882" cy="7798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2232248" cy="183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3568" y="6309320"/>
            <a:ext cx="21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FrontController.java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09663"/>
            <a:ext cx="4997504" cy="178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2335560" y="5157192"/>
            <a:ext cx="12603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89740" y="4797152"/>
            <a:ext cx="280179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72200" y="509665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복사한 경로 붙여 넣기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9992" y="6309320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모든 설정이 끝나면 서버 재실행</a:t>
            </a:r>
          </a:p>
        </p:txBody>
      </p:sp>
    </p:spTree>
    <p:extLst>
      <p:ext uri="{BB962C8B-B14F-4D97-AF65-F5344CB8AC3E}">
        <p14:creationId xmlns:p14="http://schemas.microsoft.com/office/powerpoint/2010/main" val="133902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151</Words>
  <Application>Microsoft Office PowerPoint</Application>
  <PresentationFormat>화면 슬라이드 쇼(4:3)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4class008</dc:creator>
  <cp:lastModifiedBy>DaeHwan-KU</cp:lastModifiedBy>
  <cp:revision>6</cp:revision>
  <dcterms:created xsi:type="dcterms:W3CDTF">2019-08-27T08:16:04Z</dcterms:created>
  <dcterms:modified xsi:type="dcterms:W3CDTF">2019-09-18T07:39:37Z</dcterms:modified>
</cp:coreProperties>
</file>