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 chunjae" initials="Cc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F82"/>
    <a:srgbClr val="F0A067"/>
    <a:srgbClr val="FF6E53"/>
    <a:srgbClr val="ADADAD"/>
    <a:srgbClr val="F3D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59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834-EFBD-42E9-9B3B-E113ED823801}" type="datetimeFigureOut">
              <a:rPr lang="ko-KR" altLang="en-US" smtClean="0"/>
              <a:t>2015-11-30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B85D-3A80-4F2B-AC7F-3B60DA4C3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85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834-EFBD-42E9-9B3B-E113ED823801}" type="datetimeFigureOut">
              <a:rPr lang="ko-KR" altLang="en-US" smtClean="0"/>
              <a:t>2015-11-30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B85D-3A80-4F2B-AC7F-3B60DA4C3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48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834-EFBD-42E9-9B3B-E113ED823801}" type="datetimeFigureOut">
              <a:rPr lang="ko-KR" altLang="en-US" smtClean="0"/>
              <a:t>2015-11-30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B85D-3A80-4F2B-AC7F-3B60DA4C3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5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834-EFBD-42E9-9B3B-E113ED823801}" type="datetimeFigureOut">
              <a:rPr lang="ko-KR" altLang="en-US" smtClean="0"/>
              <a:t>2015-11-30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B85D-3A80-4F2B-AC7F-3B60DA4C3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38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834-EFBD-42E9-9B3B-E113ED823801}" type="datetimeFigureOut">
              <a:rPr lang="ko-KR" altLang="en-US" smtClean="0"/>
              <a:t>2015-11-30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B85D-3A80-4F2B-AC7F-3B60DA4C3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3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834-EFBD-42E9-9B3B-E113ED823801}" type="datetimeFigureOut">
              <a:rPr lang="ko-KR" altLang="en-US" smtClean="0"/>
              <a:t>2015-11-30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B85D-3A80-4F2B-AC7F-3B60DA4C3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90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834-EFBD-42E9-9B3B-E113ED823801}" type="datetimeFigureOut">
              <a:rPr lang="ko-KR" altLang="en-US" smtClean="0"/>
              <a:t>2015-11-30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B85D-3A80-4F2B-AC7F-3B60DA4C3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87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834-EFBD-42E9-9B3B-E113ED823801}" type="datetimeFigureOut">
              <a:rPr lang="ko-KR" altLang="en-US" smtClean="0"/>
              <a:t>2015-11-30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B85D-3A80-4F2B-AC7F-3B60DA4C3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0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834-EFBD-42E9-9B3B-E113ED823801}" type="datetimeFigureOut">
              <a:rPr lang="ko-KR" altLang="en-US" smtClean="0"/>
              <a:t>2015-11-30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B85D-3A80-4F2B-AC7F-3B60DA4C3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19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834-EFBD-42E9-9B3B-E113ED823801}" type="datetimeFigureOut">
              <a:rPr lang="ko-KR" altLang="en-US" smtClean="0"/>
              <a:t>2015-11-30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B85D-3A80-4F2B-AC7F-3B60DA4C3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72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834-EFBD-42E9-9B3B-E113ED823801}" type="datetimeFigureOut">
              <a:rPr lang="ko-KR" altLang="en-US" smtClean="0"/>
              <a:t>2015-11-30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B85D-3A80-4F2B-AC7F-3B60DA4C3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99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D3834-EFBD-42E9-9B3B-E113ED823801}" type="datetimeFigureOut">
              <a:rPr lang="ko-KR" altLang="en-US" smtClean="0"/>
              <a:t>2015-11-30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DB85D-3A80-4F2B-AC7F-3B60DA4C3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76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1812"/>
              </p:ext>
            </p:extLst>
          </p:nvPr>
        </p:nvGraphicFramePr>
        <p:xfrm>
          <a:off x="3552056" y="481217"/>
          <a:ext cx="2028056" cy="4027903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028056"/>
              </a:tblGrid>
              <a:tr h="366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member_info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5C3B9"/>
                    </a:solidFill>
                  </a:tcPr>
                </a:tc>
              </a:tr>
              <a:tr h="366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mi_id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(PK)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6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6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6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6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6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birthday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6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height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6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6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goal_kcal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6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goal_fit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106572"/>
              </p:ext>
            </p:extLst>
          </p:nvPr>
        </p:nvGraphicFramePr>
        <p:xfrm>
          <a:off x="1273734" y="118316"/>
          <a:ext cx="1584176" cy="219456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584176"/>
              </a:tblGrid>
              <a:tr h="35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food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5C3B9"/>
                    </a:solidFill>
                  </a:tcPr>
                </a:tc>
              </a:tr>
              <a:tr h="35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food_id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(PK)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kcal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unit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303692"/>
              </p:ext>
            </p:extLst>
          </p:nvPr>
        </p:nvGraphicFramePr>
        <p:xfrm>
          <a:off x="971600" y="2464296"/>
          <a:ext cx="2016224" cy="256032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016224"/>
              </a:tblGrid>
              <a:tr h="35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meal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5C3B9"/>
                    </a:solidFill>
                  </a:tcPr>
                </a:tc>
              </a:tr>
              <a:tr h="35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meal_id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(PK)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mi_id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(FK)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food_id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(FK)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437808"/>
              </p:ext>
            </p:extLst>
          </p:nvPr>
        </p:nvGraphicFramePr>
        <p:xfrm>
          <a:off x="3851920" y="5062304"/>
          <a:ext cx="1800200" cy="146304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800200"/>
              </a:tblGrid>
              <a:tr h="14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water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5C3B9"/>
                    </a:solidFill>
                  </a:tcPr>
                </a:tc>
              </a:tr>
              <a:tr h="35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mi_id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(FK)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water_count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591414"/>
              </p:ext>
            </p:extLst>
          </p:nvPr>
        </p:nvGraphicFramePr>
        <p:xfrm>
          <a:off x="6023106" y="5446750"/>
          <a:ext cx="1596894" cy="134112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596894"/>
              </a:tblGrid>
              <a:tr h="319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feedback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5C3B9"/>
                    </a:solidFill>
                  </a:tcPr>
                </a:tc>
              </a:tr>
              <a:tr h="2763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feedback_id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(PK)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63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feedback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63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condition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800797"/>
              </p:ext>
            </p:extLst>
          </p:nvPr>
        </p:nvGraphicFramePr>
        <p:xfrm>
          <a:off x="6588224" y="2348880"/>
          <a:ext cx="1800200" cy="256032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800200"/>
              </a:tblGrid>
              <a:tr h="35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mi_exercise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5C3B9"/>
                    </a:solidFill>
                  </a:tcPr>
                </a:tc>
              </a:tr>
              <a:tr h="35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me_id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(PK)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mi_id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(FK)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exercise_id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(FK)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exercise_minute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level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774924"/>
              </p:ext>
            </p:extLst>
          </p:nvPr>
        </p:nvGraphicFramePr>
        <p:xfrm>
          <a:off x="6411006" y="31817"/>
          <a:ext cx="1800200" cy="219456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800200"/>
              </a:tblGrid>
              <a:tr h="35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exercise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5C3B9"/>
                    </a:solidFill>
                  </a:tcPr>
                </a:tc>
              </a:tr>
              <a:tr h="35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exercise_id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(PK)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minute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kcal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effect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816143"/>
              </p:ext>
            </p:extLst>
          </p:nvPr>
        </p:nvGraphicFramePr>
        <p:xfrm>
          <a:off x="1117105" y="5200069"/>
          <a:ext cx="1647800" cy="1498423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647800"/>
              </a:tblGrid>
              <a:tr h="401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caffeine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5C3B9"/>
                    </a:solidFill>
                  </a:tcPr>
                </a:tc>
              </a:tr>
              <a:tr h="35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mi_id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(FK)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caffeine_count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2403119" y="5661248"/>
            <a:ext cx="347031" cy="144015"/>
            <a:chOff x="323528" y="1124744"/>
            <a:chExt cx="620021" cy="216024"/>
          </a:xfrm>
          <a:solidFill>
            <a:schemeClr val="tx1"/>
          </a:solidFill>
        </p:grpSpPr>
        <p:sp>
          <p:nvSpPr>
            <p:cNvPr id="12" name="도넛 11"/>
            <p:cNvSpPr/>
            <p:nvPr/>
          </p:nvSpPr>
          <p:spPr>
            <a:xfrm>
              <a:off x="323528" y="1124744"/>
              <a:ext cx="216024" cy="216024"/>
            </a:xfrm>
            <a:prstGeom prst="donu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11560" y="1124744"/>
              <a:ext cx="72008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" name="직사각형 13"/>
            <p:cNvSpPr/>
            <p:nvPr/>
          </p:nvSpPr>
          <p:spPr>
            <a:xfrm flipH="1">
              <a:off x="507740" y="1205753"/>
              <a:ext cx="279648" cy="540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755576" y="1196751"/>
              <a:ext cx="187973" cy="144017"/>
              <a:chOff x="323528" y="1700808"/>
              <a:chExt cx="720080" cy="432048"/>
            </a:xfrm>
            <a:grpFill/>
          </p:grpSpPr>
          <p:sp>
            <p:nvSpPr>
              <p:cNvPr id="16" name="L 도형 15"/>
              <p:cNvSpPr/>
              <p:nvPr/>
            </p:nvSpPr>
            <p:spPr>
              <a:xfrm rot="10800000">
                <a:off x="323528" y="1700808"/>
                <a:ext cx="720080" cy="432048"/>
              </a:xfrm>
              <a:prstGeom prst="corner">
                <a:avLst>
                  <a:gd name="adj1" fmla="val 25812"/>
                  <a:gd name="adj2" fmla="val 25812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11560" y="1700808"/>
                <a:ext cx="87914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grpSp>
        <p:nvGrpSpPr>
          <p:cNvPr id="25" name="그룹 24"/>
          <p:cNvGrpSpPr/>
          <p:nvPr/>
        </p:nvGrpSpPr>
        <p:grpSpPr>
          <a:xfrm>
            <a:off x="2290058" y="6021301"/>
            <a:ext cx="347031" cy="144015"/>
            <a:chOff x="323528" y="1124744"/>
            <a:chExt cx="620021" cy="216024"/>
          </a:xfrm>
          <a:solidFill>
            <a:schemeClr val="tx1"/>
          </a:solidFill>
        </p:grpSpPr>
        <p:sp>
          <p:nvSpPr>
            <p:cNvPr id="26" name="도넛 25"/>
            <p:cNvSpPr/>
            <p:nvPr/>
          </p:nvSpPr>
          <p:spPr>
            <a:xfrm>
              <a:off x="323528" y="1124744"/>
              <a:ext cx="216024" cy="216024"/>
            </a:xfrm>
            <a:prstGeom prst="donu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11560" y="1124744"/>
              <a:ext cx="72008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8" name="직사각형 27"/>
            <p:cNvSpPr/>
            <p:nvPr/>
          </p:nvSpPr>
          <p:spPr>
            <a:xfrm flipH="1">
              <a:off x="507740" y="1205753"/>
              <a:ext cx="279648" cy="540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755576" y="1196751"/>
              <a:ext cx="187973" cy="144017"/>
              <a:chOff x="323528" y="1700808"/>
              <a:chExt cx="720080" cy="432048"/>
            </a:xfrm>
            <a:grpFill/>
          </p:grpSpPr>
          <p:sp>
            <p:nvSpPr>
              <p:cNvPr id="30" name="L 도형 29"/>
              <p:cNvSpPr/>
              <p:nvPr/>
            </p:nvSpPr>
            <p:spPr>
              <a:xfrm rot="10800000">
                <a:off x="323528" y="1700808"/>
                <a:ext cx="720080" cy="432048"/>
              </a:xfrm>
              <a:prstGeom prst="corner">
                <a:avLst>
                  <a:gd name="adj1" fmla="val 25812"/>
                  <a:gd name="adj2" fmla="val 25812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11560" y="1700808"/>
                <a:ext cx="87914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grpSp>
        <p:nvGrpSpPr>
          <p:cNvPr id="32" name="그룹 31"/>
          <p:cNvGrpSpPr/>
          <p:nvPr/>
        </p:nvGrpSpPr>
        <p:grpSpPr>
          <a:xfrm>
            <a:off x="5220072" y="5517233"/>
            <a:ext cx="347031" cy="144015"/>
            <a:chOff x="323528" y="1124744"/>
            <a:chExt cx="620021" cy="216024"/>
          </a:xfrm>
          <a:solidFill>
            <a:schemeClr val="tx1"/>
          </a:solidFill>
        </p:grpSpPr>
        <p:sp>
          <p:nvSpPr>
            <p:cNvPr id="33" name="도넛 32"/>
            <p:cNvSpPr/>
            <p:nvPr/>
          </p:nvSpPr>
          <p:spPr>
            <a:xfrm>
              <a:off x="323528" y="1124744"/>
              <a:ext cx="216024" cy="216024"/>
            </a:xfrm>
            <a:prstGeom prst="donu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11560" y="1124744"/>
              <a:ext cx="72008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5" name="직사각형 34"/>
            <p:cNvSpPr/>
            <p:nvPr/>
          </p:nvSpPr>
          <p:spPr>
            <a:xfrm flipH="1">
              <a:off x="507740" y="1205753"/>
              <a:ext cx="279648" cy="540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755576" y="1196751"/>
              <a:ext cx="187973" cy="144017"/>
              <a:chOff x="323528" y="1700808"/>
              <a:chExt cx="720080" cy="432048"/>
            </a:xfrm>
            <a:grpFill/>
          </p:grpSpPr>
          <p:sp>
            <p:nvSpPr>
              <p:cNvPr id="37" name="L 도형 36"/>
              <p:cNvSpPr/>
              <p:nvPr/>
            </p:nvSpPr>
            <p:spPr>
              <a:xfrm rot="10800000">
                <a:off x="323528" y="1700808"/>
                <a:ext cx="720080" cy="432048"/>
              </a:xfrm>
              <a:prstGeom prst="corner">
                <a:avLst>
                  <a:gd name="adj1" fmla="val 25812"/>
                  <a:gd name="adj2" fmla="val 25812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11560" y="1700808"/>
                <a:ext cx="87914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grpSp>
        <p:nvGrpSpPr>
          <p:cNvPr id="39" name="그룹 38"/>
          <p:cNvGrpSpPr/>
          <p:nvPr/>
        </p:nvGrpSpPr>
        <p:grpSpPr>
          <a:xfrm>
            <a:off x="5076056" y="5877273"/>
            <a:ext cx="347031" cy="144015"/>
            <a:chOff x="323528" y="1124744"/>
            <a:chExt cx="620021" cy="216024"/>
          </a:xfrm>
          <a:solidFill>
            <a:schemeClr val="tx1"/>
          </a:solidFill>
        </p:grpSpPr>
        <p:sp>
          <p:nvSpPr>
            <p:cNvPr id="40" name="도넛 39"/>
            <p:cNvSpPr/>
            <p:nvPr/>
          </p:nvSpPr>
          <p:spPr>
            <a:xfrm>
              <a:off x="323528" y="1124744"/>
              <a:ext cx="216024" cy="216024"/>
            </a:xfrm>
            <a:prstGeom prst="donu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11560" y="1124744"/>
              <a:ext cx="72008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2" name="직사각형 41"/>
            <p:cNvSpPr/>
            <p:nvPr/>
          </p:nvSpPr>
          <p:spPr>
            <a:xfrm flipH="1">
              <a:off x="507740" y="1205753"/>
              <a:ext cx="279648" cy="540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755576" y="1196751"/>
              <a:ext cx="187973" cy="144017"/>
              <a:chOff x="323528" y="1700808"/>
              <a:chExt cx="720080" cy="432048"/>
            </a:xfrm>
            <a:grpFill/>
          </p:grpSpPr>
          <p:sp>
            <p:nvSpPr>
              <p:cNvPr id="44" name="L 도형 43"/>
              <p:cNvSpPr/>
              <p:nvPr/>
            </p:nvSpPr>
            <p:spPr>
              <a:xfrm rot="10800000">
                <a:off x="323528" y="1700808"/>
                <a:ext cx="720080" cy="432048"/>
              </a:xfrm>
              <a:prstGeom prst="corner">
                <a:avLst>
                  <a:gd name="adj1" fmla="val 25812"/>
                  <a:gd name="adj2" fmla="val 25812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611560" y="1700808"/>
                <a:ext cx="87914" cy="4320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cxnSp>
        <p:nvCxnSpPr>
          <p:cNvPr id="67" name="꺾인 연결선 66"/>
          <p:cNvCxnSpPr/>
          <p:nvPr/>
        </p:nvCxnSpPr>
        <p:spPr>
          <a:xfrm rot="5400000">
            <a:off x="3578361" y="3144495"/>
            <a:ext cx="4518504" cy="370986"/>
          </a:xfrm>
          <a:prstGeom prst="bentConnector3">
            <a:avLst>
              <a:gd name="adj1" fmla="val 10001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5340982" y="1070736"/>
            <a:ext cx="6821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/>
          <p:nvPr/>
        </p:nvCxnSpPr>
        <p:spPr>
          <a:xfrm rot="16200000" flipH="1">
            <a:off x="5269576" y="1867325"/>
            <a:ext cx="2349266" cy="576064"/>
          </a:xfrm>
          <a:prstGeom prst="bentConnector3">
            <a:avLst>
              <a:gd name="adj1" fmla="val 9979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>
            <a:off x="5370481" y="980725"/>
            <a:ext cx="7856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/>
          <p:nvPr/>
        </p:nvCxnSpPr>
        <p:spPr>
          <a:xfrm rot="5400000">
            <a:off x="6906363" y="2000991"/>
            <a:ext cx="3333051" cy="639194"/>
          </a:xfrm>
          <a:prstGeom prst="bentConnector3">
            <a:avLst>
              <a:gd name="adj1" fmla="val 9992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8037102" y="654061"/>
            <a:ext cx="8553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 rot="5400000">
            <a:off x="1978321" y="1987449"/>
            <a:ext cx="2358264" cy="524838"/>
          </a:xfrm>
          <a:prstGeom prst="bentConnector3">
            <a:avLst>
              <a:gd name="adj1" fmla="val 9995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3419872" y="1070736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/>
          <p:nvPr/>
        </p:nvCxnSpPr>
        <p:spPr>
          <a:xfrm rot="16200000" flipH="1">
            <a:off x="-920613" y="2123879"/>
            <a:ext cx="3496392" cy="576065"/>
          </a:xfrm>
          <a:prstGeom prst="bentConnector3">
            <a:avLst>
              <a:gd name="adj1" fmla="val 9994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539551" y="663717"/>
            <a:ext cx="8640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/>
          <p:nvPr/>
        </p:nvCxnSpPr>
        <p:spPr>
          <a:xfrm rot="5400000">
            <a:off x="520361" y="3147389"/>
            <a:ext cx="4824542" cy="491216"/>
          </a:xfrm>
          <a:prstGeom prst="bentConnector3">
            <a:avLst>
              <a:gd name="adj1" fmla="val 9985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3178238" y="975951"/>
            <a:ext cx="6016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52223"/>
              </p:ext>
            </p:extLst>
          </p:nvPr>
        </p:nvGraphicFramePr>
        <p:xfrm>
          <a:off x="7706228" y="5010877"/>
          <a:ext cx="1355394" cy="1678245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355394"/>
              </a:tblGrid>
              <a:tr h="335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traning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5C3B9"/>
                    </a:solidFill>
                  </a:tcPr>
                </a:tc>
              </a:tr>
              <a:tr h="335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traning_id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(PK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5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5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traning_cnt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5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explanation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41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530</TotalTime>
  <Words>67</Words>
  <Application>Microsoft Office PowerPoint</Application>
  <PresentationFormat>화면 슬라이드 쇼(4:3)</PresentationFormat>
  <Paragraphs>54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 chunjae</dc:creator>
  <cp:lastModifiedBy>MITE</cp:lastModifiedBy>
  <cp:revision>18</cp:revision>
  <dcterms:created xsi:type="dcterms:W3CDTF">2014-08-27T05:19:42Z</dcterms:created>
  <dcterms:modified xsi:type="dcterms:W3CDTF">2015-11-30T13:32:14Z</dcterms:modified>
</cp:coreProperties>
</file>