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1AE38-1C6C-85F3-B9F7-8F8E3EB3E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C2558E-FA07-1F56-D492-E146FD22C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120EF-FC6F-2F98-52A0-6239F7F0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505D-C20A-44ED-90FB-686FC2700DEC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06CF2-EE33-F126-4DF8-75895CC7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A09E2-A9C4-19EB-FCFC-70F5E266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6820-24C7-43BB-B4F7-21DBB4AD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2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15CEE-D7C6-DB9F-683C-6DA4BFA1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AD9D2C-4281-D15C-CF42-F05823078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E6FA0-2358-6DF6-BDE1-4ABDF60B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505D-C20A-44ED-90FB-686FC2700DEC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21367-4B7D-0CBB-D1AA-F893F650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265A1-EA72-BE37-517B-88232FD2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6820-24C7-43BB-B4F7-21DBB4AD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2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CF5AEC-101B-5CFD-CB5F-D090F2E2A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B04CC-9FAD-8D56-5E8D-994350DF4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9BCAC-5069-7B0E-E92C-EB35EE49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505D-C20A-44ED-90FB-686FC2700DEC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D66EF-7F43-530E-CB4D-E971071D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2E510-77A5-6C6C-B5BD-6BD83F90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6820-24C7-43BB-B4F7-21DBB4AD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7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5B249-1527-CEA1-C63D-1FD7929A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721BF-0BF3-575A-ABE4-38A907162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C04CB-47DA-A55B-E62D-5D1D2EB1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505D-C20A-44ED-90FB-686FC2700DEC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532B5-73EC-B064-A1D9-6AED5E98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5C10E-BEFD-EDF8-C6B2-3FCB8595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6820-24C7-43BB-B4F7-21DBB4AD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05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2A472-8A0A-CFD0-FC74-125AC0AE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1A06C-CB75-6BD9-3179-03362163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F4818-6292-8D81-C188-37E0CE44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505D-C20A-44ED-90FB-686FC2700DEC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DB923-AA43-A4D4-8E78-873FE221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E03F4-5BC8-7F6F-3D77-49876908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6820-24C7-43BB-B4F7-21DBB4AD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7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5D735-C170-CA47-619C-D068D6AA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54E30-A012-7DAC-D41D-F7261564C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498CD3-F3B6-FD35-2733-7290049B5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3A57A-AD12-7251-E71E-450E028B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505D-C20A-44ED-90FB-686FC2700DEC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EEDA2-9F5C-3623-7136-D0BAE750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37757C-8DF7-5ADF-0371-03FC58AA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6820-24C7-43BB-B4F7-21DBB4AD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9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4A8D6-534A-456C-DB5E-6799A490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F5E7D-C9AA-F702-C9D8-99478CE99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58A7A3-392F-7171-1AA3-F11D9E80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8F9BEA-EA93-E15C-1BB5-0BFA7DE7B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BD4E1C-083D-C87A-1655-1903140B3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7424B8-5335-4568-C0C0-80FDECE8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505D-C20A-44ED-90FB-686FC2700DEC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AB9323-4CE9-AAA0-F797-ADBFF144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181060-D3D7-8147-F7C4-BF96697B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6820-24C7-43BB-B4F7-21DBB4AD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5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A76F3-F01B-9387-89DB-D621CD0A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1160AE-412D-F031-89E8-C1B08D82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505D-C20A-44ED-90FB-686FC2700DEC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C13AC7-B0A3-6E86-C780-A4EB8258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C9F4A2-5F96-6EF8-C659-381A017E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6820-24C7-43BB-B4F7-21DBB4AD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1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84E0E-EE1D-2059-0818-A6E433D1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505D-C20A-44ED-90FB-686FC2700DEC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2D38E7-7D1E-ECBC-8453-7BC30528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FAE777-F592-85A8-D894-4DB86010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6820-24C7-43BB-B4F7-21DBB4AD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9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EFA1A-428B-226A-5693-6A3DCB20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A4243-BAA1-E073-6873-E972B4CF9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BA9AC0-6EB7-0C8A-70A9-323A5BCC7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2333AD-9372-9C20-2F4C-9423E95D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505D-C20A-44ED-90FB-686FC2700DEC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F32510-B530-9458-D843-1E1ADF4A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240C3B-DA62-7E15-D40D-470D6E24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6820-24C7-43BB-B4F7-21DBB4AD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B710C-02D3-9F14-EABB-3CD1B702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FE69AA-0C87-1CA3-A289-F07563B60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57103-36C8-470F-9116-65387A95C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65AD73-AA01-3A94-BD16-09F1C9B9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505D-C20A-44ED-90FB-686FC2700DEC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43484-8230-D45E-D014-3432DEBA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5FC82-8113-BB64-F2F4-D4445116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6820-24C7-43BB-B4F7-21DBB4AD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06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CD43AB-2293-10CE-5D2B-C64B6B71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A84AD-6E43-BB7F-DE8E-8929CF56A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5DE78-8620-3C2C-A167-29B871722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2505D-C20A-44ED-90FB-686FC2700DEC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BD697-5E8B-6B68-B726-0DD68A8A8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0FD1B-F9AA-97B2-7AD6-18285B91E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526820-24C7-43BB-B4F7-21DBB4AD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1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5F66A-926A-A1A9-4134-384A4E49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E70D9-66DE-F87A-C4D2-77B34378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Attention 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Self – Attention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98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9B7214-1030-4891-EC63-B35E0E1006FA}"/>
              </a:ext>
            </a:extLst>
          </p:cNvPr>
          <p:cNvSpPr txBox="1"/>
          <p:nvPr/>
        </p:nvSpPr>
        <p:spPr>
          <a:xfrm>
            <a:off x="286328" y="600425"/>
            <a:ext cx="424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오늘은 즐거운 금요일 </a:t>
            </a:r>
            <a:r>
              <a:rPr lang="ko-KR" altLang="en-US" dirty="0" err="1"/>
              <a:t>불금입니다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5DD1F-55CB-0A35-9D9F-F915322447EA}"/>
              </a:ext>
            </a:extLst>
          </p:cNvPr>
          <p:cNvSpPr txBox="1"/>
          <p:nvPr/>
        </p:nvSpPr>
        <p:spPr>
          <a:xfrm>
            <a:off x="286328" y="1611807"/>
            <a:ext cx="4248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오늘은       </a:t>
            </a:r>
            <a:r>
              <a:rPr lang="en-US" altLang="ko-KR" dirty="0"/>
              <a:t>[0 1 0 1 1]</a:t>
            </a:r>
          </a:p>
          <a:p>
            <a:endParaRPr lang="en-US" altLang="ko-KR" dirty="0"/>
          </a:p>
          <a:p>
            <a:r>
              <a:rPr lang="ko-KR" altLang="en-US" dirty="0"/>
              <a:t>즐거운       </a:t>
            </a:r>
            <a:r>
              <a:rPr lang="en-US" altLang="ko-KR" dirty="0"/>
              <a:t>[0 1 1 0 0]</a:t>
            </a:r>
          </a:p>
          <a:p>
            <a:endParaRPr lang="en-US" altLang="ko-KR" dirty="0"/>
          </a:p>
          <a:p>
            <a:r>
              <a:rPr lang="ko-KR" altLang="en-US" dirty="0"/>
              <a:t>금요일       </a:t>
            </a:r>
            <a:r>
              <a:rPr lang="en-US" altLang="ko-KR" dirty="0"/>
              <a:t>[1 0 1 1 0]</a:t>
            </a:r>
          </a:p>
          <a:p>
            <a:endParaRPr lang="en-US" altLang="ko-KR" dirty="0"/>
          </a:p>
          <a:p>
            <a:r>
              <a:rPr lang="ko-KR" altLang="en-US" dirty="0" err="1"/>
              <a:t>불금입니다</a:t>
            </a:r>
            <a:r>
              <a:rPr lang="ko-KR" altLang="en-US" dirty="0"/>
              <a:t> </a:t>
            </a:r>
            <a:r>
              <a:rPr lang="en-US" altLang="ko-KR" dirty="0"/>
              <a:t>[0 0 0 1  1]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C3F2C-06B0-26F6-D665-8D6A79D7F051}"/>
              </a:ext>
            </a:extLst>
          </p:cNvPr>
          <p:cNvSpPr txBox="1"/>
          <p:nvPr/>
        </p:nvSpPr>
        <p:spPr>
          <a:xfrm>
            <a:off x="5551055" y="286327"/>
            <a:ext cx="6770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Query, Key, Value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Query : </a:t>
            </a:r>
            <a:r>
              <a:rPr lang="ko-KR" altLang="en-US" dirty="0"/>
              <a:t>뭘 찾고 </a:t>
            </a:r>
            <a:r>
              <a:rPr lang="ko-KR" altLang="en-US" dirty="0" err="1"/>
              <a:t>싶니</a:t>
            </a:r>
            <a:r>
              <a:rPr lang="en-US" altLang="ko-KR" dirty="0"/>
              <a:t>?  </a:t>
            </a:r>
            <a:r>
              <a:rPr lang="ko-KR" altLang="en-US" dirty="0"/>
              <a:t>현재 단어가 다른 단어와 연관성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89B267F-FDE1-1493-ECCC-340E6B469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09149"/>
              </p:ext>
            </p:extLst>
          </p:nvPr>
        </p:nvGraphicFramePr>
        <p:xfrm>
          <a:off x="6978072" y="1763655"/>
          <a:ext cx="2466111" cy="200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037">
                  <a:extLst>
                    <a:ext uri="{9D8B030D-6E8A-4147-A177-3AD203B41FA5}">
                      <a16:colId xmlns:a16="http://schemas.microsoft.com/office/drawing/2014/main" val="513290168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150886170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2116337918"/>
                    </a:ext>
                  </a:extLst>
                </a:gridCol>
              </a:tblGrid>
              <a:tr h="40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84982"/>
                  </a:ext>
                </a:extLst>
              </a:tr>
              <a:tr h="40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30088"/>
                  </a:ext>
                </a:extLst>
              </a:tr>
              <a:tr h="40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52449"/>
                  </a:ext>
                </a:extLst>
              </a:tr>
              <a:tr h="40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90559"/>
                  </a:ext>
                </a:extLst>
              </a:tr>
              <a:tr h="40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317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8014AC7-0FCD-4E2A-A843-1A63242D13EA}"/>
              </a:ext>
            </a:extLst>
          </p:cNvPr>
          <p:cNvSpPr txBox="1"/>
          <p:nvPr/>
        </p:nvSpPr>
        <p:spPr>
          <a:xfrm>
            <a:off x="3648364" y="2504575"/>
            <a:ext cx="2989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오늘은</a:t>
            </a:r>
            <a:r>
              <a:rPr lang="en-US" altLang="ko-KR" sz="2800" dirty="0"/>
              <a:t>[0 1 0 1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A45D0-ADA7-DA59-53CE-873EB823C3BF}"/>
              </a:ext>
            </a:extLst>
          </p:cNvPr>
          <p:cNvSpPr txBox="1"/>
          <p:nvPr/>
        </p:nvSpPr>
        <p:spPr>
          <a:xfrm>
            <a:off x="9937173" y="2504575"/>
            <a:ext cx="2172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[1 1 0]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487A02D-0277-01CF-AB3C-F9533F380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058292"/>
              </p:ext>
            </p:extLst>
          </p:nvPr>
        </p:nvGraphicFramePr>
        <p:xfrm>
          <a:off x="6978072" y="4243513"/>
          <a:ext cx="2466111" cy="200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037">
                  <a:extLst>
                    <a:ext uri="{9D8B030D-6E8A-4147-A177-3AD203B41FA5}">
                      <a16:colId xmlns:a16="http://schemas.microsoft.com/office/drawing/2014/main" val="513290168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150886170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2116337918"/>
                    </a:ext>
                  </a:extLst>
                </a:gridCol>
              </a:tblGrid>
              <a:tr h="40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84982"/>
                  </a:ext>
                </a:extLst>
              </a:tr>
              <a:tr h="40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30088"/>
                  </a:ext>
                </a:extLst>
              </a:tr>
              <a:tr h="40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52449"/>
                  </a:ext>
                </a:extLst>
              </a:tr>
              <a:tr h="40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90559"/>
                  </a:ext>
                </a:extLst>
              </a:tr>
              <a:tr h="40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317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90A6D28-5528-A43A-0F3A-B48C3A88AE72}"/>
              </a:ext>
            </a:extLst>
          </p:cNvPr>
          <p:cNvSpPr txBox="1"/>
          <p:nvPr/>
        </p:nvSpPr>
        <p:spPr>
          <a:xfrm>
            <a:off x="3648364" y="4984433"/>
            <a:ext cx="2989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즐거운</a:t>
            </a:r>
            <a:r>
              <a:rPr lang="en-US" altLang="ko-KR" sz="2800" dirty="0"/>
              <a:t>[0 1 1 0 0 ]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175F73-5019-D5B0-4186-7798401633BC}"/>
              </a:ext>
            </a:extLst>
          </p:cNvPr>
          <p:cNvSpPr txBox="1"/>
          <p:nvPr/>
        </p:nvSpPr>
        <p:spPr>
          <a:xfrm>
            <a:off x="10019146" y="4984433"/>
            <a:ext cx="2172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[]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D309F1-5724-9547-F01B-059C3D31D4BA}"/>
              </a:ext>
            </a:extLst>
          </p:cNvPr>
          <p:cNvSpPr txBox="1"/>
          <p:nvPr/>
        </p:nvSpPr>
        <p:spPr>
          <a:xfrm>
            <a:off x="406400" y="485832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8230F-B17D-F8BD-D159-484AB8C23331}"/>
              </a:ext>
            </a:extLst>
          </p:cNvPr>
          <p:cNvSpPr txBox="1"/>
          <p:nvPr/>
        </p:nvSpPr>
        <p:spPr>
          <a:xfrm>
            <a:off x="5211618" y="3751170"/>
            <a:ext cx="2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x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17E37-847C-A4A9-76CC-9D0F1CCACE4C}"/>
              </a:ext>
            </a:extLst>
          </p:cNvPr>
          <p:cNvSpPr txBox="1"/>
          <p:nvPr/>
        </p:nvSpPr>
        <p:spPr>
          <a:xfrm>
            <a:off x="7158181" y="3804111"/>
            <a:ext cx="2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/>
              <a:t> </a:t>
            </a:r>
            <a:r>
              <a:rPr lang="en-US" altLang="ko-KR" dirty="0"/>
              <a:t>x 3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17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F8D54-D645-4E5A-560E-06707B34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Query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B88EF-926B-48B6-08DD-1DB77D41B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2164484"/>
          </a:xfrm>
        </p:spPr>
        <p:txBody>
          <a:bodyPr/>
          <a:lstStyle/>
          <a:p>
            <a:r>
              <a:rPr lang="ko-KR" altLang="en-US" dirty="0"/>
              <a:t>오늘은       </a:t>
            </a:r>
            <a:r>
              <a:rPr lang="en-US" altLang="ko-KR" dirty="0"/>
              <a:t>[1 1 0]</a:t>
            </a:r>
          </a:p>
          <a:p>
            <a:r>
              <a:rPr lang="ko-KR" altLang="en-US" dirty="0"/>
              <a:t>즐거운       </a:t>
            </a:r>
            <a:r>
              <a:rPr lang="en-US" altLang="ko-KR" dirty="0"/>
              <a:t>[0 2 1]</a:t>
            </a:r>
          </a:p>
          <a:p>
            <a:r>
              <a:rPr lang="ko-KR" altLang="en-US" dirty="0"/>
              <a:t>금요일       </a:t>
            </a:r>
            <a:r>
              <a:rPr lang="en-US" altLang="ko-KR" dirty="0"/>
              <a:t>[0 2 0]</a:t>
            </a:r>
          </a:p>
          <a:p>
            <a:r>
              <a:rPr lang="ko-KR" altLang="en-US" dirty="0" err="1"/>
              <a:t>불금입니다</a:t>
            </a:r>
            <a:r>
              <a:rPr lang="ko-KR" altLang="en-US" dirty="0"/>
              <a:t> </a:t>
            </a:r>
            <a:r>
              <a:rPr lang="en-US" altLang="ko-KR" dirty="0"/>
              <a:t>[1 0 0]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51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8CF98-6E66-96F4-3179-44D0A53D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87EFC-9B00-8CDF-B50E-DA67E327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D23CB5-EBB5-63EB-8BC0-871A952D1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41720"/>
              </p:ext>
            </p:extLst>
          </p:nvPr>
        </p:nvGraphicFramePr>
        <p:xfrm>
          <a:off x="4438073" y="2659590"/>
          <a:ext cx="2466111" cy="200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037">
                  <a:extLst>
                    <a:ext uri="{9D8B030D-6E8A-4147-A177-3AD203B41FA5}">
                      <a16:colId xmlns:a16="http://schemas.microsoft.com/office/drawing/2014/main" val="513290168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150886170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2116337918"/>
                    </a:ext>
                  </a:extLst>
                </a:gridCol>
              </a:tblGrid>
              <a:tr h="40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84982"/>
                  </a:ext>
                </a:extLst>
              </a:tr>
              <a:tr h="40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30088"/>
                  </a:ext>
                </a:extLst>
              </a:tr>
              <a:tr h="40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52449"/>
                  </a:ext>
                </a:extLst>
              </a:tr>
              <a:tr h="40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90559"/>
                  </a:ext>
                </a:extLst>
              </a:tr>
              <a:tr h="40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317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D8529D-2CBA-9E3D-F3B8-7962EF7334CD}"/>
              </a:ext>
            </a:extLst>
          </p:cNvPr>
          <p:cNvSpPr txBox="1"/>
          <p:nvPr/>
        </p:nvSpPr>
        <p:spPr>
          <a:xfrm>
            <a:off x="1039090" y="2599952"/>
            <a:ext cx="4248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오늘은       </a:t>
            </a:r>
            <a:r>
              <a:rPr lang="en-US" altLang="ko-KR" dirty="0"/>
              <a:t>[0 1 0 1 1]</a:t>
            </a:r>
          </a:p>
          <a:p>
            <a:endParaRPr lang="en-US" altLang="ko-KR" dirty="0"/>
          </a:p>
          <a:p>
            <a:r>
              <a:rPr lang="ko-KR" altLang="en-US" dirty="0"/>
              <a:t>즐거운       </a:t>
            </a:r>
            <a:r>
              <a:rPr lang="en-US" altLang="ko-KR" dirty="0"/>
              <a:t>[0 1 1 0 0]</a:t>
            </a:r>
          </a:p>
          <a:p>
            <a:endParaRPr lang="en-US" altLang="ko-KR" dirty="0"/>
          </a:p>
          <a:p>
            <a:r>
              <a:rPr lang="ko-KR" altLang="en-US" dirty="0"/>
              <a:t>금요일       </a:t>
            </a:r>
            <a:r>
              <a:rPr lang="en-US" altLang="ko-KR" dirty="0"/>
              <a:t>[1 0 1 1 0]</a:t>
            </a:r>
          </a:p>
          <a:p>
            <a:endParaRPr lang="en-US" altLang="ko-KR" dirty="0"/>
          </a:p>
          <a:p>
            <a:r>
              <a:rPr lang="ko-KR" altLang="en-US" dirty="0" err="1"/>
              <a:t>불금입니다</a:t>
            </a:r>
            <a:r>
              <a:rPr lang="ko-KR" altLang="en-US" dirty="0"/>
              <a:t> </a:t>
            </a:r>
            <a:r>
              <a:rPr lang="en-US" altLang="ko-KR" dirty="0"/>
              <a:t>[0 0 0 1  1]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4F1E753-301A-1C5F-0118-554671E9FADF}"/>
              </a:ext>
            </a:extLst>
          </p:cNvPr>
          <p:cNvSpPr txBox="1">
            <a:spLocks/>
          </p:cNvSpPr>
          <p:nvPr/>
        </p:nvSpPr>
        <p:spPr>
          <a:xfrm>
            <a:off x="7521867" y="2579878"/>
            <a:ext cx="5562600" cy="2164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오늘은       </a:t>
            </a:r>
            <a:r>
              <a:rPr lang="en-US" altLang="ko-KR" dirty="0"/>
              <a:t>[2 0 1]</a:t>
            </a:r>
          </a:p>
          <a:p>
            <a:r>
              <a:rPr lang="ko-KR" altLang="en-US" dirty="0"/>
              <a:t>즐거운       </a:t>
            </a:r>
            <a:r>
              <a:rPr lang="en-US" altLang="ko-KR" dirty="0"/>
              <a:t>[1 1 1]</a:t>
            </a:r>
          </a:p>
          <a:p>
            <a:r>
              <a:rPr lang="ko-KR" altLang="en-US" dirty="0"/>
              <a:t>금요일       </a:t>
            </a:r>
            <a:r>
              <a:rPr lang="en-US" altLang="ko-KR" dirty="0"/>
              <a:t>[1 2 3]</a:t>
            </a:r>
          </a:p>
          <a:p>
            <a:r>
              <a:rPr lang="ko-KR" altLang="en-US" dirty="0" err="1"/>
              <a:t>불금입니다</a:t>
            </a:r>
            <a:r>
              <a:rPr lang="ko-KR" altLang="en-US" dirty="0"/>
              <a:t> </a:t>
            </a:r>
            <a:r>
              <a:rPr lang="en-US" altLang="ko-KR" dirty="0"/>
              <a:t>[1 0 1]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9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BC414-CD82-7300-B183-2FA1DCED7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0F71B-D58A-CC02-0725-F3320081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E6E9C-8557-B2EB-6648-1CEF323F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30F50A-0583-B9C9-5E39-9C3795443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79106"/>
              </p:ext>
            </p:extLst>
          </p:nvPr>
        </p:nvGraphicFramePr>
        <p:xfrm>
          <a:off x="4438073" y="2659590"/>
          <a:ext cx="2466111" cy="200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037">
                  <a:extLst>
                    <a:ext uri="{9D8B030D-6E8A-4147-A177-3AD203B41FA5}">
                      <a16:colId xmlns:a16="http://schemas.microsoft.com/office/drawing/2014/main" val="513290168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150886170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2116337918"/>
                    </a:ext>
                  </a:extLst>
                </a:gridCol>
              </a:tblGrid>
              <a:tr h="40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84982"/>
                  </a:ext>
                </a:extLst>
              </a:tr>
              <a:tr h="40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30088"/>
                  </a:ext>
                </a:extLst>
              </a:tr>
              <a:tr h="40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52449"/>
                  </a:ext>
                </a:extLst>
              </a:tr>
              <a:tr h="40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90559"/>
                  </a:ext>
                </a:extLst>
              </a:tr>
              <a:tr h="40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317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3F0745-2BE2-1072-F75D-B67613AD96EF}"/>
              </a:ext>
            </a:extLst>
          </p:cNvPr>
          <p:cNvSpPr txBox="1"/>
          <p:nvPr/>
        </p:nvSpPr>
        <p:spPr>
          <a:xfrm>
            <a:off x="1039090" y="2599952"/>
            <a:ext cx="4248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오늘은       </a:t>
            </a:r>
            <a:r>
              <a:rPr lang="en-US" altLang="ko-KR" dirty="0"/>
              <a:t>[0 1 0 1 1]</a:t>
            </a:r>
          </a:p>
          <a:p>
            <a:endParaRPr lang="en-US" altLang="ko-KR" dirty="0"/>
          </a:p>
          <a:p>
            <a:r>
              <a:rPr lang="ko-KR" altLang="en-US" dirty="0"/>
              <a:t>즐거운       </a:t>
            </a:r>
            <a:r>
              <a:rPr lang="en-US" altLang="ko-KR" dirty="0"/>
              <a:t>[0 1 1 0 0]</a:t>
            </a:r>
          </a:p>
          <a:p>
            <a:endParaRPr lang="en-US" altLang="ko-KR" dirty="0"/>
          </a:p>
          <a:p>
            <a:r>
              <a:rPr lang="ko-KR" altLang="en-US" dirty="0"/>
              <a:t>금요일       </a:t>
            </a:r>
            <a:r>
              <a:rPr lang="en-US" altLang="ko-KR" dirty="0"/>
              <a:t>[1 0 1 1 0]</a:t>
            </a:r>
          </a:p>
          <a:p>
            <a:endParaRPr lang="en-US" altLang="ko-KR" dirty="0"/>
          </a:p>
          <a:p>
            <a:r>
              <a:rPr lang="ko-KR" altLang="en-US" dirty="0" err="1"/>
              <a:t>불금입니다</a:t>
            </a:r>
            <a:r>
              <a:rPr lang="ko-KR" altLang="en-US" dirty="0"/>
              <a:t> </a:t>
            </a:r>
            <a:r>
              <a:rPr lang="en-US" altLang="ko-KR" dirty="0"/>
              <a:t>[0 0 0 1  1]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4FBCC90-292A-6D79-29D1-1F63D8865FD0}"/>
              </a:ext>
            </a:extLst>
          </p:cNvPr>
          <p:cNvSpPr txBox="1">
            <a:spLocks/>
          </p:cNvSpPr>
          <p:nvPr/>
        </p:nvSpPr>
        <p:spPr>
          <a:xfrm>
            <a:off x="7521867" y="2579878"/>
            <a:ext cx="5562600" cy="2164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오늘은       </a:t>
            </a:r>
            <a:r>
              <a:rPr lang="en-US" altLang="ko-KR" dirty="0"/>
              <a:t>[3 0 2]</a:t>
            </a:r>
          </a:p>
          <a:p>
            <a:r>
              <a:rPr lang="ko-KR" altLang="en-US" dirty="0"/>
              <a:t>즐거운       </a:t>
            </a:r>
            <a:r>
              <a:rPr lang="en-US" altLang="ko-KR" dirty="0"/>
              <a:t>[1 1 2]</a:t>
            </a:r>
          </a:p>
          <a:p>
            <a:r>
              <a:rPr lang="ko-KR" altLang="en-US" dirty="0"/>
              <a:t>금요일       </a:t>
            </a:r>
            <a:r>
              <a:rPr lang="en-US" altLang="ko-KR" dirty="0"/>
              <a:t>[1 1 3]</a:t>
            </a:r>
          </a:p>
          <a:p>
            <a:r>
              <a:rPr lang="ko-KR" altLang="en-US" dirty="0" err="1"/>
              <a:t>불금입니다</a:t>
            </a:r>
            <a:r>
              <a:rPr lang="ko-KR" altLang="en-US" dirty="0"/>
              <a:t> </a:t>
            </a:r>
            <a:r>
              <a:rPr lang="en-US" altLang="ko-KR" dirty="0"/>
              <a:t>[2 0 1]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92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16A6F-A6E4-FC0F-975B-8192A2D8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Score </a:t>
            </a:r>
            <a:r>
              <a:rPr lang="ko-KR" altLang="en-US" dirty="0"/>
              <a:t>구하기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BBE1D-2314-AB72-01EB-F0AE2F2B5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702"/>
          </a:xfrm>
        </p:spPr>
        <p:txBody>
          <a:bodyPr/>
          <a:lstStyle/>
          <a:p>
            <a:r>
              <a:rPr lang="ko-KR" altLang="en-US" dirty="0"/>
              <a:t>가중치 구하기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635C2-05DC-BC60-CEF3-6FE85E39AA48}"/>
              </a:ext>
            </a:extLst>
          </p:cNvPr>
          <p:cNvSpPr txBox="1"/>
          <p:nvPr/>
        </p:nvSpPr>
        <p:spPr>
          <a:xfrm>
            <a:off x="323276" y="2350854"/>
            <a:ext cx="24291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/>
              <a:t>[1 1 0]</a:t>
            </a:r>
          </a:p>
          <a:p>
            <a:r>
              <a:rPr lang="en-US" altLang="ko-KR" sz="3600" dirty="0"/>
              <a:t>[0 2 1]</a:t>
            </a:r>
          </a:p>
          <a:p>
            <a:r>
              <a:rPr lang="en-US" altLang="ko-KR" sz="3600" dirty="0"/>
              <a:t>[0 2 0]</a:t>
            </a:r>
          </a:p>
          <a:p>
            <a:r>
              <a:rPr lang="en-US" altLang="ko-KR" sz="3600" dirty="0"/>
              <a:t>[1 0 0] </a:t>
            </a:r>
            <a:endParaRPr lang="ko-KR" altLang="en-US" sz="3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DCBD4B-8579-DA5C-52F5-B590F0D28676}"/>
              </a:ext>
            </a:extLst>
          </p:cNvPr>
          <p:cNvSpPr txBox="1">
            <a:spLocks/>
          </p:cNvSpPr>
          <p:nvPr/>
        </p:nvSpPr>
        <p:spPr>
          <a:xfrm>
            <a:off x="2600038" y="2350854"/>
            <a:ext cx="2359891" cy="2696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dirty="0"/>
              <a:t>[2 0 1]</a:t>
            </a:r>
          </a:p>
          <a:p>
            <a:pPr marL="0" indent="0">
              <a:buNone/>
            </a:pPr>
            <a:r>
              <a:rPr lang="en-US" altLang="ko-KR" sz="3600" dirty="0"/>
              <a:t>[1 1 1]</a:t>
            </a:r>
          </a:p>
          <a:p>
            <a:pPr marL="0" indent="0">
              <a:buNone/>
            </a:pPr>
            <a:r>
              <a:rPr lang="en-US" altLang="ko-KR" sz="3600" dirty="0"/>
              <a:t>[1 2 3]</a:t>
            </a:r>
          </a:p>
          <a:p>
            <a:pPr marL="0" indent="0">
              <a:buNone/>
            </a:pPr>
            <a:r>
              <a:rPr lang="en-US" altLang="ko-KR" sz="3600" dirty="0"/>
              <a:t>[1 0 1] </a:t>
            </a:r>
            <a:endParaRPr lang="ko-KR" altLang="en-US" sz="36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0C98CDD-F303-BB1A-28BB-847D154D8B8D}"/>
              </a:ext>
            </a:extLst>
          </p:cNvPr>
          <p:cNvSpPr txBox="1">
            <a:spLocks/>
          </p:cNvSpPr>
          <p:nvPr/>
        </p:nvSpPr>
        <p:spPr>
          <a:xfrm>
            <a:off x="383312" y="4800645"/>
            <a:ext cx="2763982" cy="49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Query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E0DFD89-9333-7413-00D8-8273ADEADD29}"/>
              </a:ext>
            </a:extLst>
          </p:cNvPr>
          <p:cNvSpPr txBox="1">
            <a:spLocks/>
          </p:cNvSpPr>
          <p:nvPr/>
        </p:nvSpPr>
        <p:spPr>
          <a:xfrm>
            <a:off x="2752439" y="4882018"/>
            <a:ext cx="2763982" cy="49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Key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EABCD-699C-EE12-50C4-AC99C70D0C9E}"/>
              </a:ext>
            </a:extLst>
          </p:cNvPr>
          <p:cNvSpPr txBox="1"/>
          <p:nvPr/>
        </p:nvSpPr>
        <p:spPr>
          <a:xfrm>
            <a:off x="6907647" y="1704523"/>
            <a:ext cx="4036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단어</a:t>
            </a:r>
            <a:r>
              <a:rPr lang="en-US" altLang="ko-KR" dirty="0"/>
              <a:t>1(</a:t>
            </a:r>
            <a:r>
              <a:rPr lang="ko-KR" altLang="en-US" dirty="0"/>
              <a:t>오늘은</a:t>
            </a:r>
            <a:r>
              <a:rPr lang="en-US" altLang="ko-KR" dirty="0"/>
              <a:t>) </a:t>
            </a:r>
            <a:r>
              <a:rPr lang="ko-KR" altLang="en-US" dirty="0"/>
              <a:t>쿼리 벡터 </a:t>
            </a:r>
            <a:r>
              <a:rPr lang="en-US" altLang="ko-KR" dirty="0"/>
              <a:t>[</a:t>
            </a:r>
            <a:r>
              <a:rPr lang="en-US" altLang="ko-KR" sz="1800" dirty="0"/>
              <a:t>1 1 0]</a:t>
            </a:r>
          </a:p>
          <a:p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1184153-EE77-6EFA-2FBE-21B946810C1F}"/>
              </a:ext>
            </a:extLst>
          </p:cNvPr>
          <p:cNvSpPr txBox="1">
            <a:spLocks/>
          </p:cNvSpPr>
          <p:nvPr/>
        </p:nvSpPr>
        <p:spPr>
          <a:xfrm>
            <a:off x="8993909" y="2597778"/>
            <a:ext cx="2359891" cy="2696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dirty="0"/>
              <a:t>[2 0 1]</a:t>
            </a:r>
          </a:p>
          <a:p>
            <a:pPr marL="0" indent="0">
              <a:buNone/>
            </a:pPr>
            <a:r>
              <a:rPr lang="en-US" altLang="ko-KR" sz="3600" dirty="0"/>
              <a:t>[1 1 1]</a:t>
            </a:r>
          </a:p>
          <a:p>
            <a:pPr marL="0" indent="0">
              <a:buNone/>
            </a:pPr>
            <a:r>
              <a:rPr lang="en-US" altLang="ko-KR" sz="3600" dirty="0"/>
              <a:t>[1 2 3]</a:t>
            </a:r>
          </a:p>
          <a:p>
            <a:pPr marL="0" indent="0">
              <a:buNone/>
            </a:pPr>
            <a:r>
              <a:rPr lang="en-US" altLang="ko-KR" sz="3600" dirty="0"/>
              <a:t>[1 0 1] 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20E10-CA87-18A3-43CC-77061942D292}"/>
              </a:ext>
            </a:extLst>
          </p:cNvPr>
          <p:cNvSpPr txBox="1"/>
          <p:nvPr/>
        </p:nvSpPr>
        <p:spPr>
          <a:xfrm>
            <a:off x="7468753" y="2597778"/>
            <a:ext cx="2544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[1 1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66B5FC-12DD-FA2C-753F-EE4EFBDF5660}"/>
              </a:ext>
            </a:extLst>
          </p:cNvPr>
          <p:cNvSpPr txBox="1"/>
          <p:nvPr/>
        </p:nvSpPr>
        <p:spPr>
          <a:xfrm>
            <a:off x="10584872" y="2674722"/>
            <a:ext cx="235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1x2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en-US" altLang="ko-KR" dirty="0" err="1"/>
              <a:t>1x0</a:t>
            </a:r>
            <a:r>
              <a:rPr lang="ko-KR" altLang="en-US" dirty="0"/>
              <a:t>  </a:t>
            </a:r>
            <a:r>
              <a:rPr lang="en-US" altLang="ko-KR" dirty="0"/>
              <a:t>+ </a:t>
            </a:r>
            <a:r>
              <a:rPr lang="en-US" altLang="ko-KR" dirty="0" err="1"/>
              <a:t>0x1</a:t>
            </a:r>
            <a:r>
              <a:rPr lang="en-US" altLang="ko-KR" dirty="0"/>
              <a:t> = 2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1B5518-EDE6-E322-04E8-8CA599A960F9}"/>
              </a:ext>
            </a:extLst>
          </p:cNvPr>
          <p:cNvSpPr txBox="1"/>
          <p:nvPr/>
        </p:nvSpPr>
        <p:spPr>
          <a:xfrm>
            <a:off x="10688778" y="3400449"/>
            <a:ext cx="235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B6CB9C-95BC-5BC6-9AC2-3DE3D25DB98F}"/>
              </a:ext>
            </a:extLst>
          </p:cNvPr>
          <p:cNvSpPr txBox="1"/>
          <p:nvPr/>
        </p:nvSpPr>
        <p:spPr>
          <a:xfrm>
            <a:off x="10688778" y="4003189"/>
            <a:ext cx="235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7BA466-9630-761B-1125-8AB271A0E53B}"/>
              </a:ext>
            </a:extLst>
          </p:cNvPr>
          <p:cNvSpPr txBox="1"/>
          <p:nvPr/>
        </p:nvSpPr>
        <p:spPr>
          <a:xfrm>
            <a:off x="10681851" y="4583691"/>
            <a:ext cx="235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A157CA3-7895-69F5-46EC-1F9985EB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539" y="5113694"/>
            <a:ext cx="4914097" cy="17430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ABB809-0E7E-D4D2-91BB-A76DC1B544B2}"/>
              </a:ext>
            </a:extLst>
          </p:cNvPr>
          <p:cNvSpPr txBox="1"/>
          <p:nvPr/>
        </p:nvSpPr>
        <p:spPr>
          <a:xfrm>
            <a:off x="464708" y="5875478"/>
            <a:ext cx="7208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 err="1"/>
              <a:t>softmax</a:t>
            </a:r>
            <a:r>
              <a:rPr lang="en-US" altLang="ko-KR" sz="2400" dirty="0"/>
              <a:t>(2,2,3,1)=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[0.2 0.2 0.53 0.07]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/>
              <a:t>  </a:t>
            </a:r>
            <a:endParaRPr lang="ko-KR" altLang="en-US" sz="2400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6B7352CC-1246-0A3B-BDA4-45FAE19BA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7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64C44-82AB-2F46-CD90-DE3173DC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6A9B8-F7B9-FF49-F18E-E99FB06F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 err="1"/>
              <a:t>softmax</a:t>
            </a:r>
            <a:r>
              <a:rPr lang="en-US" altLang="ko-KR" sz="2800" dirty="0"/>
              <a:t>(2,2,3,1) = 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[0.2 0.2 0.53 0.07]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683301D-3F80-5F10-CDBA-A38C50DE0B2C}"/>
              </a:ext>
            </a:extLst>
          </p:cNvPr>
          <p:cNvSpPr txBox="1">
            <a:spLocks/>
          </p:cNvSpPr>
          <p:nvPr/>
        </p:nvSpPr>
        <p:spPr>
          <a:xfrm>
            <a:off x="4806374" y="2911750"/>
            <a:ext cx="5562600" cy="2164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dirty="0"/>
              <a:t>[3 0 2]</a:t>
            </a:r>
          </a:p>
          <a:p>
            <a:pPr marL="0" indent="0">
              <a:buNone/>
            </a:pPr>
            <a:r>
              <a:rPr lang="en-US" altLang="ko-KR" sz="3600" dirty="0"/>
              <a:t>[1 1 2]</a:t>
            </a:r>
          </a:p>
          <a:p>
            <a:pPr marL="0" indent="0">
              <a:buNone/>
            </a:pPr>
            <a:r>
              <a:rPr lang="en-US" altLang="ko-KR" sz="3600" dirty="0"/>
              <a:t>[1 1 3]</a:t>
            </a:r>
          </a:p>
          <a:p>
            <a:pPr marL="0" indent="0">
              <a:buNone/>
            </a:pPr>
            <a:r>
              <a:rPr lang="en-US" altLang="ko-KR" sz="3600" dirty="0"/>
              <a:t>[2 0 1] </a:t>
            </a:r>
            <a:endParaRPr lang="ko-KR" altLang="en-US" sz="36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B716D37-B088-8900-5411-7D61113DEB32}"/>
              </a:ext>
            </a:extLst>
          </p:cNvPr>
          <p:cNvSpPr txBox="1">
            <a:spLocks/>
          </p:cNvSpPr>
          <p:nvPr/>
        </p:nvSpPr>
        <p:spPr>
          <a:xfrm>
            <a:off x="5168325" y="5400372"/>
            <a:ext cx="2763982" cy="49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Value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D97B0-8938-4337-F2AA-DF75FF8300B5}"/>
              </a:ext>
            </a:extLst>
          </p:cNvPr>
          <p:cNvSpPr txBox="1"/>
          <p:nvPr/>
        </p:nvSpPr>
        <p:spPr>
          <a:xfrm>
            <a:off x="1717387" y="2911750"/>
            <a:ext cx="27639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3600" dirty="0"/>
              <a:t>[</a:t>
            </a:r>
            <a:r>
              <a:rPr lang="en-US" altLang="ko-KR" sz="4000" dirty="0"/>
              <a:t>0.2</a:t>
            </a:r>
          </a:p>
          <a:p>
            <a:pPr marL="0" indent="0">
              <a:buNone/>
            </a:pPr>
            <a:r>
              <a:rPr lang="en-US" altLang="ko-KR" sz="4000" dirty="0"/>
              <a:t> 0.2 </a:t>
            </a:r>
          </a:p>
          <a:p>
            <a:pPr marL="0" indent="0">
              <a:buNone/>
            </a:pPr>
            <a:r>
              <a:rPr lang="en-US" altLang="ko-KR" sz="4000" dirty="0"/>
              <a:t> 0.53</a:t>
            </a:r>
          </a:p>
          <a:p>
            <a:pPr marL="0" indent="0">
              <a:buNone/>
            </a:pPr>
            <a:r>
              <a:rPr lang="en-US" altLang="ko-KR" sz="4000" dirty="0"/>
              <a:t> 0.07]</a:t>
            </a:r>
            <a:endParaRPr lang="ko-KR" altLang="en-US" sz="4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F650616-CF9B-78BF-A3AB-B4D9B0A64500}"/>
              </a:ext>
            </a:extLst>
          </p:cNvPr>
          <p:cNvSpPr txBox="1">
            <a:spLocks/>
          </p:cNvSpPr>
          <p:nvPr/>
        </p:nvSpPr>
        <p:spPr>
          <a:xfrm>
            <a:off x="7184737" y="2919052"/>
            <a:ext cx="5562600" cy="2164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dirty="0"/>
              <a:t>[0.6    0       0.6]</a:t>
            </a:r>
          </a:p>
          <a:p>
            <a:pPr marL="0" indent="0">
              <a:buNone/>
            </a:pPr>
            <a:r>
              <a:rPr lang="en-US" altLang="ko-KR" sz="3600" dirty="0"/>
              <a:t>[0.2    0.2    0.4 ]</a:t>
            </a:r>
          </a:p>
          <a:p>
            <a:pPr marL="0" indent="0">
              <a:buNone/>
            </a:pPr>
            <a:r>
              <a:rPr lang="en-US" altLang="ko-KR" sz="3600" dirty="0"/>
              <a:t>[0.53  0.53  1.59 ]</a:t>
            </a:r>
          </a:p>
          <a:p>
            <a:pPr marL="0" indent="0">
              <a:buNone/>
            </a:pPr>
            <a:r>
              <a:rPr lang="en-US" altLang="ko-KR" sz="3600" dirty="0"/>
              <a:t>[0.14  0      0.07] 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DDD4D-4D84-67B2-6FEF-3DEB767349FB}"/>
              </a:ext>
            </a:extLst>
          </p:cNvPr>
          <p:cNvSpPr txBox="1"/>
          <p:nvPr/>
        </p:nvSpPr>
        <p:spPr>
          <a:xfrm>
            <a:off x="7279410" y="5861148"/>
            <a:ext cx="546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[1.4.7      0.73      2.66]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664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968056-67DF-04CF-81A5-ADA07E28CFF8}"/>
              </a:ext>
            </a:extLst>
          </p:cNvPr>
          <p:cNvSpPr/>
          <p:nvPr/>
        </p:nvSpPr>
        <p:spPr>
          <a:xfrm>
            <a:off x="1468581" y="1865745"/>
            <a:ext cx="10086110" cy="1967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Self</a:t>
            </a:r>
            <a:r>
              <a:rPr lang="ko-KR" altLang="en-US" dirty="0"/>
              <a:t> </a:t>
            </a:r>
            <a:r>
              <a:rPr lang="en-US" altLang="ko-KR" dirty="0"/>
              <a:t>– Attention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630722-4321-33CC-B408-ADFF7E52B57A}"/>
              </a:ext>
            </a:extLst>
          </p:cNvPr>
          <p:cNvSpPr/>
          <p:nvPr/>
        </p:nvSpPr>
        <p:spPr>
          <a:xfrm>
            <a:off x="1468582" y="4470400"/>
            <a:ext cx="1681018" cy="655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E6151C-F180-7C67-074D-6010404F956C}"/>
              </a:ext>
            </a:extLst>
          </p:cNvPr>
          <p:cNvSpPr/>
          <p:nvPr/>
        </p:nvSpPr>
        <p:spPr>
          <a:xfrm>
            <a:off x="4207164" y="4470400"/>
            <a:ext cx="1681018" cy="655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즐거운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29CC5E-FD46-1131-1752-C85C7F9E6EEF}"/>
              </a:ext>
            </a:extLst>
          </p:cNvPr>
          <p:cNvSpPr/>
          <p:nvPr/>
        </p:nvSpPr>
        <p:spPr>
          <a:xfrm>
            <a:off x="6945746" y="4470400"/>
            <a:ext cx="1681018" cy="655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금요일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1DD18D-DA7A-CA4E-91B3-7763B282A342}"/>
              </a:ext>
            </a:extLst>
          </p:cNvPr>
          <p:cNvSpPr/>
          <p:nvPr/>
        </p:nvSpPr>
        <p:spPr>
          <a:xfrm>
            <a:off x="9268692" y="4470400"/>
            <a:ext cx="1681018" cy="655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불금입니다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38BBA3-46F7-E7EF-552A-F27669D7E779}"/>
              </a:ext>
            </a:extLst>
          </p:cNvPr>
          <p:cNvSpPr/>
          <p:nvPr/>
        </p:nvSpPr>
        <p:spPr>
          <a:xfrm>
            <a:off x="1191490" y="861292"/>
            <a:ext cx="223520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/>
              <a:t>[1.4.7  0.73   2.66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7344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B5B23-EA74-66D2-3251-77A4893F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91C0B-B3F2-1AD0-F6A2-96048EFB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주어진 벡터</a:t>
            </a:r>
          </a:p>
          <a:p>
            <a:pPr marL="0" indent="0">
              <a:buNone/>
            </a:pPr>
            <a:r>
              <a:rPr lang="en-US" altLang="ko-KR" dirty="0"/>
              <a:t>vector = </a:t>
            </a:r>
            <a:r>
              <a:rPr lang="en-US" altLang="ko-KR" dirty="0" err="1"/>
              <a:t>np.array</a:t>
            </a:r>
            <a:r>
              <a:rPr lang="en-US" altLang="ko-KR" dirty="0"/>
              <a:t>([2, 2, 3, 1])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 적용</a:t>
            </a:r>
          </a:p>
          <a:p>
            <a:pPr marL="0" indent="0">
              <a:buNone/>
            </a:pPr>
            <a:r>
              <a:rPr lang="en-US" altLang="ko-KR" dirty="0" err="1"/>
              <a:t>softmax</a:t>
            </a:r>
            <a:r>
              <a:rPr lang="en-US" altLang="ko-KR" dirty="0"/>
              <a:t> = </a:t>
            </a:r>
            <a:r>
              <a:rPr lang="en-US" altLang="ko-KR" dirty="0" err="1"/>
              <a:t>np.exp</a:t>
            </a:r>
            <a:r>
              <a:rPr lang="en-US" altLang="ko-KR" dirty="0"/>
              <a:t>(vector) / </a:t>
            </a:r>
            <a:r>
              <a:rPr lang="en-US" altLang="ko-KR" dirty="0" err="1"/>
              <a:t>np.sum</a:t>
            </a:r>
            <a:r>
              <a:rPr lang="en-US" altLang="ko-KR" dirty="0"/>
              <a:t>(</a:t>
            </a:r>
            <a:r>
              <a:rPr lang="en-US" altLang="ko-KR" dirty="0" err="1"/>
              <a:t>np.exp</a:t>
            </a:r>
            <a:r>
              <a:rPr lang="en-US" altLang="ko-KR" dirty="0"/>
              <a:t>(vector))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결과 출력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softmax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07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522</Words>
  <Application>Microsoft Office PowerPoint</Application>
  <PresentationFormat>와이드스크린</PresentationFormat>
  <Paragraphs>170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 Unicode MS</vt:lpstr>
      <vt:lpstr>맑은 고딕</vt:lpstr>
      <vt:lpstr>Arial</vt:lpstr>
      <vt:lpstr>Office 테마</vt:lpstr>
      <vt:lpstr>Attention</vt:lpstr>
      <vt:lpstr>PowerPoint 프레젠테이션</vt:lpstr>
      <vt:lpstr>Query 결과</vt:lpstr>
      <vt:lpstr>Key </vt:lpstr>
      <vt:lpstr>value </vt:lpstr>
      <vt:lpstr>Attention Score 구하기 </vt:lpstr>
      <vt:lpstr>가중치</vt:lpstr>
      <vt:lpstr>PowerPoint 프레젠테이션</vt:lpstr>
      <vt:lpstr>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G밸리 2강의실</dc:creator>
  <cp:lastModifiedBy>G밸리 2강의실</cp:lastModifiedBy>
  <cp:revision>3</cp:revision>
  <dcterms:created xsi:type="dcterms:W3CDTF">2024-12-26T05:02:49Z</dcterms:created>
  <dcterms:modified xsi:type="dcterms:W3CDTF">2024-12-27T01:54:42Z</dcterms:modified>
</cp:coreProperties>
</file>