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06eeb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06eeb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0306eeb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0306eeb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306eeb5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306eeb5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NLP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언어학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/>
              <a:t>음절( Syllable): 음절은 말소리의 단위 (최소 단위)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형태소(Morpheme): 의미를 가지고 있는 말의 가장 작은 단위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어절(word segment): 한 개 이상의 형태소가 모여 구성된 단위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품사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말뭉치(corpus) : NLP 사용되는 데이터셋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텍스트 데이터 전처리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전처리 순서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1. 토큰화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정제/정규화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어간 추출/표제어 추출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4. 불용어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토큰화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- </a:t>
            </a:r>
            <a:r>
              <a:rPr lang="ko"/>
              <a:t>토큰화란 데이터를 토큰 단위로 분리하는 작업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  -&gt; 토큰(Token) 텍스트 내에서 의미를 가지는 단위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74" y="2095175"/>
            <a:ext cx="7540425" cy="12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