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91" r:id="rId3"/>
    <p:sldId id="293" r:id="rId4"/>
    <p:sldId id="292" r:id="rId5"/>
    <p:sldId id="257" r:id="rId6"/>
    <p:sldId id="28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FB4B63-4A4A-409B-B0E4-77447D945E19}" type="doc">
      <dgm:prSet loTypeId="urn:microsoft.com/office/officeart/2008/layout/LinedList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652783F8-A856-4D48-8768-051D216DCE35}">
      <dgm:prSet/>
      <dgm:spPr/>
      <dgm:t>
        <a:bodyPr/>
        <a:lstStyle/>
        <a:p>
          <a:r>
            <a:rPr lang="ko-KR"/>
            <a:t>아두이노보드</a:t>
          </a:r>
          <a:endParaRPr lang="en-US"/>
        </a:p>
      </dgm:t>
    </dgm:pt>
    <dgm:pt modelId="{1B2D9DDE-CFA3-405E-BBE4-1A5F74611931}" type="parTrans" cxnId="{13F61820-B8FD-4EFC-BECE-7481E1BE0F87}">
      <dgm:prSet/>
      <dgm:spPr/>
      <dgm:t>
        <a:bodyPr/>
        <a:lstStyle/>
        <a:p>
          <a:endParaRPr lang="en-US"/>
        </a:p>
      </dgm:t>
    </dgm:pt>
    <dgm:pt modelId="{9064B5C2-F827-4E4E-AE4A-A25FAF1DD868}" type="sibTrans" cxnId="{13F61820-B8FD-4EFC-BECE-7481E1BE0F87}">
      <dgm:prSet/>
      <dgm:spPr/>
      <dgm:t>
        <a:bodyPr/>
        <a:lstStyle/>
        <a:p>
          <a:endParaRPr lang="en-US"/>
        </a:p>
      </dgm:t>
    </dgm:pt>
    <dgm:pt modelId="{DEAF3A60-2112-44E4-A7A1-519B2B546AAB}">
      <dgm:prSet/>
      <dgm:spPr/>
      <dgm:t>
        <a:bodyPr/>
        <a:lstStyle/>
        <a:p>
          <a:r>
            <a:rPr lang="ko-KR"/>
            <a:t>점퍼선</a:t>
          </a:r>
          <a:endParaRPr lang="en-US"/>
        </a:p>
      </dgm:t>
    </dgm:pt>
    <dgm:pt modelId="{FD92D81E-B6A9-444D-833D-0635E5762B33}" type="parTrans" cxnId="{52925053-BA2A-428E-93A9-47A4ECCF90EF}">
      <dgm:prSet/>
      <dgm:spPr/>
      <dgm:t>
        <a:bodyPr/>
        <a:lstStyle/>
        <a:p>
          <a:endParaRPr lang="en-US"/>
        </a:p>
      </dgm:t>
    </dgm:pt>
    <dgm:pt modelId="{6536A63A-B790-47D2-9C5F-9C4BF53E8FAE}" type="sibTrans" cxnId="{52925053-BA2A-428E-93A9-47A4ECCF90EF}">
      <dgm:prSet/>
      <dgm:spPr/>
      <dgm:t>
        <a:bodyPr/>
        <a:lstStyle/>
        <a:p>
          <a:endParaRPr lang="en-US"/>
        </a:p>
      </dgm:t>
    </dgm:pt>
    <dgm:pt modelId="{E2FF5ED7-8DF5-493C-8765-CF2ABDE494C9}">
      <dgm:prSet/>
      <dgm:spPr/>
      <dgm:t>
        <a:bodyPr/>
        <a:lstStyle/>
        <a:p>
          <a:r>
            <a:rPr lang="ko-KR"/>
            <a:t>피에노 부저</a:t>
          </a:r>
          <a:endParaRPr lang="en-US"/>
        </a:p>
      </dgm:t>
    </dgm:pt>
    <dgm:pt modelId="{98CE63C3-A6DC-4879-B4B4-DE5F6C01056C}" type="parTrans" cxnId="{B8387157-21FD-4E2F-8276-A664853FE4FE}">
      <dgm:prSet/>
      <dgm:spPr/>
      <dgm:t>
        <a:bodyPr/>
        <a:lstStyle/>
        <a:p>
          <a:endParaRPr lang="en-US"/>
        </a:p>
      </dgm:t>
    </dgm:pt>
    <dgm:pt modelId="{8160CBC0-FE06-4A58-A0B5-B39CCDFAD1F8}" type="sibTrans" cxnId="{B8387157-21FD-4E2F-8276-A664853FE4FE}">
      <dgm:prSet/>
      <dgm:spPr/>
      <dgm:t>
        <a:bodyPr/>
        <a:lstStyle/>
        <a:p>
          <a:endParaRPr lang="en-US"/>
        </a:p>
      </dgm:t>
    </dgm:pt>
    <dgm:pt modelId="{243F540D-8E4C-43AA-97F7-F8C9E300F3ED}">
      <dgm:prSet/>
      <dgm:spPr/>
      <dgm:t>
        <a:bodyPr/>
        <a:lstStyle/>
        <a:p>
          <a:r>
            <a:rPr lang="ko-KR"/>
            <a:t>푸시 버튼</a:t>
          </a:r>
          <a:r>
            <a:rPr lang="en-US"/>
            <a:t> 5</a:t>
          </a:r>
          <a:r>
            <a:rPr lang="ko-KR"/>
            <a:t>개</a:t>
          </a:r>
          <a:endParaRPr lang="en-US"/>
        </a:p>
      </dgm:t>
    </dgm:pt>
    <dgm:pt modelId="{1711C1F0-7400-4E4E-BA6E-2F2A370066D9}" type="parTrans" cxnId="{4327CAEF-F7B6-423A-BB22-BF8B5B6512E0}">
      <dgm:prSet/>
      <dgm:spPr/>
      <dgm:t>
        <a:bodyPr/>
        <a:lstStyle/>
        <a:p>
          <a:endParaRPr lang="en-US"/>
        </a:p>
      </dgm:t>
    </dgm:pt>
    <dgm:pt modelId="{B4265763-280F-47A5-B80F-0C4CB34117B5}" type="sibTrans" cxnId="{4327CAEF-F7B6-423A-BB22-BF8B5B6512E0}">
      <dgm:prSet/>
      <dgm:spPr/>
      <dgm:t>
        <a:bodyPr/>
        <a:lstStyle/>
        <a:p>
          <a:endParaRPr lang="en-US"/>
        </a:p>
      </dgm:t>
    </dgm:pt>
    <dgm:pt modelId="{7E676F65-B07D-4E02-A7D1-8C6303AC3127}" type="pres">
      <dgm:prSet presAssocID="{72FB4B63-4A4A-409B-B0E4-77447D945E19}" presName="vert0" presStyleCnt="0">
        <dgm:presLayoutVars>
          <dgm:dir/>
          <dgm:animOne val="branch"/>
          <dgm:animLvl val="lvl"/>
        </dgm:presLayoutVars>
      </dgm:prSet>
      <dgm:spPr/>
    </dgm:pt>
    <dgm:pt modelId="{DF0C3F40-E878-4ACD-8FBC-31A950547494}" type="pres">
      <dgm:prSet presAssocID="{652783F8-A856-4D48-8768-051D216DCE35}" presName="thickLine" presStyleLbl="alignNode1" presStyleIdx="0" presStyleCnt="4"/>
      <dgm:spPr/>
    </dgm:pt>
    <dgm:pt modelId="{C9E46FC4-D07A-4DE3-B4D6-3D8D6B4F144F}" type="pres">
      <dgm:prSet presAssocID="{652783F8-A856-4D48-8768-051D216DCE35}" presName="horz1" presStyleCnt="0"/>
      <dgm:spPr/>
    </dgm:pt>
    <dgm:pt modelId="{B77AF54F-833F-4067-932A-361395161711}" type="pres">
      <dgm:prSet presAssocID="{652783F8-A856-4D48-8768-051D216DCE35}" presName="tx1" presStyleLbl="revTx" presStyleIdx="0" presStyleCnt="4"/>
      <dgm:spPr/>
    </dgm:pt>
    <dgm:pt modelId="{78350E6D-7F50-4552-807F-8F4601136C65}" type="pres">
      <dgm:prSet presAssocID="{652783F8-A856-4D48-8768-051D216DCE35}" presName="vert1" presStyleCnt="0"/>
      <dgm:spPr/>
    </dgm:pt>
    <dgm:pt modelId="{96D61E53-3130-45DA-A44D-10AB9112856C}" type="pres">
      <dgm:prSet presAssocID="{DEAF3A60-2112-44E4-A7A1-519B2B546AAB}" presName="thickLine" presStyleLbl="alignNode1" presStyleIdx="1" presStyleCnt="4"/>
      <dgm:spPr/>
    </dgm:pt>
    <dgm:pt modelId="{153F06F5-B663-47E9-B5F9-4E9720B2615E}" type="pres">
      <dgm:prSet presAssocID="{DEAF3A60-2112-44E4-A7A1-519B2B546AAB}" presName="horz1" presStyleCnt="0"/>
      <dgm:spPr/>
    </dgm:pt>
    <dgm:pt modelId="{1B677138-803E-43B6-B5EE-5EC895A0FBE6}" type="pres">
      <dgm:prSet presAssocID="{DEAF3A60-2112-44E4-A7A1-519B2B546AAB}" presName="tx1" presStyleLbl="revTx" presStyleIdx="1" presStyleCnt="4"/>
      <dgm:spPr/>
    </dgm:pt>
    <dgm:pt modelId="{C09F6D49-1383-4969-9240-2E480248176A}" type="pres">
      <dgm:prSet presAssocID="{DEAF3A60-2112-44E4-A7A1-519B2B546AAB}" presName="vert1" presStyleCnt="0"/>
      <dgm:spPr/>
    </dgm:pt>
    <dgm:pt modelId="{D5793E88-174C-4E47-85E9-AD0DEC3FAC03}" type="pres">
      <dgm:prSet presAssocID="{E2FF5ED7-8DF5-493C-8765-CF2ABDE494C9}" presName="thickLine" presStyleLbl="alignNode1" presStyleIdx="2" presStyleCnt="4"/>
      <dgm:spPr/>
    </dgm:pt>
    <dgm:pt modelId="{0DE090EA-597E-4AA6-AF10-CA9967DF695D}" type="pres">
      <dgm:prSet presAssocID="{E2FF5ED7-8DF5-493C-8765-CF2ABDE494C9}" presName="horz1" presStyleCnt="0"/>
      <dgm:spPr/>
    </dgm:pt>
    <dgm:pt modelId="{061F0251-24E3-4945-B40C-F544A17D8324}" type="pres">
      <dgm:prSet presAssocID="{E2FF5ED7-8DF5-493C-8765-CF2ABDE494C9}" presName="tx1" presStyleLbl="revTx" presStyleIdx="2" presStyleCnt="4"/>
      <dgm:spPr/>
    </dgm:pt>
    <dgm:pt modelId="{3A7B2D08-48B2-4E1F-9D12-441405F5E9B5}" type="pres">
      <dgm:prSet presAssocID="{E2FF5ED7-8DF5-493C-8765-CF2ABDE494C9}" presName="vert1" presStyleCnt="0"/>
      <dgm:spPr/>
    </dgm:pt>
    <dgm:pt modelId="{2E7D3B01-9F48-45A5-9EAA-D0BCD932F10F}" type="pres">
      <dgm:prSet presAssocID="{243F540D-8E4C-43AA-97F7-F8C9E300F3ED}" presName="thickLine" presStyleLbl="alignNode1" presStyleIdx="3" presStyleCnt="4"/>
      <dgm:spPr/>
    </dgm:pt>
    <dgm:pt modelId="{CB8B2282-1721-4F21-9425-30A573552289}" type="pres">
      <dgm:prSet presAssocID="{243F540D-8E4C-43AA-97F7-F8C9E300F3ED}" presName="horz1" presStyleCnt="0"/>
      <dgm:spPr/>
    </dgm:pt>
    <dgm:pt modelId="{5598E8E9-0C9E-4F16-ABC7-D32D495B902D}" type="pres">
      <dgm:prSet presAssocID="{243F540D-8E4C-43AA-97F7-F8C9E300F3ED}" presName="tx1" presStyleLbl="revTx" presStyleIdx="3" presStyleCnt="4"/>
      <dgm:spPr/>
    </dgm:pt>
    <dgm:pt modelId="{400A8520-2DE5-409A-AA97-45AE5FF057A9}" type="pres">
      <dgm:prSet presAssocID="{243F540D-8E4C-43AA-97F7-F8C9E300F3ED}" presName="vert1" presStyleCnt="0"/>
      <dgm:spPr/>
    </dgm:pt>
  </dgm:ptLst>
  <dgm:cxnLst>
    <dgm:cxn modelId="{13F61820-B8FD-4EFC-BECE-7481E1BE0F87}" srcId="{72FB4B63-4A4A-409B-B0E4-77447D945E19}" destId="{652783F8-A856-4D48-8768-051D216DCE35}" srcOrd="0" destOrd="0" parTransId="{1B2D9DDE-CFA3-405E-BBE4-1A5F74611931}" sibTransId="{9064B5C2-F827-4E4E-AE4A-A25FAF1DD868}"/>
    <dgm:cxn modelId="{D7312935-F7E7-4765-8A88-9CA609C2AB5B}" type="presOf" srcId="{72FB4B63-4A4A-409B-B0E4-77447D945E19}" destId="{7E676F65-B07D-4E02-A7D1-8C6303AC3127}" srcOrd="0" destOrd="0" presId="urn:microsoft.com/office/officeart/2008/layout/LinedList"/>
    <dgm:cxn modelId="{0B2A9263-825B-49A5-9C97-875951EBD4E5}" type="presOf" srcId="{DEAF3A60-2112-44E4-A7A1-519B2B546AAB}" destId="{1B677138-803E-43B6-B5EE-5EC895A0FBE6}" srcOrd="0" destOrd="0" presId="urn:microsoft.com/office/officeart/2008/layout/LinedList"/>
    <dgm:cxn modelId="{52925053-BA2A-428E-93A9-47A4ECCF90EF}" srcId="{72FB4B63-4A4A-409B-B0E4-77447D945E19}" destId="{DEAF3A60-2112-44E4-A7A1-519B2B546AAB}" srcOrd="1" destOrd="0" parTransId="{FD92D81E-B6A9-444D-833D-0635E5762B33}" sibTransId="{6536A63A-B790-47D2-9C5F-9C4BF53E8FAE}"/>
    <dgm:cxn modelId="{B8387157-21FD-4E2F-8276-A664853FE4FE}" srcId="{72FB4B63-4A4A-409B-B0E4-77447D945E19}" destId="{E2FF5ED7-8DF5-493C-8765-CF2ABDE494C9}" srcOrd="2" destOrd="0" parTransId="{98CE63C3-A6DC-4879-B4B4-DE5F6C01056C}" sibTransId="{8160CBC0-FE06-4A58-A0B5-B39CCDFAD1F8}"/>
    <dgm:cxn modelId="{E0AB337D-29DE-47F2-AE33-BDC9C9E03A8A}" type="presOf" srcId="{243F540D-8E4C-43AA-97F7-F8C9E300F3ED}" destId="{5598E8E9-0C9E-4F16-ABC7-D32D495B902D}" srcOrd="0" destOrd="0" presId="urn:microsoft.com/office/officeart/2008/layout/LinedList"/>
    <dgm:cxn modelId="{3BB5A7BD-189E-4062-A533-2E7DBB4C75CA}" type="presOf" srcId="{652783F8-A856-4D48-8768-051D216DCE35}" destId="{B77AF54F-833F-4067-932A-361395161711}" srcOrd="0" destOrd="0" presId="urn:microsoft.com/office/officeart/2008/layout/LinedList"/>
    <dgm:cxn modelId="{D1503EEB-A9BC-4F96-B003-2E8B4EF3403C}" type="presOf" srcId="{E2FF5ED7-8DF5-493C-8765-CF2ABDE494C9}" destId="{061F0251-24E3-4945-B40C-F544A17D8324}" srcOrd="0" destOrd="0" presId="urn:microsoft.com/office/officeart/2008/layout/LinedList"/>
    <dgm:cxn modelId="{4327CAEF-F7B6-423A-BB22-BF8B5B6512E0}" srcId="{72FB4B63-4A4A-409B-B0E4-77447D945E19}" destId="{243F540D-8E4C-43AA-97F7-F8C9E300F3ED}" srcOrd="3" destOrd="0" parTransId="{1711C1F0-7400-4E4E-BA6E-2F2A370066D9}" sibTransId="{B4265763-280F-47A5-B80F-0C4CB34117B5}"/>
    <dgm:cxn modelId="{04FD60DC-CEDA-4ABE-88DF-8C7A7016F89A}" type="presParOf" srcId="{7E676F65-B07D-4E02-A7D1-8C6303AC3127}" destId="{DF0C3F40-E878-4ACD-8FBC-31A950547494}" srcOrd="0" destOrd="0" presId="urn:microsoft.com/office/officeart/2008/layout/LinedList"/>
    <dgm:cxn modelId="{FFCC4DA9-471E-48BF-8008-550C95999F7B}" type="presParOf" srcId="{7E676F65-B07D-4E02-A7D1-8C6303AC3127}" destId="{C9E46FC4-D07A-4DE3-B4D6-3D8D6B4F144F}" srcOrd="1" destOrd="0" presId="urn:microsoft.com/office/officeart/2008/layout/LinedList"/>
    <dgm:cxn modelId="{50DA31E8-9B6D-4707-B2A7-7CC87D3B0138}" type="presParOf" srcId="{C9E46FC4-D07A-4DE3-B4D6-3D8D6B4F144F}" destId="{B77AF54F-833F-4067-932A-361395161711}" srcOrd="0" destOrd="0" presId="urn:microsoft.com/office/officeart/2008/layout/LinedList"/>
    <dgm:cxn modelId="{99108F51-8777-40CB-A77C-C1F75EC45AFE}" type="presParOf" srcId="{C9E46FC4-D07A-4DE3-B4D6-3D8D6B4F144F}" destId="{78350E6D-7F50-4552-807F-8F4601136C65}" srcOrd="1" destOrd="0" presId="urn:microsoft.com/office/officeart/2008/layout/LinedList"/>
    <dgm:cxn modelId="{5B50366A-28FD-4946-8CD1-26684AC46213}" type="presParOf" srcId="{7E676F65-B07D-4E02-A7D1-8C6303AC3127}" destId="{96D61E53-3130-45DA-A44D-10AB9112856C}" srcOrd="2" destOrd="0" presId="urn:microsoft.com/office/officeart/2008/layout/LinedList"/>
    <dgm:cxn modelId="{6EC6F228-F9B2-4CE9-886F-A1154F8EE502}" type="presParOf" srcId="{7E676F65-B07D-4E02-A7D1-8C6303AC3127}" destId="{153F06F5-B663-47E9-B5F9-4E9720B2615E}" srcOrd="3" destOrd="0" presId="urn:microsoft.com/office/officeart/2008/layout/LinedList"/>
    <dgm:cxn modelId="{95F83725-0A7D-423C-ACFD-8FA89A8BC23F}" type="presParOf" srcId="{153F06F5-B663-47E9-B5F9-4E9720B2615E}" destId="{1B677138-803E-43B6-B5EE-5EC895A0FBE6}" srcOrd="0" destOrd="0" presId="urn:microsoft.com/office/officeart/2008/layout/LinedList"/>
    <dgm:cxn modelId="{435FEEC3-64B8-4A32-ADF7-84AC6F785E4B}" type="presParOf" srcId="{153F06F5-B663-47E9-B5F9-4E9720B2615E}" destId="{C09F6D49-1383-4969-9240-2E480248176A}" srcOrd="1" destOrd="0" presId="urn:microsoft.com/office/officeart/2008/layout/LinedList"/>
    <dgm:cxn modelId="{4DBD6B30-ACEA-4167-AA52-4150311FEE50}" type="presParOf" srcId="{7E676F65-B07D-4E02-A7D1-8C6303AC3127}" destId="{D5793E88-174C-4E47-85E9-AD0DEC3FAC03}" srcOrd="4" destOrd="0" presId="urn:microsoft.com/office/officeart/2008/layout/LinedList"/>
    <dgm:cxn modelId="{6F7D455E-703C-49EC-9AF0-E7C3C1CD8A6D}" type="presParOf" srcId="{7E676F65-B07D-4E02-A7D1-8C6303AC3127}" destId="{0DE090EA-597E-4AA6-AF10-CA9967DF695D}" srcOrd="5" destOrd="0" presId="urn:microsoft.com/office/officeart/2008/layout/LinedList"/>
    <dgm:cxn modelId="{61B81FF2-5FD1-4533-B85C-D0163C087575}" type="presParOf" srcId="{0DE090EA-597E-4AA6-AF10-CA9967DF695D}" destId="{061F0251-24E3-4945-B40C-F544A17D8324}" srcOrd="0" destOrd="0" presId="urn:microsoft.com/office/officeart/2008/layout/LinedList"/>
    <dgm:cxn modelId="{61270AE1-99EE-4308-B71B-D0556846CD52}" type="presParOf" srcId="{0DE090EA-597E-4AA6-AF10-CA9967DF695D}" destId="{3A7B2D08-48B2-4E1F-9D12-441405F5E9B5}" srcOrd="1" destOrd="0" presId="urn:microsoft.com/office/officeart/2008/layout/LinedList"/>
    <dgm:cxn modelId="{F7C31F0D-4E64-4FD0-AE7B-02F667E4C2EA}" type="presParOf" srcId="{7E676F65-B07D-4E02-A7D1-8C6303AC3127}" destId="{2E7D3B01-9F48-45A5-9EAA-D0BCD932F10F}" srcOrd="6" destOrd="0" presId="urn:microsoft.com/office/officeart/2008/layout/LinedList"/>
    <dgm:cxn modelId="{D89C39B3-2866-4E18-9252-C2FFAE896E3E}" type="presParOf" srcId="{7E676F65-B07D-4E02-A7D1-8C6303AC3127}" destId="{CB8B2282-1721-4F21-9425-30A573552289}" srcOrd="7" destOrd="0" presId="urn:microsoft.com/office/officeart/2008/layout/LinedList"/>
    <dgm:cxn modelId="{22FFEB53-A533-4A65-8A0E-3FA4F2C0F682}" type="presParOf" srcId="{CB8B2282-1721-4F21-9425-30A573552289}" destId="{5598E8E9-0C9E-4F16-ABC7-D32D495B902D}" srcOrd="0" destOrd="0" presId="urn:microsoft.com/office/officeart/2008/layout/LinedList"/>
    <dgm:cxn modelId="{04F70A8F-F907-4517-BF4F-8E11E167C96A}" type="presParOf" srcId="{CB8B2282-1721-4F21-9425-30A573552289}" destId="{400A8520-2DE5-409A-AA97-45AE5FF057A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0C3F40-E878-4ACD-8FBC-31A950547494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7AF54F-833F-4067-932A-361395161711}">
      <dsp:nvSpPr>
        <dsp:cNvPr id="0" name=""/>
        <dsp:cNvSpPr/>
      </dsp:nvSpPr>
      <dsp:spPr>
        <a:xfrm>
          <a:off x="0" y="0"/>
          <a:ext cx="10515600" cy="127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/>
            <a:t>아두이노보드</a:t>
          </a:r>
          <a:endParaRPr lang="en-US" sz="4500" kern="1200"/>
        </a:p>
      </dsp:txBody>
      <dsp:txXfrm>
        <a:off x="0" y="0"/>
        <a:ext cx="10515600" cy="1270351"/>
      </dsp:txXfrm>
    </dsp:sp>
    <dsp:sp modelId="{96D61E53-3130-45DA-A44D-10AB9112856C}">
      <dsp:nvSpPr>
        <dsp:cNvPr id="0" name=""/>
        <dsp:cNvSpPr/>
      </dsp:nvSpPr>
      <dsp:spPr>
        <a:xfrm>
          <a:off x="0" y="1270351"/>
          <a:ext cx="10515600" cy="0"/>
        </a:xfrm>
        <a:prstGeom prst="line">
          <a:avLst/>
        </a:prstGeom>
        <a:solidFill>
          <a:schemeClr val="accent3">
            <a:hueOff val="1372388"/>
            <a:satOff val="8237"/>
            <a:lumOff val="6275"/>
            <a:alphaOff val="0"/>
          </a:schemeClr>
        </a:solidFill>
        <a:ln w="19050" cap="flat" cmpd="sng" algn="ctr">
          <a:solidFill>
            <a:schemeClr val="accent3">
              <a:hueOff val="1372388"/>
              <a:satOff val="8237"/>
              <a:lumOff val="627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77138-803E-43B6-B5EE-5EC895A0FBE6}">
      <dsp:nvSpPr>
        <dsp:cNvPr id="0" name=""/>
        <dsp:cNvSpPr/>
      </dsp:nvSpPr>
      <dsp:spPr>
        <a:xfrm>
          <a:off x="0" y="1270351"/>
          <a:ext cx="10515600" cy="127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/>
            <a:t>점퍼선</a:t>
          </a:r>
          <a:endParaRPr lang="en-US" sz="4500" kern="1200"/>
        </a:p>
      </dsp:txBody>
      <dsp:txXfrm>
        <a:off x="0" y="1270351"/>
        <a:ext cx="10515600" cy="1270351"/>
      </dsp:txXfrm>
    </dsp:sp>
    <dsp:sp modelId="{D5793E88-174C-4E47-85E9-AD0DEC3FAC03}">
      <dsp:nvSpPr>
        <dsp:cNvPr id="0" name=""/>
        <dsp:cNvSpPr/>
      </dsp:nvSpPr>
      <dsp:spPr>
        <a:xfrm>
          <a:off x="0" y="2540703"/>
          <a:ext cx="10515600" cy="0"/>
        </a:xfrm>
        <a:prstGeom prst="line">
          <a:avLst/>
        </a:prstGeom>
        <a:solidFill>
          <a:schemeClr val="accent3">
            <a:hueOff val="2744775"/>
            <a:satOff val="16475"/>
            <a:lumOff val="12550"/>
            <a:alphaOff val="0"/>
          </a:schemeClr>
        </a:solidFill>
        <a:ln w="19050" cap="flat" cmpd="sng" algn="ctr">
          <a:solidFill>
            <a:schemeClr val="accent3">
              <a:hueOff val="2744775"/>
              <a:satOff val="16475"/>
              <a:lumOff val="1255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1F0251-24E3-4945-B40C-F544A17D8324}">
      <dsp:nvSpPr>
        <dsp:cNvPr id="0" name=""/>
        <dsp:cNvSpPr/>
      </dsp:nvSpPr>
      <dsp:spPr>
        <a:xfrm>
          <a:off x="0" y="2540703"/>
          <a:ext cx="10515600" cy="127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/>
            <a:t>피에노 부저</a:t>
          </a:r>
          <a:endParaRPr lang="en-US" sz="4500" kern="1200"/>
        </a:p>
      </dsp:txBody>
      <dsp:txXfrm>
        <a:off x="0" y="2540703"/>
        <a:ext cx="10515600" cy="1270351"/>
      </dsp:txXfrm>
    </dsp:sp>
    <dsp:sp modelId="{2E7D3B01-9F48-45A5-9EAA-D0BCD932F10F}">
      <dsp:nvSpPr>
        <dsp:cNvPr id="0" name=""/>
        <dsp:cNvSpPr/>
      </dsp:nvSpPr>
      <dsp:spPr>
        <a:xfrm>
          <a:off x="0" y="3811054"/>
          <a:ext cx="10515600" cy="0"/>
        </a:xfrm>
        <a:prstGeom prst="line">
          <a:avLst/>
        </a:prstGeom>
        <a:solidFill>
          <a:schemeClr val="accent3">
            <a:hueOff val="4117163"/>
            <a:satOff val="24712"/>
            <a:lumOff val="18825"/>
            <a:alphaOff val="0"/>
          </a:schemeClr>
        </a:solidFill>
        <a:ln w="19050" cap="flat" cmpd="sng" algn="ctr">
          <a:solidFill>
            <a:schemeClr val="accent3">
              <a:hueOff val="4117163"/>
              <a:satOff val="24712"/>
              <a:lumOff val="1882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98E8E9-0C9E-4F16-ABC7-D32D495B902D}">
      <dsp:nvSpPr>
        <dsp:cNvPr id="0" name=""/>
        <dsp:cNvSpPr/>
      </dsp:nvSpPr>
      <dsp:spPr>
        <a:xfrm>
          <a:off x="0" y="3811054"/>
          <a:ext cx="10515600" cy="12703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1450" tIns="171450" rIns="171450" bIns="171450" numCol="1" spcCol="1270" anchor="t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sz="4500" kern="1200"/>
            <a:t>푸시 버튼</a:t>
          </a:r>
          <a:r>
            <a:rPr lang="en-US" sz="4500" kern="1200"/>
            <a:t> 5</a:t>
          </a:r>
          <a:r>
            <a:rPr lang="ko-KR" sz="4500" kern="1200"/>
            <a:t>개</a:t>
          </a:r>
          <a:endParaRPr lang="en-US" sz="4500" kern="1200"/>
        </a:p>
      </dsp:txBody>
      <dsp:txXfrm>
        <a:off x="0" y="3811054"/>
        <a:ext cx="10515600" cy="12703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0F0E8-5E98-4292-80CF-AC2F19DB170D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DAA4E4-3C69-4104-9A4C-B061F4BDF2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00357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474AD-4D9F-FFA9-58FC-528CEA37EA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6F2B7B4-230D-2E78-8BBC-FC82685955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D0C2D3-652F-D39D-BEAD-FF5353889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EA93D-76C0-D995-9C04-1D628DD5C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B01263-E969-8844-B01F-C44C17B23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5230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58AB4C-CFD4-393A-7D36-09134853D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2B0498B-C4F2-4712-1B3F-91DDEDE80F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321A83-7C37-8040-9E2C-7636C34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25FC26-55FA-619F-0BB3-20E0373E3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360FE-545F-667E-617B-7DCD7BDD7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52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AFBA4AE-0ADD-4114-2CF6-C94EC4C30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1C0E6-3EFA-7648-4FBF-3E3200AE6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F0246-0275-74DF-C1CA-D53730F7B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A988CA-D1E6-FD4F-FACF-70E5EBE6F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4FD9-927C-9E30-DEED-078E8C899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679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17A5F0-5226-A6C6-0D60-34A1CB553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DEACC-338F-5ED1-C2F2-769FED472100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000"/>
            </a:lvl1pPr>
            <a:lvl5pPr marL="1828800" indent="0">
              <a:buNone/>
              <a:defRPr/>
            </a:lvl5pPr>
          </a:lstStyle>
          <a:p>
            <a:pPr lvl="0"/>
            <a:r>
              <a:rPr lang="ko-KR" altLang="en-US" dirty="0"/>
              <a:t>□ </a:t>
            </a:r>
            <a:r>
              <a:rPr lang="en-US" altLang="ko-KR" dirty="0"/>
              <a:t>///</a:t>
            </a:r>
          </a:p>
          <a:p>
            <a:pPr lvl="0"/>
            <a:r>
              <a:rPr lang="en-US" altLang="ko-KR" dirty="0"/>
              <a:t>  - </a:t>
            </a:r>
            <a:r>
              <a:rPr lang="ko-KR" altLang="en-US" dirty="0"/>
              <a:t>세 번째 수준</a:t>
            </a:r>
            <a:endParaRPr lang="en-US" altLang="ko-KR" dirty="0"/>
          </a:p>
          <a:p>
            <a:pPr lvl="0"/>
            <a:r>
              <a:rPr lang="en-US" altLang="ko-KR" dirty="0"/>
              <a:t>    . </a:t>
            </a:r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1E8F31-BCF3-9DAC-D981-30D9EA8A5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120638-B557-86DB-E7EA-8783E25C8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5679B7-2DD7-D82E-DD5C-05ECAFB25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1D489A4B-1858-7593-35AD-1F52ABD82082}"/>
              </a:ext>
            </a:extLst>
          </p:cNvPr>
          <p:cNvCxnSpPr/>
          <p:nvPr userDrawn="1"/>
        </p:nvCxnSpPr>
        <p:spPr>
          <a:xfrm>
            <a:off x="838200" y="1026544"/>
            <a:ext cx="105156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84950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142D09-DA5A-6EE5-9D14-6396AF0AA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9A40976-4D3B-C97C-C3AD-26F008EDB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8EEB93-30BE-F1AF-C6E1-B98C90364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117F72-5AD2-C6BB-0130-E4D8702E8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C73151-A154-4C7E-4F92-FFD74EFF7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6224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0C1-5A2A-DF30-C8E1-6B39C240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3F86AA-66DF-9195-312D-DCC64D83E8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798636-B148-B23F-57E5-59116717E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F11486-0EC4-6388-E65F-B6B45CC70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B6538-DFA9-1B1B-9CC8-D349E22EE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9944B01-8BB9-8EED-0FC7-76A73A67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811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7F984-81E1-C572-D153-442803A10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69AA7-E364-9375-2A68-FF5FA13C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EC7466F-EE2F-D635-D295-801B87C96F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7EE95A0-6CCA-6684-4BF8-DAEB17E44B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1492B8F-8EBE-2B68-28C6-D92959F961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65D73A-0588-9E5D-645B-80AC0649D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E03B69-2692-278F-5936-2154FA52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EC4991-2A31-B818-5374-0C4214D83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669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5F2A29-495D-23E7-5BD7-918DE3D0E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4DA6065-373C-0565-C892-F80EA4749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65596E-ED8F-9479-C596-50C535167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360326-52D9-BD4C-4680-CE4D37A71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441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D43ED-1DDE-9234-9E88-474EE7A7B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FC3037-5BC6-DBEA-F51E-0B739F0F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808B0B-8B7B-C7FA-B29B-C641298D0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974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EC672-2F04-4A54-B251-1C39362E2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36F20-0C2D-FEB9-2F5C-8E3E92674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7D0DB7E-D47F-E425-368A-8A016D943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844A71-0444-BCCC-5DDF-9985883DE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00458F-C9AF-4629-89E7-5D4623AD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D2EF92C-F9A7-E6C8-BAA2-61353C18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4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9832-4B1C-D178-DAFF-C59369683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D8344FF-98F8-EB71-3EE7-3EF7C2EF5B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EC56BEB-BA10-EC8C-E3E0-D00D7F33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0E72EC6-0DF5-CEDF-5DC9-301CBF7A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6C18-915A-5C23-890F-03D9ABC60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BF90B7-E921-6C48-50EB-C21CD4C4F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1674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ED451A0-8FB6-D3DD-37E4-AE895223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altLang="ko-KR" dirty="0"/>
              <a:t>////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38D054-903B-60D0-EBB5-499049F74B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95557"/>
            <a:ext cx="10515600" cy="50814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□ </a:t>
            </a:r>
            <a:r>
              <a:rPr lang="en-US" altLang="ko-KR" dirty="0"/>
              <a:t>////</a:t>
            </a:r>
          </a:p>
          <a:p>
            <a:pPr lvl="0"/>
            <a:r>
              <a:rPr lang="en-US" altLang="ko-KR" dirty="0"/>
              <a:t> - ///</a:t>
            </a:r>
          </a:p>
          <a:p>
            <a:pPr lvl="0"/>
            <a:r>
              <a:rPr lang="en-US" altLang="ko-KR" dirty="0"/>
              <a:t>   . ////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9E8CD0-AD61-21B3-80B8-E496D21823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B3F022-1912-437E-A20C-34FD5AEAF215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B47640-30B7-8C37-97DC-E934D68B80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C23A7-9187-F3B1-2D2C-9C45BBF6E9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CA570-65DA-41B1-8356-81CF22AF7E0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71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8234EB7-AB7C-ECBF-9BBA-211A992A9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lang="en-US" altLang="ko-KR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</a:t>
            </a:r>
            <a:r>
              <a:rPr lang="ko-KR" altLang="en-US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조 </a:t>
            </a:r>
            <a:br>
              <a:rPr lang="en-US" altLang="ko-KR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br>
              <a:rPr lang="en-US" altLang="ko-KR" sz="3600" u="sng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ko-KR" altLang="en-US" sz="36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피에조</a:t>
            </a:r>
            <a:r>
              <a:rPr lang="en-US" altLang="ko-KR" sz="3600" dirty="0">
                <a:solidFill>
                  <a:srgbClr val="FFFFFF"/>
                </a:solidFill>
              </a:rPr>
              <a:t> </a:t>
            </a:r>
            <a:r>
              <a:rPr lang="ko-KR" alt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피아노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3DC2B77-7B58-C22D-19A6-1EDD7B88A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50764" y="649480"/>
            <a:ext cx="1214842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/>
              <a:t>신예성</a:t>
            </a:r>
            <a:endParaRPr lang="en-US" altLang="ko-KR" sz="2000" dirty="0"/>
          </a:p>
          <a:p>
            <a:pPr indent="-228600" algn="l" latinLnBrk="0">
              <a:buFont typeface="Arial" panose="020B0604020202020204" pitchFamily="34" charset="0"/>
              <a:buChar char="•"/>
            </a:pPr>
            <a:r>
              <a:rPr lang="ko-KR" altLang="en-US" sz="2000" dirty="0" err="1"/>
              <a:t>황윤하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1427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80200-DE3B-B5DD-AE92-8ECFE8F84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ED953-721E-961B-4C7C-974D9342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2407"/>
          </a:xfrm>
        </p:spPr>
        <p:txBody>
          <a:bodyPr anchor="ctr">
            <a:normAutofit/>
          </a:bodyPr>
          <a:lstStyle/>
          <a:p>
            <a:r>
              <a:rPr lang="ko-KR" altLang="en-US" b="1" dirty="0"/>
              <a:t>사용부품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413A6C54-78BA-2B55-ADFE-1754DB0787D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2446419"/>
              </p:ext>
            </p:extLst>
          </p:nvPr>
        </p:nvGraphicFramePr>
        <p:xfrm>
          <a:off x="838200" y="1095557"/>
          <a:ext cx="10515600" cy="50814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20896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4DC9A-1391-D8A3-AD10-6A26C5E9F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97C794-EE61-D934-B113-8C5B7B5DC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회로연결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4B87A6-B386-FCA1-1284-8760CEEC9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07"/>
            <a:ext cx="10515600" cy="4810519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lt"/>
              </a:rPr>
              <a:t>피에노부저</a:t>
            </a:r>
            <a:r>
              <a:rPr lang="ko-KR" altLang="en-US" sz="2400" dirty="0">
                <a:latin typeface="+mj-lt"/>
              </a:rPr>
              <a:t> 각각 </a:t>
            </a:r>
            <a:r>
              <a:rPr lang="en-US" altLang="ko-KR" sz="2400" dirty="0">
                <a:latin typeface="+mj-lt"/>
              </a:rPr>
              <a:t>GND, 5</a:t>
            </a:r>
            <a:r>
              <a:rPr lang="ko-KR" altLang="en-US" sz="2400" dirty="0" err="1">
                <a:latin typeface="+mj-lt"/>
              </a:rPr>
              <a:t>번핀에</a:t>
            </a:r>
            <a:r>
              <a:rPr lang="ko-KR" altLang="en-US" sz="2400" dirty="0">
                <a:latin typeface="+mj-lt"/>
              </a:rPr>
              <a:t> 연결</a:t>
            </a: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lt"/>
              </a:rPr>
              <a:t>푸시버튼</a:t>
            </a:r>
            <a:r>
              <a:rPr lang="ko-KR" altLang="en-US" sz="2400" dirty="0">
                <a:latin typeface="+mj-lt"/>
              </a:rPr>
              <a:t> 중앙에 </a:t>
            </a:r>
            <a:r>
              <a:rPr lang="en-US" altLang="ko-KR" sz="2400" dirty="0">
                <a:latin typeface="+mj-lt"/>
              </a:rPr>
              <a:t>5</a:t>
            </a:r>
            <a:r>
              <a:rPr lang="ko-KR" altLang="en-US" sz="2400" dirty="0">
                <a:latin typeface="+mj-lt"/>
              </a:rPr>
              <a:t>개 연결</a:t>
            </a: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+mj-lt"/>
              </a:rPr>
              <a:t>푸시버튼</a:t>
            </a:r>
            <a:r>
              <a:rPr lang="ko-KR" altLang="en-US" sz="2400" dirty="0">
                <a:latin typeface="+mj-lt"/>
              </a:rPr>
              <a:t> 각각 한쪽은 </a:t>
            </a:r>
            <a:r>
              <a:rPr lang="en-US" altLang="ko-KR" sz="2400" dirty="0">
                <a:latin typeface="+mj-lt"/>
              </a:rPr>
              <a:t>(-)</a:t>
            </a:r>
            <a:r>
              <a:rPr lang="ko-KR" altLang="en-US" sz="2400" dirty="0">
                <a:latin typeface="+mj-lt"/>
              </a:rPr>
              <a:t>에 다른 한쪽은 각각 </a:t>
            </a:r>
            <a:r>
              <a:rPr lang="en-US" altLang="ko-KR" sz="2400" dirty="0">
                <a:latin typeface="+mj-lt"/>
              </a:rPr>
              <a:t>10</a:t>
            </a:r>
            <a:r>
              <a:rPr lang="ko-KR" altLang="en-US" sz="2400" dirty="0">
                <a:latin typeface="+mj-lt"/>
              </a:rPr>
              <a:t>번</a:t>
            </a:r>
            <a:r>
              <a:rPr lang="en-US" altLang="ko-KR" sz="2400" dirty="0">
                <a:latin typeface="+mj-lt"/>
              </a:rPr>
              <a:t>, 9</a:t>
            </a:r>
            <a:r>
              <a:rPr lang="ko-KR" altLang="en-US" sz="2400" dirty="0">
                <a:latin typeface="+mj-lt"/>
              </a:rPr>
              <a:t>번</a:t>
            </a:r>
            <a:r>
              <a:rPr lang="en-US" altLang="ko-KR" sz="2400" dirty="0">
                <a:latin typeface="+mj-lt"/>
              </a:rPr>
              <a:t>, 8</a:t>
            </a:r>
            <a:r>
              <a:rPr lang="ko-KR" altLang="en-US" sz="2400" dirty="0">
                <a:latin typeface="+mj-lt"/>
              </a:rPr>
              <a:t>번</a:t>
            </a:r>
            <a:r>
              <a:rPr lang="en-US" altLang="ko-KR" sz="2400" dirty="0">
                <a:latin typeface="+mj-lt"/>
              </a:rPr>
              <a:t>, 11</a:t>
            </a:r>
            <a:r>
              <a:rPr lang="ko-KR" altLang="en-US" sz="2400" dirty="0">
                <a:latin typeface="+mj-lt"/>
              </a:rPr>
              <a:t>번</a:t>
            </a:r>
            <a:r>
              <a:rPr lang="en-US" altLang="ko-KR" sz="2400" dirty="0">
                <a:latin typeface="+mj-lt"/>
              </a:rPr>
              <a:t>, 12</a:t>
            </a:r>
            <a:r>
              <a:rPr lang="ko-KR" altLang="en-US" sz="2400" dirty="0" err="1">
                <a:latin typeface="+mj-lt"/>
              </a:rPr>
              <a:t>번핀에</a:t>
            </a:r>
            <a:r>
              <a:rPr lang="ko-KR" altLang="en-US" sz="2400" dirty="0">
                <a:latin typeface="+mj-lt"/>
              </a:rPr>
              <a:t> 연결</a:t>
            </a: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1426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D014-61F9-8E58-78DA-C4D6F94060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06C9-A534-5964-3BDB-345E66D00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dirty="0"/>
              <a:t>실행결과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A59ECFCD-C374-B6AE-5D5B-93977B172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6909" y="1267007"/>
            <a:ext cx="4928690" cy="4783107"/>
          </a:xfrm>
          <a:prstGeom prst="rect">
            <a:avLst/>
          </a:prstGeom>
          <a:ln>
            <a:solidFill>
              <a:prstClr val="black">
                <a:lumMod val="50000"/>
                <a:lumOff val="50000"/>
              </a:prstClr>
            </a:solidFill>
          </a:ln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2DF797-BF14-7973-F3C6-F96211A3FE53}"/>
              </a:ext>
            </a:extLst>
          </p:cNvPr>
          <p:cNvSpPr txBox="1">
            <a:spLocks/>
          </p:cNvSpPr>
          <p:nvPr/>
        </p:nvSpPr>
        <p:spPr>
          <a:xfrm>
            <a:off x="838200" y="1267007"/>
            <a:ext cx="5608782" cy="4783107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5</a:t>
            </a:r>
            <a:r>
              <a:rPr lang="ko-KR" altLang="en-US" sz="2400" dirty="0">
                <a:latin typeface="+mj-lt"/>
              </a:rPr>
              <a:t>개의 버튼은 각각 다른 소리를 낸다</a:t>
            </a:r>
            <a:r>
              <a:rPr lang="en-US" altLang="ko-KR" sz="2400" dirty="0">
                <a:latin typeface="+mj-l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1</a:t>
            </a:r>
            <a:r>
              <a:rPr lang="ko-KR" altLang="en-US" sz="2400" dirty="0">
                <a:latin typeface="+mj-lt"/>
              </a:rPr>
              <a:t>번을 누르면 도</a:t>
            </a: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2</a:t>
            </a:r>
            <a:r>
              <a:rPr lang="ko-KR" altLang="en-US" sz="2400" dirty="0">
                <a:latin typeface="+mj-lt"/>
              </a:rPr>
              <a:t>번을 </a:t>
            </a:r>
            <a:r>
              <a:rPr lang="ko-KR" altLang="en-US" sz="2400" dirty="0" err="1">
                <a:latin typeface="+mj-lt"/>
              </a:rPr>
              <a:t>누느면</a:t>
            </a:r>
            <a:r>
              <a:rPr lang="ko-KR" altLang="en-US" sz="2400" dirty="0">
                <a:latin typeface="+mj-lt"/>
              </a:rPr>
              <a:t> 레</a:t>
            </a: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+mj-lt"/>
              </a:rPr>
              <a:t>3</a:t>
            </a:r>
            <a:r>
              <a:rPr lang="ko-KR" altLang="en-US" sz="2400" dirty="0">
                <a:latin typeface="+mj-lt"/>
              </a:rPr>
              <a:t>번부터 미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파</a:t>
            </a:r>
            <a:r>
              <a:rPr lang="en-US" altLang="ko-KR" sz="2400" dirty="0">
                <a:latin typeface="+mj-lt"/>
              </a:rPr>
              <a:t>, </a:t>
            </a:r>
            <a:r>
              <a:rPr lang="ko-KR" altLang="en-US" sz="2400" dirty="0">
                <a:latin typeface="+mj-lt"/>
              </a:rPr>
              <a:t>솔</a:t>
            </a:r>
            <a:r>
              <a:rPr lang="en-US" altLang="ko-KR" sz="2400" dirty="0">
                <a:latin typeface="+mj-lt"/>
              </a:rPr>
              <a:t> </a:t>
            </a:r>
            <a:r>
              <a:rPr lang="ko-KR" altLang="en-US" sz="2400" dirty="0">
                <a:latin typeface="+mj-lt"/>
              </a:rPr>
              <a:t>순서</a:t>
            </a:r>
            <a:endParaRPr lang="en-US" altLang="ko-KR" sz="2400" dirty="0">
              <a:latin typeface="+mj-lt"/>
            </a:endParaRPr>
          </a:p>
          <a:p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8245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D1393-032E-CEF9-B175-00F736654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457" y="376011"/>
            <a:ext cx="10515600" cy="592407"/>
          </a:xfrm>
        </p:spPr>
        <p:txBody>
          <a:bodyPr/>
          <a:lstStyle/>
          <a:p>
            <a:r>
              <a:rPr lang="ko-KR" altLang="en-US" b="1" dirty="0" err="1"/>
              <a:t>아두이노</a:t>
            </a:r>
            <a:r>
              <a:rPr lang="ko-KR" altLang="en-US" b="1" dirty="0"/>
              <a:t> 핵심 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1F46AA-0D44-3079-AD88-DBA90D85B5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007"/>
            <a:ext cx="5257800" cy="4810519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anchor="ctr">
            <a:noAutofit/>
          </a:bodyPr>
          <a:lstStyle/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95A5A6"/>
                </a:solidFill>
                <a:effectLst/>
                <a:latin typeface="Consolas" panose="020B0609020204030204" pitchFamily="49" charset="0"/>
              </a:rPr>
              <a:t>// Frequencies for musical notes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NOTE_C4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262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NOTE_D4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294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NOTE_E4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330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NOTE_F4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349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NOTE_G4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392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NOTE_A4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440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NOTE_B4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494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r>
              <a:rPr lang="en-US" altLang="ko-KR" sz="2000" b="0" dirty="0">
                <a:solidFill>
                  <a:srgbClr val="728E00"/>
                </a:solidFill>
                <a:effectLst/>
                <a:latin typeface="Consolas" panose="020B0609020204030204" pitchFamily="49" charset="0"/>
              </a:rPr>
              <a:t>#define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D35400"/>
                </a:solidFill>
                <a:effectLst/>
                <a:latin typeface="Consolas" panose="020B0609020204030204" pitchFamily="49" charset="0"/>
              </a:rPr>
              <a:t>NOTE_C5</a:t>
            </a:r>
            <a: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5C5F"/>
                </a:solidFill>
                <a:effectLst/>
                <a:latin typeface="Consolas" panose="020B0609020204030204" pitchFamily="49" charset="0"/>
              </a:rPr>
              <a:t>523</a:t>
            </a: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br>
              <a:rPr lang="en-US" altLang="ko-KR" sz="2000" b="0" dirty="0">
                <a:solidFill>
                  <a:srgbClr val="4E5B61"/>
                </a:solidFill>
                <a:effectLst/>
                <a:latin typeface="Consolas" panose="020B0609020204030204" pitchFamily="49" charset="0"/>
              </a:rPr>
            </a:b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2400"/>
              </a:lnSpc>
              <a:buNone/>
            </a:pPr>
            <a:endParaRPr lang="en-US" altLang="ko-KR" sz="2000" b="0" dirty="0">
              <a:solidFill>
                <a:srgbClr val="4E5B6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067B50C-E319-7207-E750-28873D29CFD4}"/>
              </a:ext>
            </a:extLst>
          </p:cNvPr>
          <p:cNvSpPr txBox="1">
            <a:spLocks/>
          </p:cNvSpPr>
          <p:nvPr/>
        </p:nvSpPr>
        <p:spPr>
          <a:xfrm>
            <a:off x="6096000" y="1267007"/>
            <a:ext cx="5257800" cy="4810519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u="sng" dirty="0">
                <a:latin typeface="+mj-lt"/>
              </a:rPr>
              <a:t>이 코드는 </a:t>
            </a:r>
            <a:r>
              <a:rPr lang="ko-KR" altLang="en-US" sz="2400" u="sng" dirty="0" err="1">
                <a:latin typeface="+mj-lt"/>
              </a:rPr>
              <a:t>파이썬이</a:t>
            </a:r>
            <a:r>
              <a:rPr lang="ko-KR" altLang="en-US" sz="2400" u="sng" dirty="0">
                <a:latin typeface="+mj-lt"/>
              </a:rPr>
              <a:t> 아닌 </a:t>
            </a:r>
            <a:r>
              <a:rPr lang="en-US" altLang="ko-KR" sz="2400" u="sng" dirty="0">
                <a:latin typeface="+mj-lt"/>
              </a:rPr>
              <a:t>C</a:t>
            </a:r>
            <a:r>
              <a:rPr lang="ko-KR" altLang="en-US" sz="2400" u="sng" dirty="0">
                <a:latin typeface="+mj-lt"/>
              </a:rPr>
              <a:t>언어로</a:t>
            </a:r>
            <a:endParaRPr lang="en-US" altLang="ko-KR" sz="2400" u="sng" dirty="0">
              <a:latin typeface="+mj-lt"/>
            </a:endParaRPr>
          </a:p>
          <a:p>
            <a:r>
              <a:rPr lang="ko-KR" altLang="en-US" sz="2400" u="sng" dirty="0" err="1">
                <a:latin typeface="+mj-lt"/>
              </a:rPr>
              <a:t>아두이노에서</a:t>
            </a:r>
            <a:r>
              <a:rPr lang="ko-KR" altLang="en-US" sz="2400" u="sng" dirty="0">
                <a:latin typeface="+mj-lt"/>
              </a:rPr>
              <a:t> 실행한 </a:t>
            </a:r>
            <a:r>
              <a:rPr lang="ko-KR" altLang="en-US" sz="2400" u="sng" dirty="0" err="1">
                <a:latin typeface="+mj-lt"/>
              </a:rPr>
              <a:t>핵심코드이다</a:t>
            </a:r>
            <a:r>
              <a:rPr lang="en-US" altLang="ko-KR" sz="2400" dirty="0">
                <a:latin typeface="+mj-lt"/>
              </a:rPr>
              <a:t>.</a:t>
            </a:r>
            <a:r>
              <a:rPr lang="ko-KR" altLang="en-US" sz="2400" dirty="0">
                <a:latin typeface="+mj-lt"/>
              </a:rPr>
              <a:t> </a:t>
            </a:r>
            <a:endParaRPr lang="en-US" altLang="ko-KR" sz="2400" dirty="0"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9060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A0D246-A836-85C0-0D84-CA5AFE702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38E620-248E-3A31-6681-A15725528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68"/>
            <a:ext cx="10515600" cy="592407"/>
          </a:xfrm>
        </p:spPr>
        <p:txBody>
          <a:bodyPr/>
          <a:lstStyle/>
          <a:p>
            <a:r>
              <a:rPr lang="ko-KR" altLang="en-US" sz="3600" b="1" dirty="0"/>
              <a:t>특이사항</a:t>
            </a:r>
            <a:endParaRPr lang="en-US" altLang="ko-KR" sz="3600" b="1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EDEB1077-9BBA-77C4-63B4-375B0490AE96}"/>
              </a:ext>
            </a:extLst>
          </p:cNvPr>
          <p:cNvSpPr txBox="1">
            <a:spLocks/>
          </p:cNvSpPr>
          <p:nvPr/>
        </p:nvSpPr>
        <p:spPr>
          <a:xfrm>
            <a:off x="6485622" y="3639379"/>
            <a:ext cx="4223941" cy="3945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sz="2800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69CFD40-FA98-EC56-B143-3510A44C7396}"/>
              </a:ext>
            </a:extLst>
          </p:cNvPr>
          <p:cNvSpPr txBox="1">
            <a:spLocks/>
          </p:cNvSpPr>
          <p:nvPr/>
        </p:nvSpPr>
        <p:spPr>
          <a:xfrm>
            <a:off x="838201" y="1273897"/>
            <a:ext cx="10515599" cy="4794393"/>
          </a:xfrm>
          <a:prstGeom prst="rect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sz="3200" dirty="0">
              <a:latin typeface="+mj-lt"/>
            </a:endParaRPr>
          </a:p>
          <a:p>
            <a:endParaRPr lang="en-US" altLang="ko-KR" sz="3200" dirty="0">
              <a:latin typeface="+mj-lt"/>
            </a:endParaRPr>
          </a:p>
          <a:p>
            <a:endParaRPr lang="en-US" altLang="ko-KR" sz="32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6CE1EF-57E1-DA3C-9A37-83A27C3D0EDE}"/>
              </a:ext>
            </a:extLst>
          </p:cNvPr>
          <p:cNvSpPr txBox="1"/>
          <p:nvPr/>
        </p:nvSpPr>
        <p:spPr>
          <a:xfrm>
            <a:off x="838200" y="2387624"/>
            <a:ext cx="103170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/>
              <a:t>‘</a:t>
            </a:r>
            <a:r>
              <a:rPr lang="ko-KR" altLang="en-US" sz="2000" dirty="0"/>
              <a:t>도</a:t>
            </a:r>
            <a:r>
              <a:rPr lang="en-US" altLang="ko-KR" sz="2000" dirty="0"/>
              <a:t>, </a:t>
            </a:r>
            <a:r>
              <a:rPr lang="ko-KR" altLang="en-US" sz="2000" dirty="0"/>
              <a:t>레</a:t>
            </a:r>
            <a:r>
              <a:rPr lang="en-US" altLang="ko-KR" sz="2000" dirty="0"/>
              <a:t>, </a:t>
            </a:r>
            <a:r>
              <a:rPr lang="ko-KR" altLang="en-US" sz="2000" dirty="0"/>
              <a:t>미</a:t>
            </a:r>
            <a:r>
              <a:rPr lang="en-US" altLang="ko-KR" sz="2000" dirty="0"/>
              <a:t>’ </a:t>
            </a:r>
            <a:r>
              <a:rPr lang="ko-KR" altLang="en-US" sz="2000" dirty="0"/>
              <a:t>까지는 음이 잘 들리는데 </a:t>
            </a:r>
            <a:r>
              <a:rPr lang="en-US" altLang="ko-KR" sz="2000" dirty="0"/>
              <a:t>‘</a:t>
            </a:r>
            <a:r>
              <a:rPr lang="ko-KR" altLang="en-US" sz="2000" dirty="0"/>
              <a:t>파</a:t>
            </a:r>
            <a:r>
              <a:rPr lang="en-US" altLang="ko-KR" sz="2000" dirty="0"/>
              <a:t>, </a:t>
            </a:r>
            <a:r>
              <a:rPr lang="ko-KR" altLang="en-US" sz="2000" dirty="0"/>
              <a:t>솔</a:t>
            </a:r>
            <a:r>
              <a:rPr lang="en-US" altLang="ko-KR" sz="2000" dirty="0"/>
              <a:t>’</a:t>
            </a:r>
            <a:r>
              <a:rPr lang="ko-KR" altLang="en-US" sz="2000" dirty="0"/>
              <a:t>은 소리가 </a:t>
            </a:r>
            <a:r>
              <a:rPr lang="en-US" altLang="ko-KR" sz="2000" dirty="0"/>
              <a:t>‘</a:t>
            </a:r>
            <a:r>
              <a:rPr lang="ko-KR" altLang="en-US" sz="2000" dirty="0"/>
              <a:t>파</a:t>
            </a:r>
            <a:r>
              <a:rPr lang="en-US" altLang="ko-KR" sz="2000" dirty="0"/>
              <a:t>,</a:t>
            </a:r>
            <a:r>
              <a:rPr lang="ko-KR" altLang="en-US" sz="2000" dirty="0"/>
              <a:t>솔</a:t>
            </a:r>
            <a:r>
              <a:rPr lang="en-US" altLang="ko-KR" sz="2000" dirty="0"/>
              <a:t>’ </a:t>
            </a:r>
            <a:r>
              <a:rPr lang="ko-KR" altLang="en-US" sz="2000" dirty="0"/>
              <a:t>처럼</a:t>
            </a:r>
            <a:endParaRPr lang="en-US" altLang="ko-KR" sz="2000" dirty="0"/>
          </a:p>
          <a:p>
            <a:r>
              <a:rPr lang="ko-KR" altLang="en-US" sz="2000" dirty="0"/>
              <a:t>들리지 않는 현상이 있어서</a:t>
            </a:r>
            <a:r>
              <a:rPr lang="en-US" altLang="ko-KR" sz="2000" dirty="0"/>
              <a:t> </a:t>
            </a:r>
            <a:r>
              <a:rPr lang="ko-KR" altLang="en-US" sz="2000" dirty="0"/>
              <a:t>코드에서 에러가 발생한 것으로 추측했으나</a:t>
            </a:r>
            <a:r>
              <a:rPr lang="en-US" altLang="ko-KR" sz="2000" dirty="0"/>
              <a:t>, </a:t>
            </a:r>
          </a:p>
          <a:p>
            <a:r>
              <a:rPr lang="ko-KR" altLang="en-US" sz="2000" dirty="0"/>
              <a:t>이 문제의 원인은 </a:t>
            </a:r>
            <a:r>
              <a:rPr lang="ko-KR" altLang="en-US" sz="2000" dirty="0" err="1"/>
              <a:t>부저로</a:t>
            </a:r>
            <a:r>
              <a:rPr lang="ko-KR" altLang="en-US" sz="2000" dirty="0"/>
              <a:t> 한정된 음을 </a:t>
            </a:r>
            <a:r>
              <a:rPr lang="ko-KR" altLang="en-US" sz="2000" dirty="0" err="1"/>
              <a:t>출력하기때문이다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 또 다른 문제는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디바운싱</a:t>
            </a:r>
            <a:r>
              <a:rPr lang="ko-KR" altLang="en-US" sz="2000" dirty="0"/>
              <a:t> 에러</a:t>
            </a:r>
            <a:r>
              <a:rPr lang="en-US" altLang="ko-KR" sz="2000" dirty="0"/>
              <a:t>(</a:t>
            </a:r>
            <a:r>
              <a:rPr lang="ko-KR" altLang="en-US" sz="2000" dirty="0"/>
              <a:t>전기적 신호 불안정성</a:t>
            </a:r>
            <a:r>
              <a:rPr lang="en-US" altLang="ko-KR" sz="2000" dirty="0"/>
              <a:t>)</a:t>
            </a:r>
            <a:r>
              <a:rPr lang="ko-KR" altLang="en-US" sz="2000" dirty="0"/>
              <a:t>로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문제를 해결하기 위해서 딜레이를 사용하려 했으나</a:t>
            </a:r>
            <a:r>
              <a:rPr lang="en-US" altLang="ko-KR" sz="2000" dirty="0"/>
              <a:t>,</a:t>
            </a:r>
          </a:p>
          <a:p>
            <a:r>
              <a:rPr lang="ko-KR" altLang="en-US" sz="2000" dirty="0"/>
              <a:t>그 시간 동안 다른 모든 작업이 멈추기 때문에</a:t>
            </a:r>
            <a:r>
              <a:rPr lang="en-US" altLang="ko-KR" sz="2000" dirty="0"/>
              <a:t>, </a:t>
            </a:r>
            <a:r>
              <a:rPr lang="ko-KR" altLang="en-US" sz="2000" dirty="0"/>
              <a:t>타이밍이 중요한 다른 작업이 있을 경우 부적합하기에</a:t>
            </a:r>
            <a:r>
              <a:rPr lang="en-US" altLang="ko-KR" sz="2000" dirty="0"/>
              <a:t>. R-C</a:t>
            </a:r>
            <a:r>
              <a:rPr lang="ko-KR" altLang="en-US" sz="2000" dirty="0"/>
              <a:t>회로를 사용해서 </a:t>
            </a:r>
            <a:r>
              <a:rPr lang="ko-KR" altLang="en-US" sz="2000" dirty="0" err="1"/>
              <a:t>채터링을</a:t>
            </a:r>
            <a:r>
              <a:rPr lang="ko-KR" altLang="en-US" sz="2000"/>
              <a:t> 제거해서 </a:t>
            </a:r>
            <a:r>
              <a:rPr lang="ko-KR" altLang="en-US" sz="2000" dirty="0" err="1"/>
              <a:t>디바운싱</a:t>
            </a:r>
            <a:r>
              <a:rPr lang="ko-KR" altLang="en-US" sz="2000" dirty="0"/>
              <a:t> 에러 문제는 해결했다</a:t>
            </a:r>
            <a:r>
              <a:rPr lang="en-US" altLang="ko-K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74646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235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Consolas</vt:lpstr>
      <vt:lpstr>Office 테마</vt:lpstr>
      <vt:lpstr>5조   피에조 피아노</vt:lpstr>
      <vt:lpstr>사용부품</vt:lpstr>
      <vt:lpstr>회로연결</vt:lpstr>
      <vt:lpstr>실행결과</vt:lpstr>
      <vt:lpstr>아두이노 핵심 코드</vt:lpstr>
      <vt:lpstr>특이사항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신예성</dc:creator>
  <cp:lastModifiedBy>신예성</cp:lastModifiedBy>
  <cp:revision>25</cp:revision>
  <dcterms:created xsi:type="dcterms:W3CDTF">2024-03-16T10:01:58Z</dcterms:created>
  <dcterms:modified xsi:type="dcterms:W3CDTF">2025-09-25T06:09:42Z</dcterms:modified>
</cp:coreProperties>
</file>