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2" r:id="rId3"/>
    <p:sldId id="291" r:id="rId4"/>
    <p:sldId id="293" r:id="rId5"/>
    <p:sldId id="296" r:id="rId6"/>
    <p:sldId id="297" r:id="rId7"/>
    <p:sldId id="28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0CD05-AC5B-41BB-BE4D-430D7B0A1E6F}" v="11" dt="2025-09-24T11:34:21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9A9765-5B00-4824-AF98-845B3EF980B2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7DDC64-C5AC-4F92-8A31-6B3CFE3ED355}">
      <dgm:prSet/>
      <dgm:spPr>
        <a:solidFill>
          <a:schemeClr val="tx2"/>
        </a:solidFill>
      </dgm:spPr>
      <dgm:t>
        <a:bodyPr/>
        <a:lstStyle/>
        <a:p>
          <a:r>
            <a:rPr lang="ko-KR" b="1" u="sng" dirty="0">
              <a:solidFill>
                <a:schemeClr val="bg1">
                  <a:lumMod val="95000"/>
                </a:schemeClr>
              </a:solidFill>
            </a:rPr>
            <a:t>초기 상태</a:t>
          </a:r>
          <a:r>
            <a:rPr lang="en-US" dirty="0">
              <a:solidFill>
                <a:schemeClr val="bg1">
                  <a:lumMod val="95000"/>
                </a:schemeClr>
              </a:solidFill>
            </a:rPr>
            <a:t>: </a:t>
          </a:r>
          <a:r>
            <a:rPr lang="ko-KR" dirty="0">
              <a:solidFill>
                <a:schemeClr val="bg1">
                  <a:lumMod val="95000"/>
                </a:schemeClr>
              </a:solidFill>
            </a:rPr>
            <a:t>차단기는 닫혀 있으며</a:t>
          </a:r>
          <a:r>
            <a:rPr lang="en-US" dirty="0">
              <a:solidFill>
                <a:schemeClr val="bg1">
                  <a:lumMod val="95000"/>
                </a:schemeClr>
              </a:solidFill>
            </a:rPr>
            <a:t>,</a:t>
          </a:r>
          <a:r>
            <a:rPr lang="ko-KR" dirty="0">
              <a:solidFill>
                <a:schemeClr val="bg1">
                  <a:lumMod val="95000"/>
                </a:schemeClr>
              </a:solidFill>
            </a:rPr>
            <a:t> 빨간 </a:t>
          </a:r>
          <a:r>
            <a:rPr lang="en-US" dirty="0">
              <a:solidFill>
                <a:schemeClr val="bg1">
                  <a:lumMod val="95000"/>
                </a:schemeClr>
              </a:solidFill>
            </a:rPr>
            <a:t>LED</a:t>
          </a:r>
          <a:r>
            <a:rPr lang="ko-KR" dirty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en-US" dirty="0">
              <a:solidFill>
                <a:schemeClr val="bg1">
                  <a:lumMod val="95000"/>
                </a:schemeClr>
              </a:solidFill>
            </a:rPr>
            <a:t>ON</a:t>
          </a:r>
        </a:p>
      </dgm:t>
    </dgm:pt>
    <dgm:pt modelId="{BEF25B9D-A3E6-43C2-B171-0E34C4FE006F}" type="parTrans" cxnId="{4C4161F0-9303-4123-96DC-A5E3B434EADD}">
      <dgm:prSet/>
      <dgm:spPr/>
      <dgm:t>
        <a:bodyPr/>
        <a:lstStyle/>
        <a:p>
          <a:endParaRPr lang="en-US"/>
        </a:p>
      </dgm:t>
    </dgm:pt>
    <dgm:pt modelId="{5B8ACE68-DA78-4479-BD79-A0F2DD046691}" type="sibTrans" cxnId="{4C4161F0-9303-4123-96DC-A5E3B434EADD}">
      <dgm:prSet/>
      <dgm:spPr/>
      <dgm:t>
        <a:bodyPr/>
        <a:lstStyle/>
        <a:p>
          <a:endParaRPr lang="en-US"/>
        </a:p>
      </dgm:t>
    </dgm:pt>
    <dgm:pt modelId="{99761C86-E23A-42CA-AF03-DCBF53B1AD2E}">
      <dgm:prSet/>
      <dgm:spPr>
        <a:solidFill>
          <a:schemeClr val="tx2"/>
        </a:solidFill>
      </dgm:spPr>
      <dgm:t>
        <a:bodyPr/>
        <a:lstStyle/>
        <a:p>
          <a:r>
            <a:rPr lang="ko-KR" b="1" u="sng"/>
            <a:t>차단기 열기</a:t>
          </a:r>
          <a:r>
            <a:rPr lang="en-US"/>
            <a:t>: </a:t>
          </a:r>
          <a:r>
            <a:rPr lang="ko-KR"/>
            <a:t>스위치를 누르면 차단기가 </a:t>
          </a:r>
          <a:r>
            <a:rPr lang="en-US"/>
            <a:t>90</a:t>
          </a:r>
          <a:r>
            <a:rPr lang="ko-KR"/>
            <a:t>도 올라가고 녹색 </a:t>
          </a:r>
          <a:r>
            <a:rPr lang="en-US"/>
            <a:t>LED ON</a:t>
          </a:r>
        </a:p>
      </dgm:t>
    </dgm:pt>
    <dgm:pt modelId="{03B07ED1-B034-4364-8959-341268B56400}" type="parTrans" cxnId="{E3D34115-F23A-4DD5-B679-A6597765A278}">
      <dgm:prSet/>
      <dgm:spPr/>
      <dgm:t>
        <a:bodyPr/>
        <a:lstStyle/>
        <a:p>
          <a:endParaRPr lang="en-US"/>
        </a:p>
      </dgm:t>
    </dgm:pt>
    <dgm:pt modelId="{917E6D54-6A4D-4BDB-BA46-D3A10CE2779A}" type="sibTrans" cxnId="{E3D34115-F23A-4DD5-B679-A6597765A278}">
      <dgm:prSet/>
      <dgm:spPr/>
      <dgm:t>
        <a:bodyPr/>
        <a:lstStyle/>
        <a:p>
          <a:endParaRPr lang="en-US"/>
        </a:p>
      </dgm:t>
    </dgm:pt>
    <dgm:pt modelId="{249B5C81-7F57-48A4-A155-65088E60D895}">
      <dgm:prSet/>
      <dgm:spPr>
        <a:solidFill>
          <a:schemeClr val="tx2"/>
        </a:solidFill>
      </dgm:spPr>
      <dgm:t>
        <a:bodyPr/>
        <a:lstStyle/>
        <a:p>
          <a:r>
            <a:rPr lang="ko-KR" b="1" u="sng"/>
            <a:t>차량 감지</a:t>
          </a:r>
          <a:r>
            <a:rPr lang="en-US"/>
            <a:t>: </a:t>
          </a:r>
          <a:r>
            <a:rPr lang="ko-KR"/>
            <a:t>차량이 감지되면 녹색 </a:t>
          </a:r>
          <a:r>
            <a:rPr lang="en-US"/>
            <a:t>LED OFF </a:t>
          </a:r>
          <a:br>
            <a:rPr lang="en-US"/>
          </a:br>
          <a:r>
            <a:rPr lang="en-US"/>
            <a:t>(</a:t>
          </a:r>
          <a:r>
            <a:rPr lang="ko-KR"/>
            <a:t>조도센서가 차량의 그림자를 감지하면서 차량이 진입한 것으로 판단</a:t>
          </a:r>
          <a:r>
            <a:rPr lang="en-US"/>
            <a:t>)</a:t>
          </a:r>
        </a:p>
      </dgm:t>
    </dgm:pt>
    <dgm:pt modelId="{023BFEEC-70DE-4403-BC57-DEC95A02FE34}" type="parTrans" cxnId="{74A343A9-1E90-4223-8B98-10776030F511}">
      <dgm:prSet/>
      <dgm:spPr/>
      <dgm:t>
        <a:bodyPr/>
        <a:lstStyle/>
        <a:p>
          <a:endParaRPr lang="en-US"/>
        </a:p>
      </dgm:t>
    </dgm:pt>
    <dgm:pt modelId="{86DE36A2-3BCB-44EE-9B09-97BECCD8BF15}" type="sibTrans" cxnId="{74A343A9-1E90-4223-8B98-10776030F511}">
      <dgm:prSet/>
      <dgm:spPr/>
      <dgm:t>
        <a:bodyPr/>
        <a:lstStyle/>
        <a:p>
          <a:endParaRPr lang="en-US"/>
        </a:p>
      </dgm:t>
    </dgm:pt>
    <dgm:pt modelId="{47331202-2B38-4C33-8C01-E87D71DAC167}">
      <dgm:prSet/>
      <dgm:spPr>
        <a:solidFill>
          <a:schemeClr val="tx2"/>
        </a:solidFill>
      </dgm:spPr>
      <dgm:t>
        <a:bodyPr/>
        <a:lstStyle/>
        <a:p>
          <a:r>
            <a:rPr lang="ko-KR" b="1" u="sng"/>
            <a:t>자동 닫힘</a:t>
          </a:r>
          <a:r>
            <a:rPr lang="en-US"/>
            <a:t>: </a:t>
          </a:r>
          <a:r>
            <a:rPr lang="ko-KR"/>
            <a:t>차량이 들어오면</a:t>
          </a:r>
          <a:r>
            <a:rPr lang="en-US"/>
            <a:t>, </a:t>
          </a:r>
          <a:r>
            <a:rPr lang="ko-KR"/>
            <a:t>부저에서 소리가 나며 빨간 </a:t>
          </a:r>
          <a:r>
            <a:rPr lang="en-US"/>
            <a:t>LED ON</a:t>
          </a:r>
        </a:p>
      </dgm:t>
    </dgm:pt>
    <dgm:pt modelId="{61AE52D1-33FB-4071-B749-3BDAD317244D}" type="parTrans" cxnId="{0E9AA173-A795-4BE2-A408-4A248A716178}">
      <dgm:prSet/>
      <dgm:spPr/>
      <dgm:t>
        <a:bodyPr/>
        <a:lstStyle/>
        <a:p>
          <a:endParaRPr lang="en-US"/>
        </a:p>
      </dgm:t>
    </dgm:pt>
    <dgm:pt modelId="{0BF0C1BC-5574-468C-AF10-1276C09428D0}" type="sibTrans" cxnId="{0E9AA173-A795-4BE2-A408-4A248A716178}">
      <dgm:prSet/>
      <dgm:spPr/>
      <dgm:t>
        <a:bodyPr/>
        <a:lstStyle/>
        <a:p>
          <a:endParaRPr lang="en-US"/>
        </a:p>
      </dgm:t>
    </dgm:pt>
    <dgm:pt modelId="{26612398-23CA-4D4C-B9F0-662EAECA03CA}" type="pres">
      <dgm:prSet presAssocID="{B49A9765-5B00-4824-AF98-845B3EF980B2}" presName="outerComposite" presStyleCnt="0">
        <dgm:presLayoutVars>
          <dgm:chMax val="5"/>
          <dgm:dir/>
          <dgm:resizeHandles val="exact"/>
        </dgm:presLayoutVars>
      </dgm:prSet>
      <dgm:spPr/>
    </dgm:pt>
    <dgm:pt modelId="{5B68825A-6940-48E2-B329-7B032EDDD697}" type="pres">
      <dgm:prSet presAssocID="{B49A9765-5B00-4824-AF98-845B3EF980B2}" presName="dummyMaxCanvas" presStyleCnt="0">
        <dgm:presLayoutVars/>
      </dgm:prSet>
      <dgm:spPr/>
    </dgm:pt>
    <dgm:pt modelId="{689B31ED-FB4E-4B88-9F61-250FC6CCBFD7}" type="pres">
      <dgm:prSet presAssocID="{B49A9765-5B00-4824-AF98-845B3EF980B2}" presName="FourNodes_1" presStyleLbl="node1" presStyleIdx="0" presStyleCnt="4">
        <dgm:presLayoutVars>
          <dgm:bulletEnabled val="1"/>
        </dgm:presLayoutVars>
      </dgm:prSet>
      <dgm:spPr/>
    </dgm:pt>
    <dgm:pt modelId="{E7F14CE2-7B73-4606-A759-F79A9ED513B4}" type="pres">
      <dgm:prSet presAssocID="{B49A9765-5B00-4824-AF98-845B3EF980B2}" presName="FourNodes_2" presStyleLbl="node1" presStyleIdx="1" presStyleCnt="4">
        <dgm:presLayoutVars>
          <dgm:bulletEnabled val="1"/>
        </dgm:presLayoutVars>
      </dgm:prSet>
      <dgm:spPr/>
    </dgm:pt>
    <dgm:pt modelId="{9F3BF212-0E84-4643-BAA6-64BE3C176006}" type="pres">
      <dgm:prSet presAssocID="{B49A9765-5B00-4824-AF98-845B3EF980B2}" presName="FourNodes_3" presStyleLbl="node1" presStyleIdx="2" presStyleCnt="4">
        <dgm:presLayoutVars>
          <dgm:bulletEnabled val="1"/>
        </dgm:presLayoutVars>
      </dgm:prSet>
      <dgm:spPr/>
    </dgm:pt>
    <dgm:pt modelId="{58FA99BE-2ECF-49F7-A83D-ED2A1A37992D}" type="pres">
      <dgm:prSet presAssocID="{B49A9765-5B00-4824-AF98-845B3EF980B2}" presName="FourNodes_4" presStyleLbl="node1" presStyleIdx="3" presStyleCnt="4">
        <dgm:presLayoutVars>
          <dgm:bulletEnabled val="1"/>
        </dgm:presLayoutVars>
      </dgm:prSet>
      <dgm:spPr/>
    </dgm:pt>
    <dgm:pt modelId="{70357BC1-8AE6-45BC-BFCA-2ECCAA3CC6BE}" type="pres">
      <dgm:prSet presAssocID="{B49A9765-5B00-4824-AF98-845B3EF980B2}" presName="FourConn_1-2" presStyleLbl="fgAccFollowNode1" presStyleIdx="0" presStyleCnt="3" custLinFactX="-500000" custLinFactNeighborX="-553908">
        <dgm:presLayoutVars>
          <dgm:bulletEnabled val="1"/>
        </dgm:presLayoutVars>
      </dgm:prSet>
      <dgm:spPr/>
    </dgm:pt>
    <dgm:pt modelId="{BA4CDE6C-EDB9-4984-890D-459754593DEB}" type="pres">
      <dgm:prSet presAssocID="{B49A9765-5B00-4824-AF98-845B3EF980B2}" presName="FourConn_2-3" presStyleLbl="fgAccFollowNode1" presStyleIdx="1" presStyleCnt="3" custLinFactX="-500000" custLinFactNeighborX="-555534">
        <dgm:presLayoutVars>
          <dgm:bulletEnabled val="1"/>
        </dgm:presLayoutVars>
      </dgm:prSet>
      <dgm:spPr/>
    </dgm:pt>
    <dgm:pt modelId="{B8DDFEC3-1749-4E97-958F-3C59D95F46A1}" type="pres">
      <dgm:prSet presAssocID="{B49A9765-5B00-4824-AF98-845B3EF980B2}" presName="FourConn_3-4" presStyleLbl="fgAccFollowNode1" presStyleIdx="2" presStyleCnt="3" custLinFactX="-500000" custLinFactNeighborX="-556287" custLinFactNeighborY="5084">
        <dgm:presLayoutVars>
          <dgm:bulletEnabled val="1"/>
        </dgm:presLayoutVars>
      </dgm:prSet>
      <dgm:spPr/>
    </dgm:pt>
    <dgm:pt modelId="{90FE6243-F0FA-44DB-99A0-375D95A3DDDC}" type="pres">
      <dgm:prSet presAssocID="{B49A9765-5B00-4824-AF98-845B3EF980B2}" presName="FourNodes_1_text" presStyleLbl="node1" presStyleIdx="3" presStyleCnt="4">
        <dgm:presLayoutVars>
          <dgm:bulletEnabled val="1"/>
        </dgm:presLayoutVars>
      </dgm:prSet>
      <dgm:spPr/>
    </dgm:pt>
    <dgm:pt modelId="{73E66BED-DF52-47C3-BB33-8A19275B6FD8}" type="pres">
      <dgm:prSet presAssocID="{B49A9765-5B00-4824-AF98-845B3EF980B2}" presName="FourNodes_2_text" presStyleLbl="node1" presStyleIdx="3" presStyleCnt="4">
        <dgm:presLayoutVars>
          <dgm:bulletEnabled val="1"/>
        </dgm:presLayoutVars>
      </dgm:prSet>
      <dgm:spPr/>
    </dgm:pt>
    <dgm:pt modelId="{A104FA43-ADDC-4536-81CF-95F9F2949D98}" type="pres">
      <dgm:prSet presAssocID="{B49A9765-5B00-4824-AF98-845B3EF980B2}" presName="FourNodes_3_text" presStyleLbl="node1" presStyleIdx="3" presStyleCnt="4">
        <dgm:presLayoutVars>
          <dgm:bulletEnabled val="1"/>
        </dgm:presLayoutVars>
      </dgm:prSet>
      <dgm:spPr/>
    </dgm:pt>
    <dgm:pt modelId="{D7AF29BD-C6A7-4DC2-B507-DEFCD7C3A993}" type="pres">
      <dgm:prSet presAssocID="{B49A9765-5B00-4824-AF98-845B3EF980B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9CDA304-1A07-4BC9-BB2E-CE3B8EAF2BF8}" type="presOf" srcId="{249B5C81-7F57-48A4-A155-65088E60D895}" destId="{9F3BF212-0E84-4643-BAA6-64BE3C176006}" srcOrd="0" destOrd="0" presId="urn:microsoft.com/office/officeart/2005/8/layout/vProcess5"/>
    <dgm:cxn modelId="{639E3806-6DAB-4623-88B9-6D2C1D132735}" type="presOf" srcId="{5B8ACE68-DA78-4479-BD79-A0F2DD046691}" destId="{70357BC1-8AE6-45BC-BFCA-2ECCAA3CC6BE}" srcOrd="0" destOrd="0" presId="urn:microsoft.com/office/officeart/2005/8/layout/vProcess5"/>
    <dgm:cxn modelId="{E3D34115-F23A-4DD5-B679-A6597765A278}" srcId="{B49A9765-5B00-4824-AF98-845B3EF980B2}" destId="{99761C86-E23A-42CA-AF03-DCBF53B1AD2E}" srcOrd="1" destOrd="0" parTransId="{03B07ED1-B034-4364-8959-341268B56400}" sibTransId="{917E6D54-6A4D-4BDB-BA46-D3A10CE2779A}"/>
    <dgm:cxn modelId="{E074EE1C-2FA0-47FD-9296-A1F166D250A8}" type="presOf" srcId="{587DDC64-C5AC-4F92-8A31-6B3CFE3ED355}" destId="{689B31ED-FB4E-4B88-9F61-250FC6CCBFD7}" srcOrd="0" destOrd="0" presId="urn:microsoft.com/office/officeart/2005/8/layout/vProcess5"/>
    <dgm:cxn modelId="{41FB4837-3685-4EDC-B9CA-07E9A77B4440}" type="presOf" srcId="{99761C86-E23A-42CA-AF03-DCBF53B1AD2E}" destId="{E7F14CE2-7B73-4606-A759-F79A9ED513B4}" srcOrd="0" destOrd="0" presId="urn:microsoft.com/office/officeart/2005/8/layout/vProcess5"/>
    <dgm:cxn modelId="{F654CC67-1620-4061-BCB5-E63B7C15E6B1}" type="presOf" srcId="{249B5C81-7F57-48A4-A155-65088E60D895}" destId="{A104FA43-ADDC-4536-81CF-95F9F2949D98}" srcOrd="1" destOrd="0" presId="urn:microsoft.com/office/officeart/2005/8/layout/vProcess5"/>
    <dgm:cxn modelId="{3BD26E4A-CD5E-44AD-970A-348CA107C1E3}" type="presOf" srcId="{917E6D54-6A4D-4BDB-BA46-D3A10CE2779A}" destId="{BA4CDE6C-EDB9-4984-890D-459754593DEB}" srcOrd="0" destOrd="0" presId="urn:microsoft.com/office/officeart/2005/8/layout/vProcess5"/>
    <dgm:cxn modelId="{0E9AA173-A795-4BE2-A408-4A248A716178}" srcId="{B49A9765-5B00-4824-AF98-845B3EF980B2}" destId="{47331202-2B38-4C33-8C01-E87D71DAC167}" srcOrd="3" destOrd="0" parTransId="{61AE52D1-33FB-4071-B749-3BDAD317244D}" sibTransId="{0BF0C1BC-5574-468C-AF10-1276C09428D0}"/>
    <dgm:cxn modelId="{65295D90-A272-4D9A-9896-1787BAEB11D1}" type="presOf" srcId="{86DE36A2-3BCB-44EE-9B09-97BECCD8BF15}" destId="{B8DDFEC3-1749-4E97-958F-3C59D95F46A1}" srcOrd="0" destOrd="0" presId="urn:microsoft.com/office/officeart/2005/8/layout/vProcess5"/>
    <dgm:cxn modelId="{6C17B39D-55FB-4510-B559-CFB1AB9EDF44}" type="presOf" srcId="{B49A9765-5B00-4824-AF98-845B3EF980B2}" destId="{26612398-23CA-4D4C-B9F0-662EAECA03CA}" srcOrd="0" destOrd="0" presId="urn:microsoft.com/office/officeart/2005/8/layout/vProcess5"/>
    <dgm:cxn modelId="{520323A6-101C-4354-907E-81AFF5502710}" type="presOf" srcId="{47331202-2B38-4C33-8C01-E87D71DAC167}" destId="{D7AF29BD-C6A7-4DC2-B507-DEFCD7C3A993}" srcOrd="1" destOrd="0" presId="urn:microsoft.com/office/officeart/2005/8/layout/vProcess5"/>
    <dgm:cxn modelId="{74A343A9-1E90-4223-8B98-10776030F511}" srcId="{B49A9765-5B00-4824-AF98-845B3EF980B2}" destId="{249B5C81-7F57-48A4-A155-65088E60D895}" srcOrd="2" destOrd="0" parTransId="{023BFEEC-70DE-4403-BC57-DEC95A02FE34}" sibTransId="{86DE36A2-3BCB-44EE-9B09-97BECCD8BF15}"/>
    <dgm:cxn modelId="{7E4B64AF-C749-4BB1-A1C5-09B5633AD6E9}" type="presOf" srcId="{47331202-2B38-4C33-8C01-E87D71DAC167}" destId="{58FA99BE-2ECF-49F7-A83D-ED2A1A37992D}" srcOrd="0" destOrd="0" presId="urn:microsoft.com/office/officeart/2005/8/layout/vProcess5"/>
    <dgm:cxn modelId="{7CC896BE-C9F0-4C7E-BC7F-E58C74766018}" type="presOf" srcId="{587DDC64-C5AC-4F92-8A31-6B3CFE3ED355}" destId="{90FE6243-F0FA-44DB-99A0-375D95A3DDDC}" srcOrd="1" destOrd="0" presId="urn:microsoft.com/office/officeart/2005/8/layout/vProcess5"/>
    <dgm:cxn modelId="{4C4161F0-9303-4123-96DC-A5E3B434EADD}" srcId="{B49A9765-5B00-4824-AF98-845B3EF980B2}" destId="{587DDC64-C5AC-4F92-8A31-6B3CFE3ED355}" srcOrd="0" destOrd="0" parTransId="{BEF25B9D-A3E6-43C2-B171-0E34C4FE006F}" sibTransId="{5B8ACE68-DA78-4479-BD79-A0F2DD046691}"/>
    <dgm:cxn modelId="{F4D041F2-AAED-471E-80EF-C610234253C6}" type="presOf" srcId="{99761C86-E23A-42CA-AF03-DCBF53B1AD2E}" destId="{73E66BED-DF52-47C3-BB33-8A19275B6FD8}" srcOrd="1" destOrd="0" presId="urn:microsoft.com/office/officeart/2005/8/layout/vProcess5"/>
    <dgm:cxn modelId="{FD5DDD17-4C4E-4D72-BDE6-D15EDC3B1331}" type="presParOf" srcId="{26612398-23CA-4D4C-B9F0-662EAECA03CA}" destId="{5B68825A-6940-48E2-B329-7B032EDDD697}" srcOrd="0" destOrd="0" presId="urn:microsoft.com/office/officeart/2005/8/layout/vProcess5"/>
    <dgm:cxn modelId="{1E6C4F78-7508-44DC-BA7C-3CE2AFE098B4}" type="presParOf" srcId="{26612398-23CA-4D4C-B9F0-662EAECA03CA}" destId="{689B31ED-FB4E-4B88-9F61-250FC6CCBFD7}" srcOrd="1" destOrd="0" presId="urn:microsoft.com/office/officeart/2005/8/layout/vProcess5"/>
    <dgm:cxn modelId="{1A4B3FC9-F4F1-420B-9EDC-08BE1AD214EF}" type="presParOf" srcId="{26612398-23CA-4D4C-B9F0-662EAECA03CA}" destId="{E7F14CE2-7B73-4606-A759-F79A9ED513B4}" srcOrd="2" destOrd="0" presId="urn:microsoft.com/office/officeart/2005/8/layout/vProcess5"/>
    <dgm:cxn modelId="{6CE1DB76-5369-4E11-A5CF-CF3143C6B613}" type="presParOf" srcId="{26612398-23CA-4D4C-B9F0-662EAECA03CA}" destId="{9F3BF212-0E84-4643-BAA6-64BE3C176006}" srcOrd="3" destOrd="0" presId="urn:microsoft.com/office/officeart/2005/8/layout/vProcess5"/>
    <dgm:cxn modelId="{44852990-E9D3-4A77-983A-33B67B96649B}" type="presParOf" srcId="{26612398-23CA-4D4C-B9F0-662EAECA03CA}" destId="{58FA99BE-2ECF-49F7-A83D-ED2A1A37992D}" srcOrd="4" destOrd="0" presId="urn:microsoft.com/office/officeart/2005/8/layout/vProcess5"/>
    <dgm:cxn modelId="{72E08F3F-A259-4571-8F47-341568B8BAD2}" type="presParOf" srcId="{26612398-23CA-4D4C-B9F0-662EAECA03CA}" destId="{70357BC1-8AE6-45BC-BFCA-2ECCAA3CC6BE}" srcOrd="5" destOrd="0" presId="urn:microsoft.com/office/officeart/2005/8/layout/vProcess5"/>
    <dgm:cxn modelId="{F8D26A14-8ACD-494A-BFCC-FAE649CEAEDF}" type="presParOf" srcId="{26612398-23CA-4D4C-B9F0-662EAECA03CA}" destId="{BA4CDE6C-EDB9-4984-890D-459754593DEB}" srcOrd="6" destOrd="0" presId="urn:microsoft.com/office/officeart/2005/8/layout/vProcess5"/>
    <dgm:cxn modelId="{0440A086-8064-47AF-AD63-1D7D9E1907FC}" type="presParOf" srcId="{26612398-23CA-4D4C-B9F0-662EAECA03CA}" destId="{B8DDFEC3-1749-4E97-958F-3C59D95F46A1}" srcOrd="7" destOrd="0" presId="urn:microsoft.com/office/officeart/2005/8/layout/vProcess5"/>
    <dgm:cxn modelId="{C4E9D8E1-E7C2-48D3-8AC7-AFB2FC555BAB}" type="presParOf" srcId="{26612398-23CA-4D4C-B9F0-662EAECA03CA}" destId="{90FE6243-F0FA-44DB-99A0-375D95A3DDDC}" srcOrd="8" destOrd="0" presId="urn:microsoft.com/office/officeart/2005/8/layout/vProcess5"/>
    <dgm:cxn modelId="{3C086593-A2FB-4049-A13A-4E24279A5303}" type="presParOf" srcId="{26612398-23CA-4D4C-B9F0-662EAECA03CA}" destId="{73E66BED-DF52-47C3-BB33-8A19275B6FD8}" srcOrd="9" destOrd="0" presId="urn:microsoft.com/office/officeart/2005/8/layout/vProcess5"/>
    <dgm:cxn modelId="{4B393B17-EA3A-4050-8294-82814EC740AC}" type="presParOf" srcId="{26612398-23CA-4D4C-B9F0-662EAECA03CA}" destId="{A104FA43-ADDC-4536-81CF-95F9F2949D98}" srcOrd="10" destOrd="0" presId="urn:microsoft.com/office/officeart/2005/8/layout/vProcess5"/>
    <dgm:cxn modelId="{F9A2A116-AF54-4ED5-BA61-4A3DCD25EB76}" type="presParOf" srcId="{26612398-23CA-4D4C-B9F0-662EAECA03CA}" destId="{D7AF29BD-C6A7-4DC2-B507-DEFCD7C3A99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6C60A-C1CD-45C7-B99A-86B3468F2224}" type="doc">
      <dgm:prSet loTypeId="urn:microsoft.com/office/officeart/2008/layout/LinedList" loCatId="list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ED65B86-34E5-4259-BB70-B432781BC963}">
      <dgm:prSet/>
      <dgm:spPr/>
      <dgm:t>
        <a:bodyPr/>
        <a:lstStyle/>
        <a:p>
          <a:r>
            <a:rPr lang="en-US" altLang="ko-KR" dirty="0"/>
            <a:t>- </a:t>
          </a:r>
          <a:r>
            <a:rPr lang="ko-KR" dirty="0" err="1"/>
            <a:t>아두이노</a:t>
          </a:r>
          <a:r>
            <a:rPr lang="ko-KR" dirty="0"/>
            <a:t> </a:t>
          </a:r>
          <a:r>
            <a:rPr lang="ko-KR" dirty="0" err="1"/>
            <a:t>우노</a:t>
          </a:r>
          <a:endParaRPr lang="en-US" dirty="0"/>
        </a:p>
      </dgm:t>
    </dgm:pt>
    <dgm:pt modelId="{FABF1F1F-1302-4668-82FC-ABE74200BA7C}" type="parTrans" cxnId="{BD0F6E5F-D63D-42FC-82D7-EDE5DDEF30B2}">
      <dgm:prSet/>
      <dgm:spPr/>
      <dgm:t>
        <a:bodyPr/>
        <a:lstStyle/>
        <a:p>
          <a:endParaRPr lang="en-US"/>
        </a:p>
      </dgm:t>
    </dgm:pt>
    <dgm:pt modelId="{2D76E827-1DC3-42DC-BD81-3ED9F6F9B7EB}" type="sibTrans" cxnId="{BD0F6E5F-D63D-42FC-82D7-EDE5DDEF30B2}">
      <dgm:prSet/>
      <dgm:spPr/>
      <dgm:t>
        <a:bodyPr/>
        <a:lstStyle/>
        <a:p>
          <a:endParaRPr lang="en-US"/>
        </a:p>
      </dgm:t>
    </dgm:pt>
    <dgm:pt modelId="{1F3037CD-B2DB-4CCE-B380-9E56C4224ABE}">
      <dgm:prSet/>
      <dgm:spPr/>
      <dgm:t>
        <a:bodyPr/>
        <a:lstStyle/>
        <a:p>
          <a:r>
            <a:rPr lang="en-US" altLang="ko-KR" dirty="0"/>
            <a:t>- </a:t>
          </a:r>
          <a:r>
            <a:rPr lang="ko-KR" dirty="0" err="1"/>
            <a:t>부저</a:t>
          </a:r>
          <a:endParaRPr lang="en-US" dirty="0"/>
        </a:p>
      </dgm:t>
    </dgm:pt>
    <dgm:pt modelId="{AEF126AA-E916-4F8D-A448-7650B22006BB}" type="parTrans" cxnId="{0678886F-ECA7-426E-B339-83C0FB606EDD}">
      <dgm:prSet/>
      <dgm:spPr/>
      <dgm:t>
        <a:bodyPr/>
        <a:lstStyle/>
        <a:p>
          <a:endParaRPr lang="en-US"/>
        </a:p>
      </dgm:t>
    </dgm:pt>
    <dgm:pt modelId="{109086B0-DFAD-4944-8A20-DFEDEF846A6E}" type="sibTrans" cxnId="{0678886F-ECA7-426E-B339-83C0FB606EDD}">
      <dgm:prSet/>
      <dgm:spPr/>
      <dgm:t>
        <a:bodyPr/>
        <a:lstStyle/>
        <a:p>
          <a:endParaRPr lang="en-US"/>
        </a:p>
      </dgm:t>
    </dgm:pt>
    <dgm:pt modelId="{33FE7E0D-0F52-4E0E-9739-176385D44111}">
      <dgm:prSet/>
      <dgm:spPr/>
      <dgm:t>
        <a:bodyPr/>
        <a:lstStyle/>
        <a:p>
          <a:r>
            <a:rPr lang="en-US" altLang="ko-KR" dirty="0"/>
            <a:t>- </a:t>
          </a:r>
          <a:r>
            <a:rPr lang="ko-KR" dirty="0"/>
            <a:t>서브 모터</a:t>
          </a:r>
          <a:endParaRPr lang="en-US" dirty="0"/>
        </a:p>
      </dgm:t>
    </dgm:pt>
    <dgm:pt modelId="{F5A0AA85-2D73-4068-804B-ED9546607036}" type="parTrans" cxnId="{5E5B5BB8-14B7-48A3-A5BE-1556BF2439B8}">
      <dgm:prSet/>
      <dgm:spPr/>
      <dgm:t>
        <a:bodyPr/>
        <a:lstStyle/>
        <a:p>
          <a:endParaRPr lang="en-US"/>
        </a:p>
      </dgm:t>
    </dgm:pt>
    <dgm:pt modelId="{ACB5A6A6-CB86-4ECA-9E90-99A4413D7D53}" type="sibTrans" cxnId="{5E5B5BB8-14B7-48A3-A5BE-1556BF2439B8}">
      <dgm:prSet/>
      <dgm:spPr/>
      <dgm:t>
        <a:bodyPr/>
        <a:lstStyle/>
        <a:p>
          <a:endParaRPr lang="en-US"/>
        </a:p>
      </dgm:t>
    </dgm:pt>
    <dgm:pt modelId="{D4DBEE6A-3B8B-40A2-987F-3543196F8F6F}">
      <dgm:prSet/>
      <dgm:spPr/>
      <dgm:t>
        <a:bodyPr/>
        <a:lstStyle/>
        <a:p>
          <a:r>
            <a:rPr lang="en-US" altLang="ko-KR" dirty="0"/>
            <a:t>- </a:t>
          </a:r>
          <a:r>
            <a:rPr lang="ko-KR" dirty="0"/>
            <a:t>스위치</a:t>
          </a:r>
          <a:endParaRPr lang="en-US" dirty="0"/>
        </a:p>
      </dgm:t>
    </dgm:pt>
    <dgm:pt modelId="{F44B4338-D9F5-4E9C-B2C8-C773BEFD6D37}" type="parTrans" cxnId="{51341EC5-8D69-40DB-B111-BFDE8BEFB9D9}">
      <dgm:prSet/>
      <dgm:spPr/>
      <dgm:t>
        <a:bodyPr/>
        <a:lstStyle/>
        <a:p>
          <a:endParaRPr lang="en-US"/>
        </a:p>
      </dgm:t>
    </dgm:pt>
    <dgm:pt modelId="{34500642-BE0E-4796-B75C-C382731F709F}" type="sibTrans" cxnId="{51341EC5-8D69-40DB-B111-BFDE8BEFB9D9}">
      <dgm:prSet/>
      <dgm:spPr/>
      <dgm:t>
        <a:bodyPr/>
        <a:lstStyle/>
        <a:p>
          <a:endParaRPr lang="en-US"/>
        </a:p>
      </dgm:t>
    </dgm:pt>
    <dgm:pt modelId="{A36F3879-8F59-4A39-8CF4-8E65BE0158CC}">
      <dgm:prSet/>
      <dgm:spPr/>
      <dgm:t>
        <a:bodyPr/>
        <a:lstStyle/>
        <a:p>
          <a:r>
            <a:rPr lang="en-US" altLang="ko-KR" dirty="0"/>
            <a:t>- </a:t>
          </a:r>
          <a:r>
            <a:rPr lang="ko-KR" altLang="en-US" dirty="0"/>
            <a:t>빨간</a:t>
          </a:r>
          <a:r>
            <a:rPr lang="en-US" altLang="ko-KR" dirty="0"/>
            <a:t>, </a:t>
          </a:r>
          <a:r>
            <a:rPr lang="ko-KR" altLang="en-US" dirty="0"/>
            <a:t>녹색 </a:t>
          </a:r>
          <a:r>
            <a:rPr lang="en-US" dirty="0"/>
            <a:t>LED </a:t>
          </a:r>
          <a:r>
            <a:rPr lang="ko-KR" altLang="en-US" dirty="0"/>
            <a:t>각 </a:t>
          </a:r>
          <a:r>
            <a:rPr lang="en-US" altLang="ko-KR" dirty="0"/>
            <a:t>1</a:t>
          </a:r>
          <a:r>
            <a:rPr lang="ko-KR" altLang="en-US" dirty="0"/>
            <a:t>개</a:t>
          </a:r>
          <a:r>
            <a:rPr lang="ko-KR" dirty="0"/>
            <a:t> </a:t>
          </a:r>
          <a:endParaRPr lang="en-US" dirty="0"/>
        </a:p>
      </dgm:t>
    </dgm:pt>
    <dgm:pt modelId="{A1F38E57-1D1C-4C66-BFAC-675310FFB66E}" type="parTrans" cxnId="{4B34398E-289D-4581-8460-C7CBB0C9353A}">
      <dgm:prSet/>
      <dgm:spPr/>
      <dgm:t>
        <a:bodyPr/>
        <a:lstStyle/>
        <a:p>
          <a:endParaRPr lang="en-US"/>
        </a:p>
      </dgm:t>
    </dgm:pt>
    <dgm:pt modelId="{0031E540-BA02-43C3-BBC4-438C2A5ACF69}" type="sibTrans" cxnId="{4B34398E-289D-4581-8460-C7CBB0C9353A}">
      <dgm:prSet/>
      <dgm:spPr/>
      <dgm:t>
        <a:bodyPr/>
        <a:lstStyle/>
        <a:p>
          <a:endParaRPr lang="en-US"/>
        </a:p>
      </dgm:t>
    </dgm:pt>
    <dgm:pt modelId="{06F039A2-C245-489E-9E47-1AE6801B9170}">
      <dgm:prSet/>
      <dgm:spPr/>
      <dgm:t>
        <a:bodyPr/>
        <a:lstStyle/>
        <a:p>
          <a:r>
            <a:rPr lang="en-US" dirty="0"/>
            <a:t>- LDR(</a:t>
          </a:r>
          <a:r>
            <a:rPr lang="ko-KR" dirty="0"/>
            <a:t>조도센서</a:t>
          </a:r>
          <a:r>
            <a:rPr lang="en-US" dirty="0"/>
            <a:t>)</a:t>
          </a:r>
        </a:p>
      </dgm:t>
    </dgm:pt>
    <dgm:pt modelId="{4649872C-259B-469C-905A-5271D62DDD8C}" type="parTrans" cxnId="{DA41B541-E5D6-4AFC-ABA8-625289E13D42}">
      <dgm:prSet/>
      <dgm:spPr/>
      <dgm:t>
        <a:bodyPr/>
        <a:lstStyle/>
        <a:p>
          <a:endParaRPr lang="en-US"/>
        </a:p>
      </dgm:t>
    </dgm:pt>
    <dgm:pt modelId="{5DC7B35B-D1AC-4A95-8AC2-D2728E87A59D}" type="sibTrans" cxnId="{DA41B541-E5D6-4AFC-ABA8-625289E13D42}">
      <dgm:prSet/>
      <dgm:spPr/>
      <dgm:t>
        <a:bodyPr/>
        <a:lstStyle/>
        <a:p>
          <a:endParaRPr lang="en-US"/>
        </a:p>
      </dgm:t>
    </dgm:pt>
    <dgm:pt modelId="{CD2EB751-1731-461C-9C49-6D414DC1DA1E}">
      <dgm:prSet/>
      <dgm:spPr/>
      <dgm:t>
        <a:bodyPr/>
        <a:lstStyle/>
        <a:p>
          <a:r>
            <a:rPr lang="en-US" dirty="0"/>
            <a:t>- 220</a:t>
          </a:r>
          <a:r>
            <a:rPr lang="el-GR" dirty="0"/>
            <a:t>Ω</a:t>
          </a:r>
          <a:r>
            <a:rPr lang="en-US" dirty="0"/>
            <a:t> </a:t>
          </a:r>
          <a:r>
            <a:rPr lang="ko-KR" dirty="0"/>
            <a:t>저항 </a:t>
          </a:r>
          <a:r>
            <a:rPr lang="en-US" dirty="0"/>
            <a:t>2</a:t>
          </a:r>
          <a:r>
            <a:rPr lang="ko-KR" dirty="0"/>
            <a:t>개</a:t>
          </a:r>
          <a:r>
            <a:rPr lang="en-US" dirty="0"/>
            <a:t>, 10k</a:t>
          </a:r>
          <a:r>
            <a:rPr lang="el-GR" dirty="0"/>
            <a:t>Ω</a:t>
          </a:r>
          <a:r>
            <a:rPr lang="en-US" dirty="0"/>
            <a:t> 1</a:t>
          </a:r>
          <a:r>
            <a:rPr lang="ko-KR" dirty="0"/>
            <a:t>개</a:t>
          </a:r>
          <a:endParaRPr lang="en-US" dirty="0"/>
        </a:p>
      </dgm:t>
    </dgm:pt>
    <dgm:pt modelId="{9871F31C-D572-4E1C-83E4-8D9A5E8CE4FB}" type="parTrans" cxnId="{6C193217-BB4A-4580-8721-1A9F6A8A0007}">
      <dgm:prSet/>
      <dgm:spPr/>
      <dgm:t>
        <a:bodyPr/>
        <a:lstStyle/>
        <a:p>
          <a:endParaRPr lang="en-US"/>
        </a:p>
      </dgm:t>
    </dgm:pt>
    <dgm:pt modelId="{1D507586-8039-4187-BFC1-539B1BC672EB}" type="sibTrans" cxnId="{6C193217-BB4A-4580-8721-1A9F6A8A0007}">
      <dgm:prSet/>
      <dgm:spPr/>
      <dgm:t>
        <a:bodyPr/>
        <a:lstStyle/>
        <a:p>
          <a:endParaRPr lang="en-US"/>
        </a:p>
      </dgm:t>
    </dgm:pt>
    <dgm:pt modelId="{E56F7CD1-6D14-4EB1-B74A-7E50A3CE311E}" type="pres">
      <dgm:prSet presAssocID="{D446C60A-C1CD-45C7-B99A-86B3468F2224}" presName="vert0" presStyleCnt="0">
        <dgm:presLayoutVars>
          <dgm:dir/>
          <dgm:animOne val="branch"/>
          <dgm:animLvl val="lvl"/>
        </dgm:presLayoutVars>
      </dgm:prSet>
      <dgm:spPr/>
    </dgm:pt>
    <dgm:pt modelId="{61E23CE6-506E-4839-B31F-801D10CB48D2}" type="pres">
      <dgm:prSet presAssocID="{AED65B86-34E5-4259-BB70-B432781BC963}" presName="thickLine" presStyleLbl="alignNode1" presStyleIdx="0" presStyleCnt="7"/>
      <dgm:spPr/>
    </dgm:pt>
    <dgm:pt modelId="{CB4C000A-07D0-42E9-B941-4E37743B2CB1}" type="pres">
      <dgm:prSet presAssocID="{AED65B86-34E5-4259-BB70-B432781BC963}" presName="horz1" presStyleCnt="0"/>
      <dgm:spPr/>
    </dgm:pt>
    <dgm:pt modelId="{1AAB108A-A3DC-4D66-9215-2FA4C8DE3A63}" type="pres">
      <dgm:prSet presAssocID="{AED65B86-34E5-4259-BB70-B432781BC963}" presName="tx1" presStyleLbl="revTx" presStyleIdx="0" presStyleCnt="7"/>
      <dgm:spPr/>
    </dgm:pt>
    <dgm:pt modelId="{0FF7565A-7084-452E-BF0E-1B79CBEC10EB}" type="pres">
      <dgm:prSet presAssocID="{AED65B86-34E5-4259-BB70-B432781BC963}" presName="vert1" presStyleCnt="0"/>
      <dgm:spPr/>
    </dgm:pt>
    <dgm:pt modelId="{33EBDE5E-19CF-46C1-B479-4649FB339EB3}" type="pres">
      <dgm:prSet presAssocID="{1F3037CD-B2DB-4CCE-B380-9E56C4224ABE}" presName="thickLine" presStyleLbl="alignNode1" presStyleIdx="1" presStyleCnt="7"/>
      <dgm:spPr/>
    </dgm:pt>
    <dgm:pt modelId="{3BF549A4-1F0C-4DB8-BD4F-7A7226C79068}" type="pres">
      <dgm:prSet presAssocID="{1F3037CD-B2DB-4CCE-B380-9E56C4224ABE}" presName="horz1" presStyleCnt="0"/>
      <dgm:spPr/>
    </dgm:pt>
    <dgm:pt modelId="{35F1ACAD-83C6-42B9-8468-8F7CB3D5DF27}" type="pres">
      <dgm:prSet presAssocID="{1F3037CD-B2DB-4CCE-B380-9E56C4224ABE}" presName="tx1" presStyleLbl="revTx" presStyleIdx="1" presStyleCnt="7"/>
      <dgm:spPr/>
    </dgm:pt>
    <dgm:pt modelId="{E1A66606-63E1-4149-AC9E-273989B5018E}" type="pres">
      <dgm:prSet presAssocID="{1F3037CD-B2DB-4CCE-B380-9E56C4224ABE}" presName="vert1" presStyleCnt="0"/>
      <dgm:spPr/>
    </dgm:pt>
    <dgm:pt modelId="{D68DCB0B-6792-49A2-9A33-F6E57EDF8AB3}" type="pres">
      <dgm:prSet presAssocID="{33FE7E0D-0F52-4E0E-9739-176385D44111}" presName="thickLine" presStyleLbl="alignNode1" presStyleIdx="2" presStyleCnt="7"/>
      <dgm:spPr/>
    </dgm:pt>
    <dgm:pt modelId="{55724965-1154-4836-A654-B85B0375CAC7}" type="pres">
      <dgm:prSet presAssocID="{33FE7E0D-0F52-4E0E-9739-176385D44111}" presName="horz1" presStyleCnt="0"/>
      <dgm:spPr/>
    </dgm:pt>
    <dgm:pt modelId="{908ACDCE-9617-4C24-B73C-1F94A4FDE65D}" type="pres">
      <dgm:prSet presAssocID="{33FE7E0D-0F52-4E0E-9739-176385D44111}" presName="tx1" presStyleLbl="revTx" presStyleIdx="2" presStyleCnt="7"/>
      <dgm:spPr/>
    </dgm:pt>
    <dgm:pt modelId="{D318179B-AA20-4908-95FD-34FD5D76CA7B}" type="pres">
      <dgm:prSet presAssocID="{33FE7E0D-0F52-4E0E-9739-176385D44111}" presName="vert1" presStyleCnt="0"/>
      <dgm:spPr/>
    </dgm:pt>
    <dgm:pt modelId="{5A4D87FB-DE50-4DD8-B95B-07779F83FD70}" type="pres">
      <dgm:prSet presAssocID="{D4DBEE6A-3B8B-40A2-987F-3543196F8F6F}" presName="thickLine" presStyleLbl="alignNode1" presStyleIdx="3" presStyleCnt="7"/>
      <dgm:spPr/>
    </dgm:pt>
    <dgm:pt modelId="{19AB9908-E333-4CC6-A56E-5B7DCFBF6D77}" type="pres">
      <dgm:prSet presAssocID="{D4DBEE6A-3B8B-40A2-987F-3543196F8F6F}" presName="horz1" presStyleCnt="0"/>
      <dgm:spPr/>
    </dgm:pt>
    <dgm:pt modelId="{45CBB47B-DD95-4C4A-8349-3F92F593D3E1}" type="pres">
      <dgm:prSet presAssocID="{D4DBEE6A-3B8B-40A2-987F-3543196F8F6F}" presName="tx1" presStyleLbl="revTx" presStyleIdx="3" presStyleCnt="7"/>
      <dgm:spPr/>
    </dgm:pt>
    <dgm:pt modelId="{CD3C7320-73D1-4003-8AA7-48B776C4067B}" type="pres">
      <dgm:prSet presAssocID="{D4DBEE6A-3B8B-40A2-987F-3543196F8F6F}" presName="vert1" presStyleCnt="0"/>
      <dgm:spPr/>
    </dgm:pt>
    <dgm:pt modelId="{E61A0553-3592-48E5-A5E8-ECBCFBFF1EF2}" type="pres">
      <dgm:prSet presAssocID="{A36F3879-8F59-4A39-8CF4-8E65BE0158CC}" presName="thickLine" presStyleLbl="alignNode1" presStyleIdx="4" presStyleCnt="7"/>
      <dgm:spPr/>
    </dgm:pt>
    <dgm:pt modelId="{85CE1C4E-3127-4B00-8BBC-D426D8585986}" type="pres">
      <dgm:prSet presAssocID="{A36F3879-8F59-4A39-8CF4-8E65BE0158CC}" presName="horz1" presStyleCnt="0"/>
      <dgm:spPr/>
    </dgm:pt>
    <dgm:pt modelId="{B7A7CCB8-A112-4146-8900-0496E415F9F7}" type="pres">
      <dgm:prSet presAssocID="{A36F3879-8F59-4A39-8CF4-8E65BE0158CC}" presName="tx1" presStyleLbl="revTx" presStyleIdx="4" presStyleCnt="7"/>
      <dgm:spPr/>
    </dgm:pt>
    <dgm:pt modelId="{DD65F2A6-0B8E-4F3D-B1C4-DB76EEB726F2}" type="pres">
      <dgm:prSet presAssocID="{A36F3879-8F59-4A39-8CF4-8E65BE0158CC}" presName="vert1" presStyleCnt="0"/>
      <dgm:spPr/>
    </dgm:pt>
    <dgm:pt modelId="{9896D08E-F846-4BD9-8532-DD0439928232}" type="pres">
      <dgm:prSet presAssocID="{06F039A2-C245-489E-9E47-1AE6801B9170}" presName="thickLine" presStyleLbl="alignNode1" presStyleIdx="5" presStyleCnt="7"/>
      <dgm:spPr/>
    </dgm:pt>
    <dgm:pt modelId="{3C86FD30-3559-445B-8ABF-1A714FD87C6F}" type="pres">
      <dgm:prSet presAssocID="{06F039A2-C245-489E-9E47-1AE6801B9170}" presName="horz1" presStyleCnt="0"/>
      <dgm:spPr/>
    </dgm:pt>
    <dgm:pt modelId="{BD431E7B-A1DB-4AE8-9F23-D140F7A9579F}" type="pres">
      <dgm:prSet presAssocID="{06F039A2-C245-489E-9E47-1AE6801B9170}" presName="tx1" presStyleLbl="revTx" presStyleIdx="5" presStyleCnt="7"/>
      <dgm:spPr/>
    </dgm:pt>
    <dgm:pt modelId="{33413369-C818-4AAF-8961-C6C5B0F20F57}" type="pres">
      <dgm:prSet presAssocID="{06F039A2-C245-489E-9E47-1AE6801B9170}" presName="vert1" presStyleCnt="0"/>
      <dgm:spPr/>
    </dgm:pt>
    <dgm:pt modelId="{7E70E3EA-4234-4179-90C1-F4CB04DD6E1A}" type="pres">
      <dgm:prSet presAssocID="{CD2EB751-1731-461C-9C49-6D414DC1DA1E}" presName="thickLine" presStyleLbl="alignNode1" presStyleIdx="6" presStyleCnt="7"/>
      <dgm:spPr/>
    </dgm:pt>
    <dgm:pt modelId="{8D69826C-222B-44A4-A970-F351C8E2FD2A}" type="pres">
      <dgm:prSet presAssocID="{CD2EB751-1731-461C-9C49-6D414DC1DA1E}" presName="horz1" presStyleCnt="0"/>
      <dgm:spPr/>
    </dgm:pt>
    <dgm:pt modelId="{318D3D46-679B-4B22-8854-E6F4C0698907}" type="pres">
      <dgm:prSet presAssocID="{CD2EB751-1731-461C-9C49-6D414DC1DA1E}" presName="tx1" presStyleLbl="revTx" presStyleIdx="6" presStyleCnt="7"/>
      <dgm:spPr/>
    </dgm:pt>
    <dgm:pt modelId="{3E488D41-0131-42D2-9EF8-5E379E625B3E}" type="pres">
      <dgm:prSet presAssocID="{CD2EB751-1731-461C-9C49-6D414DC1DA1E}" presName="vert1" presStyleCnt="0"/>
      <dgm:spPr/>
    </dgm:pt>
  </dgm:ptLst>
  <dgm:cxnLst>
    <dgm:cxn modelId="{6C193217-BB4A-4580-8721-1A9F6A8A0007}" srcId="{D446C60A-C1CD-45C7-B99A-86B3468F2224}" destId="{CD2EB751-1731-461C-9C49-6D414DC1DA1E}" srcOrd="6" destOrd="0" parTransId="{9871F31C-D572-4E1C-83E4-8D9A5E8CE4FB}" sibTransId="{1D507586-8039-4187-BFC1-539B1BC672EB}"/>
    <dgm:cxn modelId="{D15B5822-4149-4293-86CB-6B03886C05FC}" type="presOf" srcId="{A36F3879-8F59-4A39-8CF4-8E65BE0158CC}" destId="{B7A7CCB8-A112-4146-8900-0496E415F9F7}" srcOrd="0" destOrd="0" presId="urn:microsoft.com/office/officeart/2008/layout/LinedList"/>
    <dgm:cxn modelId="{1DDD9C2B-F90D-4071-A745-06ED5B456A17}" type="presOf" srcId="{06F039A2-C245-489E-9E47-1AE6801B9170}" destId="{BD431E7B-A1DB-4AE8-9F23-D140F7A9579F}" srcOrd="0" destOrd="0" presId="urn:microsoft.com/office/officeart/2008/layout/LinedList"/>
    <dgm:cxn modelId="{0D735E2E-EC80-498C-859C-DC11F47CCEC6}" type="presOf" srcId="{D4DBEE6A-3B8B-40A2-987F-3543196F8F6F}" destId="{45CBB47B-DD95-4C4A-8349-3F92F593D3E1}" srcOrd="0" destOrd="0" presId="urn:microsoft.com/office/officeart/2008/layout/LinedList"/>
    <dgm:cxn modelId="{BD0F6E5F-D63D-42FC-82D7-EDE5DDEF30B2}" srcId="{D446C60A-C1CD-45C7-B99A-86B3468F2224}" destId="{AED65B86-34E5-4259-BB70-B432781BC963}" srcOrd="0" destOrd="0" parTransId="{FABF1F1F-1302-4668-82FC-ABE74200BA7C}" sibTransId="{2D76E827-1DC3-42DC-BD81-3ED9F6F9B7EB}"/>
    <dgm:cxn modelId="{DA41B541-E5D6-4AFC-ABA8-625289E13D42}" srcId="{D446C60A-C1CD-45C7-B99A-86B3468F2224}" destId="{06F039A2-C245-489E-9E47-1AE6801B9170}" srcOrd="5" destOrd="0" parTransId="{4649872C-259B-469C-905A-5271D62DDD8C}" sibTransId="{5DC7B35B-D1AC-4A95-8AC2-D2728E87A59D}"/>
    <dgm:cxn modelId="{1F1AE465-08EB-46D2-A3F5-1D71FCE19508}" type="presOf" srcId="{AED65B86-34E5-4259-BB70-B432781BC963}" destId="{1AAB108A-A3DC-4D66-9215-2FA4C8DE3A63}" srcOrd="0" destOrd="0" presId="urn:microsoft.com/office/officeart/2008/layout/LinedList"/>
    <dgm:cxn modelId="{0678886F-ECA7-426E-B339-83C0FB606EDD}" srcId="{D446C60A-C1CD-45C7-B99A-86B3468F2224}" destId="{1F3037CD-B2DB-4CCE-B380-9E56C4224ABE}" srcOrd="1" destOrd="0" parTransId="{AEF126AA-E916-4F8D-A448-7650B22006BB}" sibTransId="{109086B0-DFAD-4944-8A20-DFEDEF846A6E}"/>
    <dgm:cxn modelId="{2147B173-6C1B-4E8B-816C-5E0DB646CDDA}" type="presOf" srcId="{33FE7E0D-0F52-4E0E-9739-176385D44111}" destId="{908ACDCE-9617-4C24-B73C-1F94A4FDE65D}" srcOrd="0" destOrd="0" presId="urn:microsoft.com/office/officeart/2008/layout/LinedList"/>
    <dgm:cxn modelId="{10D5EA8B-C777-4FEB-96C0-823D7CBB89DF}" type="presOf" srcId="{CD2EB751-1731-461C-9C49-6D414DC1DA1E}" destId="{318D3D46-679B-4B22-8854-E6F4C0698907}" srcOrd="0" destOrd="0" presId="urn:microsoft.com/office/officeart/2008/layout/LinedList"/>
    <dgm:cxn modelId="{4B34398E-289D-4581-8460-C7CBB0C9353A}" srcId="{D446C60A-C1CD-45C7-B99A-86B3468F2224}" destId="{A36F3879-8F59-4A39-8CF4-8E65BE0158CC}" srcOrd="4" destOrd="0" parTransId="{A1F38E57-1D1C-4C66-BFAC-675310FFB66E}" sibTransId="{0031E540-BA02-43C3-BBC4-438C2A5ACF69}"/>
    <dgm:cxn modelId="{5E5B5BB8-14B7-48A3-A5BE-1556BF2439B8}" srcId="{D446C60A-C1CD-45C7-B99A-86B3468F2224}" destId="{33FE7E0D-0F52-4E0E-9739-176385D44111}" srcOrd="2" destOrd="0" parTransId="{F5A0AA85-2D73-4068-804B-ED9546607036}" sibTransId="{ACB5A6A6-CB86-4ECA-9E90-99A4413D7D53}"/>
    <dgm:cxn modelId="{33AC80BC-9D57-4F22-874E-14B412289CEF}" type="presOf" srcId="{D446C60A-C1CD-45C7-B99A-86B3468F2224}" destId="{E56F7CD1-6D14-4EB1-B74A-7E50A3CE311E}" srcOrd="0" destOrd="0" presId="urn:microsoft.com/office/officeart/2008/layout/LinedList"/>
    <dgm:cxn modelId="{51341EC5-8D69-40DB-B111-BFDE8BEFB9D9}" srcId="{D446C60A-C1CD-45C7-B99A-86B3468F2224}" destId="{D4DBEE6A-3B8B-40A2-987F-3543196F8F6F}" srcOrd="3" destOrd="0" parTransId="{F44B4338-D9F5-4E9C-B2C8-C773BEFD6D37}" sibTransId="{34500642-BE0E-4796-B75C-C382731F709F}"/>
    <dgm:cxn modelId="{895746E3-9A88-4749-B0E3-4A075FB7D541}" type="presOf" srcId="{1F3037CD-B2DB-4CCE-B380-9E56C4224ABE}" destId="{35F1ACAD-83C6-42B9-8468-8F7CB3D5DF27}" srcOrd="0" destOrd="0" presId="urn:microsoft.com/office/officeart/2008/layout/LinedList"/>
    <dgm:cxn modelId="{3478A211-1F6A-4401-80D1-0A952EC5525A}" type="presParOf" srcId="{E56F7CD1-6D14-4EB1-B74A-7E50A3CE311E}" destId="{61E23CE6-506E-4839-B31F-801D10CB48D2}" srcOrd="0" destOrd="0" presId="urn:microsoft.com/office/officeart/2008/layout/LinedList"/>
    <dgm:cxn modelId="{F587320B-0241-4506-BD03-8734C6969AC7}" type="presParOf" srcId="{E56F7CD1-6D14-4EB1-B74A-7E50A3CE311E}" destId="{CB4C000A-07D0-42E9-B941-4E37743B2CB1}" srcOrd="1" destOrd="0" presId="urn:microsoft.com/office/officeart/2008/layout/LinedList"/>
    <dgm:cxn modelId="{A3206471-9C0B-40E8-9A0C-EB7EC565E587}" type="presParOf" srcId="{CB4C000A-07D0-42E9-B941-4E37743B2CB1}" destId="{1AAB108A-A3DC-4D66-9215-2FA4C8DE3A63}" srcOrd="0" destOrd="0" presId="urn:microsoft.com/office/officeart/2008/layout/LinedList"/>
    <dgm:cxn modelId="{B7DF44B3-18EF-4029-9102-F90B86F10968}" type="presParOf" srcId="{CB4C000A-07D0-42E9-B941-4E37743B2CB1}" destId="{0FF7565A-7084-452E-BF0E-1B79CBEC10EB}" srcOrd="1" destOrd="0" presId="urn:microsoft.com/office/officeart/2008/layout/LinedList"/>
    <dgm:cxn modelId="{796CD82D-A88C-4232-84FA-E5E29AAD246C}" type="presParOf" srcId="{E56F7CD1-6D14-4EB1-B74A-7E50A3CE311E}" destId="{33EBDE5E-19CF-46C1-B479-4649FB339EB3}" srcOrd="2" destOrd="0" presId="urn:microsoft.com/office/officeart/2008/layout/LinedList"/>
    <dgm:cxn modelId="{E423ADCB-406E-4264-85E5-D65E090FB307}" type="presParOf" srcId="{E56F7CD1-6D14-4EB1-B74A-7E50A3CE311E}" destId="{3BF549A4-1F0C-4DB8-BD4F-7A7226C79068}" srcOrd="3" destOrd="0" presId="urn:microsoft.com/office/officeart/2008/layout/LinedList"/>
    <dgm:cxn modelId="{7E03EA74-0DCE-44BC-9084-79443E7F549F}" type="presParOf" srcId="{3BF549A4-1F0C-4DB8-BD4F-7A7226C79068}" destId="{35F1ACAD-83C6-42B9-8468-8F7CB3D5DF27}" srcOrd="0" destOrd="0" presId="urn:microsoft.com/office/officeart/2008/layout/LinedList"/>
    <dgm:cxn modelId="{D6935139-80E2-4908-B264-7D00DEA83190}" type="presParOf" srcId="{3BF549A4-1F0C-4DB8-BD4F-7A7226C79068}" destId="{E1A66606-63E1-4149-AC9E-273989B5018E}" srcOrd="1" destOrd="0" presId="urn:microsoft.com/office/officeart/2008/layout/LinedList"/>
    <dgm:cxn modelId="{0F16548C-4042-4371-AAC6-977518079F6B}" type="presParOf" srcId="{E56F7CD1-6D14-4EB1-B74A-7E50A3CE311E}" destId="{D68DCB0B-6792-49A2-9A33-F6E57EDF8AB3}" srcOrd="4" destOrd="0" presId="urn:microsoft.com/office/officeart/2008/layout/LinedList"/>
    <dgm:cxn modelId="{66AFE39C-BCB6-463A-A1A8-8D7932C8ADD4}" type="presParOf" srcId="{E56F7CD1-6D14-4EB1-B74A-7E50A3CE311E}" destId="{55724965-1154-4836-A654-B85B0375CAC7}" srcOrd="5" destOrd="0" presId="urn:microsoft.com/office/officeart/2008/layout/LinedList"/>
    <dgm:cxn modelId="{B3AFB056-8F3F-4CCB-B2CA-6BE91D8ECB52}" type="presParOf" srcId="{55724965-1154-4836-A654-B85B0375CAC7}" destId="{908ACDCE-9617-4C24-B73C-1F94A4FDE65D}" srcOrd="0" destOrd="0" presId="urn:microsoft.com/office/officeart/2008/layout/LinedList"/>
    <dgm:cxn modelId="{08CFBB3E-3FF7-4ADB-8350-06051BB0FDAA}" type="presParOf" srcId="{55724965-1154-4836-A654-B85B0375CAC7}" destId="{D318179B-AA20-4908-95FD-34FD5D76CA7B}" srcOrd="1" destOrd="0" presId="urn:microsoft.com/office/officeart/2008/layout/LinedList"/>
    <dgm:cxn modelId="{87708A2D-AEF2-445A-A7F5-0D2C3AF4E8B6}" type="presParOf" srcId="{E56F7CD1-6D14-4EB1-B74A-7E50A3CE311E}" destId="{5A4D87FB-DE50-4DD8-B95B-07779F83FD70}" srcOrd="6" destOrd="0" presId="urn:microsoft.com/office/officeart/2008/layout/LinedList"/>
    <dgm:cxn modelId="{4ACEFF32-DF40-4C0D-9AB7-DAA153E44155}" type="presParOf" srcId="{E56F7CD1-6D14-4EB1-B74A-7E50A3CE311E}" destId="{19AB9908-E333-4CC6-A56E-5B7DCFBF6D77}" srcOrd="7" destOrd="0" presId="urn:microsoft.com/office/officeart/2008/layout/LinedList"/>
    <dgm:cxn modelId="{C9C474CB-E91D-40C4-8541-F278B9562707}" type="presParOf" srcId="{19AB9908-E333-4CC6-A56E-5B7DCFBF6D77}" destId="{45CBB47B-DD95-4C4A-8349-3F92F593D3E1}" srcOrd="0" destOrd="0" presId="urn:microsoft.com/office/officeart/2008/layout/LinedList"/>
    <dgm:cxn modelId="{BB044066-62C9-490F-A86F-C513FA431B84}" type="presParOf" srcId="{19AB9908-E333-4CC6-A56E-5B7DCFBF6D77}" destId="{CD3C7320-73D1-4003-8AA7-48B776C4067B}" srcOrd="1" destOrd="0" presId="urn:microsoft.com/office/officeart/2008/layout/LinedList"/>
    <dgm:cxn modelId="{DEAE2681-236C-4635-8D77-175FFA81686C}" type="presParOf" srcId="{E56F7CD1-6D14-4EB1-B74A-7E50A3CE311E}" destId="{E61A0553-3592-48E5-A5E8-ECBCFBFF1EF2}" srcOrd="8" destOrd="0" presId="urn:microsoft.com/office/officeart/2008/layout/LinedList"/>
    <dgm:cxn modelId="{60E843D2-AC3A-49AB-86D6-20C57293F97D}" type="presParOf" srcId="{E56F7CD1-6D14-4EB1-B74A-7E50A3CE311E}" destId="{85CE1C4E-3127-4B00-8BBC-D426D8585986}" srcOrd="9" destOrd="0" presId="urn:microsoft.com/office/officeart/2008/layout/LinedList"/>
    <dgm:cxn modelId="{95EEA9A0-AD0F-4487-9776-9867901D3190}" type="presParOf" srcId="{85CE1C4E-3127-4B00-8BBC-D426D8585986}" destId="{B7A7CCB8-A112-4146-8900-0496E415F9F7}" srcOrd="0" destOrd="0" presId="urn:microsoft.com/office/officeart/2008/layout/LinedList"/>
    <dgm:cxn modelId="{E28BBA23-5FAA-4468-9DEA-E9D8A02F0BCA}" type="presParOf" srcId="{85CE1C4E-3127-4B00-8BBC-D426D8585986}" destId="{DD65F2A6-0B8E-4F3D-B1C4-DB76EEB726F2}" srcOrd="1" destOrd="0" presId="urn:microsoft.com/office/officeart/2008/layout/LinedList"/>
    <dgm:cxn modelId="{7340A341-F4AC-4F62-AE15-D46A87A467C0}" type="presParOf" srcId="{E56F7CD1-6D14-4EB1-B74A-7E50A3CE311E}" destId="{9896D08E-F846-4BD9-8532-DD0439928232}" srcOrd="10" destOrd="0" presId="urn:microsoft.com/office/officeart/2008/layout/LinedList"/>
    <dgm:cxn modelId="{C5A2D90E-8880-4B99-AD3E-9A2BA3D49DDF}" type="presParOf" srcId="{E56F7CD1-6D14-4EB1-B74A-7E50A3CE311E}" destId="{3C86FD30-3559-445B-8ABF-1A714FD87C6F}" srcOrd="11" destOrd="0" presId="urn:microsoft.com/office/officeart/2008/layout/LinedList"/>
    <dgm:cxn modelId="{6317F27E-A5F9-47C0-B0EC-54B963071C81}" type="presParOf" srcId="{3C86FD30-3559-445B-8ABF-1A714FD87C6F}" destId="{BD431E7B-A1DB-4AE8-9F23-D140F7A9579F}" srcOrd="0" destOrd="0" presId="urn:microsoft.com/office/officeart/2008/layout/LinedList"/>
    <dgm:cxn modelId="{62853B61-DAF8-45CF-BADA-ECE5734DAFDC}" type="presParOf" srcId="{3C86FD30-3559-445B-8ABF-1A714FD87C6F}" destId="{33413369-C818-4AAF-8961-C6C5B0F20F57}" srcOrd="1" destOrd="0" presId="urn:microsoft.com/office/officeart/2008/layout/LinedList"/>
    <dgm:cxn modelId="{1D798431-6BC2-4A61-9990-B239F897AE83}" type="presParOf" srcId="{E56F7CD1-6D14-4EB1-B74A-7E50A3CE311E}" destId="{7E70E3EA-4234-4179-90C1-F4CB04DD6E1A}" srcOrd="12" destOrd="0" presId="urn:microsoft.com/office/officeart/2008/layout/LinedList"/>
    <dgm:cxn modelId="{3815A244-4330-41F5-86FF-436CE51EF542}" type="presParOf" srcId="{E56F7CD1-6D14-4EB1-B74A-7E50A3CE311E}" destId="{8D69826C-222B-44A4-A970-F351C8E2FD2A}" srcOrd="13" destOrd="0" presId="urn:microsoft.com/office/officeart/2008/layout/LinedList"/>
    <dgm:cxn modelId="{C8FB5B41-116E-41EF-8B1D-0129D675E634}" type="presParOf" srcId="{8D69826C-222B-44A4-A970-F351C8E2FD2A}" destId="{318D3D46-679B-4B22-8854-E6F4C0698907}" srcOrd="0" destOrd="0" presId="urn:microsoft.com/office/officeart/2008/layout/LinedList"/>
    <dgm:cxn modelId="{DF90457B-CC54-4908-A9F5-B7B0F1FCAC82}" type="presParOf" srcId="{8D69826C-222B-44A4-A970-F351C8E2FD2A}" destId="{3E488D41-0131-42D2-9EF8-5E379E625B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B31ED-FB4E-4B88-9F61-250FC6CCBFD7}">
      <dsp:nvSpPr>
        <dsp:cNvPr id="0" name=""/>
        <dsp:cNvSpPr/>
      </dsp:nvSpPr>
      <dsp:spPr>
        <a:xfrm>
          <a:off x="0" y="0"/>
          <a:ext cx="8412480" cy="1117909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b="1" u="sng" kern="1200" dirty="0">
              <a:solidFill>
                <a:schemeClr val="bg1">
                  <a:lumMod val="95000"/>
                </a:schemeClr>
              </a:solidFill>
            </a:rPr>
            <a:t>초기 상태</a:t>
          </a:r>
          <a:r>
            <a:rPr lang="en-US" sz="1700" kern="1200" dirty="0">
              <a:solidFill>
                <a:schemeClr val="bg1">
                  <a:lumMod val="95000"/>
                </a:schemeClr>
              </a:solidFill>
            </a:rPr>
            <a:t>: </a:t>
          </a:r>
          <a:r>
            <a:rPr lang="ko-KR" sz="1700" kern="1200" dirty="0">
              <a:solidFill>
                <a:schemeClr val="bg1">
                  <a:lumMod val="95000"/>
                </a:schemeClr>
              </a:solidFill>
            </a:rPr>
            <a:t>차단기는 닫혀 있으며</a:t>
          </a:r>
          <a:r>
            <a:rPr lang="en-US" sz="1700" kern="1200" dirty="0">
              <a:solidFill>
                <a:schemeClr val="bg1">
                  <a:lumMod val="95000"/>
                </a:schemeClr>
              </a:solidFill>
            </a:rPr>
            <a:t>,</a:t>
          </a:r>
          <a:r>
            <a:rPr lang="ko-KR" sz="1700" kern="1200" dirty="0">
              <a:solidFill>
                <a:schemeClr val="bg1">
                  <a:lumMod val="95000"/>
                </a:schemeClr>
              </a:solidFill>
            </a:rPr>
            <a:t> 빨간 </a:t>
          </a:r>
          <a:r>
            <a:rPr lang="en-US" sz="1700" kern="1200" dirty="0">
              <a:solidFill>
                <a:schemeClr val="bg1">
                  <a:lumMod val="95000"/>
                </a:schemeClr>
              </a:solidFill>
            </a:rPr>
            <a:t>LED</a:t>
          </a:r>
          <a:r>
            <a:rPr lang="ko-KR" sz="1700" kern="1200" dirty="0">
              <a:solidFill>
                <a:schemeClr val="bg1">
                  <a:lumMod val="95000"/>
                </a:schemeClr>
              </a:solidFill>
            </a:rPr>
            <a:t> </a:t>
          </a:r>
          <a:r>
            <a:rPr lang="en-US" sz="1700" kern="1200" dirty="0">
              <a:solidFill>
                <a:schemeClr val="bg1">
                  <a:lumMod val="95000"/>
                </a:schemeClr>
              </a:solidFill>
            </a:rPr>
            <a:t>ON</a:t>
          </a:r>
        </a:p>
      </dsp:txBody>
      <dsp:txXfrm>
        <a:off x="32742" y="32742"/>
        <a:ext cx="7111706" cy="1052425"/>
      </dsp:txXfrm>
    </dsp:sp>
    <dsp:sp modelId="{E7F14CE2-7B73-4606-A759-F79A9ED513B4}">
      <dsp:nvSpPr>
        <dsp:cNvPr id="0" name=""/>
        <dsp:cNvSpPr/>
      </dsp:nvSpPr>
      <dsp:spPr>
        <a:xfrm>
          <a:off x="704545" y="1321165"/>
          <a:ext cx="8412480" cy="1117909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b="1" u="sng" kern="1200"/>
            <a:t>차단기 열기</a:t>
          </a:r>
          <a:r>
            <a:rPr lang="en-US" sz="1700" kern="1200"/>
            <a:t>: </a:t>
          </a:r>
          <a:r>
            <a:rPr lang="ko-KR" sz="1700" kern="1200"/>
            <a:t>스위치를 누르면 차단기가 </a:t>
          </a:r>
          <a:r>
            <a:rPr lang="en-US" sz="1700" kern="1200"/>
            <a:t>90</a:t>
          </a:r>
          <a:r>
            <a:rPr lang="ko-KR" sz="1700" kern="1200"/>
            <a:t>도 올라가고 녹색 </a:t>
          </a:r>
          <a:r>
            <a:rPr lang="en-US" sz="1700" kern="1200"/>
            <a:t>LED ON</a:t>
          </a:r>
        </a:p>
      </dsp:txBody>
      <dsp:txXfrm>
        <a:off x="737287" y="1353907"/>
        <a:ext cx="6915809" cy="1052425"/>
      </dsp:txXfrm>
    </dsp:sp>
    <dsp:sp modelId="{9F3BF212-0E84-4643-BAA6-64BE3C176006}">
      <dsp:nvSpPr>
        <dsp:cNvPr id="0" name=""/>
        <dsp:cNvSpPr/>
      </dsp:nvSpPr>
      <dsp:spPr>
        <a:xfrm>
          <a:off x="1398574" y="2642331"/>
          <a:ext cx="8412480" cy="1117909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b="1" u="sng" kern="1200"/>
            <a:t>차량 감지</a:t>
          </a:r>
          <a:r>
            <a:rPr lang="en-US" sz="1700" kern="1200"/>
            <a:t>: </a:t>
          </a:r>
          <a:r>
            <a:rPr lang="ko-KR" sz="1700" kern="1200"/>
            <a:t>차량이 감지되면 녹색 </a:t>
          </a:r>
          <a:r>
            <a:rPr lang="en-US" sz="1700" kern="1200"/>
            <a:t>LED OFF </a:t>
          </a:r>
          <a:br>
            <a:rPr lang="en-US" sz="1700" kern="1200"/>
          </a:br>
          <a:r>
            <a:rPr lang="en-US" sz="1700" kern="1200"/>
            <a:t>(</a:t>
          </a:r>
          <a:r>
            <a:rPr lang="ko-KR" sz="1700" kern="1200"/>
            <a:t>조도센서가 차량의 그림자를 감지하면서 차량이 진입한 것으로 판단</a:t>
          </a:r>
          <a:r>
            <a:rPr lang="en-US" sz="1700" kern="1200"/>
            <a:t>)</a:t>
          </a:r>
        </a:p>
      </dsp:txBody>
      <dsp:txXfrm>
        <a:off x="1431316" y="2675073"/>
        <a:ext cx="6926325" cy="1052425"/>
      </dsp:txXfrm>
    </dsp:sp>
    <dsp:sp modelId="{58FA99BE-2ECF-49F7-A83D-ED2A1A37992D}">
      <dsp:nvSpPr>
        <dsp:cNvPr id="0" name=""/>
        <dsp:cNvSpPr/>
      </dsp:nvSpPr>
      <dsp:spPr>
        <a:xfrm>
          <a:off x="2103119" y="3963496"/>
          <a:ext cx="8412480" cy="1117909"/>
        </a:xfrm>
        <a:prstGeom prst="roundRect">
          <a:avLst>
            <a:gd name="adj" fmla="val 1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b="1" u="sng" kern="1200"/>
            <a:t>자동 닫힘</a:t>
          </a:r>
          <a:r>
            <a:rPr lang="en-US" sz="1700" kern="1200"/>
            <a:t>: </a:t>
          </a:r>
          <a:r>
            <a:rPr lang="ko-KR" sz="1700" kern="1200"/>
            <a:t>차량이 들어오면</a:t>
          </a:r>
          <a:r>
            <a:rPr lang="en-US" sz="1700" kern="1200"/>
            <a:t>, </a:t>
          </a:r>
          <a:r>
            <a:rPr lang="ko-KR" sz="1700" kern="1200"/>
            <a:t>부저에서 소리가 나며 빨간 </a:t>
          </a:r>
          <a:r>
            <a:rPr lang="en-US" sz="1700" kern="1200"/>
            <a:t>LED ON</a:t>
          </a:r>
        </a:p>
      </dsp:txBody>
      <dsp:txXfrm>
        <a:off x="2135861" y="3996238"/>
        <a:ext cx="6915809" cy="1052425"/>
      </dsp:txXfrm>
    </dsp:sp>
    <dsp:sp modelId="{70357BC1-8AE6-45BC-BFCA-2ECCAA3CC6BE}">
      <dsp:nvSpPr>
        <dsp:cNvPr id="0" name=""/>
        <dsp:cNvSpPr/>
      </dsp:nvSpPr>
      <dsp:spPr>
        <a:xfrm>
          <a:off x="27710" y="856216"/>
          <a:ext cx="726641" cy="7266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191204" y="856216"/>
        <a:ext cx="399653" cy="546797"/>
      </dsp:txXfrm>
    </dsp:sp>
    <dsp:sp modelId="{BA4CDE6C-EDB9-4984-890D-459754593DEB}">
      <dsp:nvSpPr>
        <dsp:cNvPr id="0" name=""/>
        <dsp:cNvSpPr/>
      </dsp:nvSpPr>
      <dsp:spPr>
        <a:xfrm>
          <a:off x="720440" y="2177382"/>
          <a:ext cx="726641" cy="7266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83934" y="2177382"/>
        <a:ext cx="399653" cy="546797"/>
      </dsp:txXfrm>
    </dsp:sp>
    <dsp:sp modelId="{B8DDFEC3-1749-4E97-958F-3C59D95F46A1}">
      <dsp:nvSpPr>
        <dsp:cNvPr id="0" name=""/>
        <dsp:cNvSpPr/>
      </dsp:nvSpPr>
      <dsp:spPr>
        <a:xfrm>
          <a:off x="1408998" y="3535490"/>
          <a:ext cx="726641" cy="72664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1572492" y="3535490"/>
        <a:ext cx="399653" cy="5467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23CE6-506E-4839-B31F-801D10CB48D2}">
      <dsp:nvSpPr>
        <dsp:cNvPr id="0" name=""/>
        <dsp:cNvSpPr/>
      </dsp:nvSpPr>
      <dsp:spPr>
        <a:xfrm>
          <a:off x="0" y="594"/>
          <a:ext cx="10514012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AB108A-A3DC-4D66-9215-2FA4C8DE3A63}">
      <dsp:nvSpPr>
        <dsp:cNvPr id="0" name=""/>
        <dsp:cNvSpPr/>
      </dsp:nvSpPr>
      <dsp:spPr>
        <a:xfrm>
          <a:off x="0" y="594"/>
          <a:ext cx="10514012" cy="69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- </a:t>
          </a:r>
          <a:r>
            <a:rPr lang="ko-KR" sz="2400" kern="1200" dirty="0" err="1"/>
            <a:t>아두이노</a:t>
          </a:r>
          <a:r>
            <a:rPr lang="ko-KR" sz="2400" kern="1200" dirty="0"/>
            <a:t> </a:t>
          </a:r>
          <a:r>
            <a:rPr lang="ko-KR" sz="2400" kern="1200" dirty="0" err="1"/>
            <a:t>우노</a:t>
          </a:r>
          <a:endParaRPr lang="en-US" sz="2400" kern="1200" dirty="0"/>
        </a:p>
      </dsp:txBody>
      <dsp:txXfrm>
        <a:off x="0" y="594"/>
        <a:ext cx="10514012" cy="696062"/>
      </dsp:txXfrm>
    </dsp:sp>
    <dsp:sp modelId="{33EBDE5E-19CF-46C1-B479-4649FB339EB3}">
      <dsp:nvSpPr>
        <dsp:cNvPr id="0" name=""/>
        <dsp:cNvSpPr/>
      </dsp:nvSpPr>
      <dsp:spPr>
        <a:xfrm>
          <a:off x="0" y="696657"/>
          <a:ext cx="10514012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F1ACAD-83C6-42B9-8468-8F7CB3D5DF27}">
      <dsp:nvSpPr>
        <dsp:cNvPr id="0" name=""/>
        <dsp:cNvSpPr/>
      </dsp:nvSpPr>
      <dsp:spPr>
        <a:xfrm>
          <a:off x="0" y="696657"/>
          <a:ext cx="10514012" cy="69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- </a:t>
          </a:r>
          <a:r>
            <a:rPr lang="ko-KR" sz="2400" kern="1200" dirty="0" err="1"/>
            <a:t>부저</a:t>
          </a:r>
          <a:endParaRPr lang="en-US" sz="2400" kern="1200" dirty="0"/>
        </a:p>
      </dsp:txBody>
      <dsp:txXfrm>
        <a:off x="0" y="696657"/>
        <a:ext cx="10514012" cy="696062"/>
      </dsp:txXfrm>
    </dsp:sp>
    <dsp:sp modelId="{D68DCB0B-6792-49A2-9A33-F6E57EDF8AB3}">
      <dsp:nvSpPr>
        <dsp:cNvPr id="0" name=""/>
        <dsp:cNvSpPr/>
      </dsp:nvSpPr>
      <dsp:spPr>
        <a:xfrm>
          <a:off x="0" y="1392719"/>
          <a:ext cx="10514012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8ACDCE-9617-4C24-B73C-1F94A4FDE65D}">
      <dsp:nvSpPr>
        <dsp:cNvPr id="0" name=""/>
        <dsp:cNvSpPr/>
      </dsp:nvSpPr>
      <dsp:spPr>
        <a:xfrm>
          <a:off x="0" y="1392719"/>
          <a:ext cx="10514012" cy="69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- </a:t>
          </a:r>
          <a:r>
            <a:rPr lang="ko-KR" sz="2400" kern="1200" dirty="0"/>
            <a:t>서브 모터</a:t>
          </a:r>
          <a:endParaRPr lang="en-US" sz="2400" kern="1200" dirty="0"/>
        </a:p>
      </dsp:txBody>
      <dsp:txXfrm>
        <a:off x="0" y="1392719"/>
        <a:ext cx="10514012" cy="696062"/>
      </dsp:txXfrm>
    </dsp:sp>
    <dsp:sp modelId="{5A4D87FB-DE50-4DD8-B95B-07779F83FD70}">
      <dsp:nvSpPr>
        <dsp:cNvPr id="0" name=""/>
        <dsp:cNvSpPr/>
      </dsp:nvSpPr>
      <dsp:spPr>
        <a:xfrm>
          <a:off x="0" y="2088781"/>
          <a:ext cx="10514012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CBB47B-DD95-4C4A-8349-3F92F593D3E1}">
      <dsp:nvSpPr>
        <dsp:cNvPr id="0" name=""/>
        <dsp:cNvSpPr/>
      </dsp:nvSpPr>
      <dsp:spPr>
        <a:xfrm>
          <a:off x="0" y="2088781"/>
          <a:ext cx="10514012" cy="69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- </a:t>
          </a:r>
          <a:r>
            <a:rPr lang="ko-KR" sz="2400" kern="1200" dirty="0"/>
            <a:t>스위치</a:t>
          </a:r>
          <a:endParaRPr lang="en-US" sz="2400" kern="1200" dirty="0"/>
        </a:p>
      </dsp:txBody>
      <dsp:txXfrm>
        <a:off x="0" y="2088781"/>
        <a:ext cx="10514012" cy="696062"/>
      </dsp:txXfrm>
    </dsp:sp>
    <dsp:sp modelId="{E61A0553-3592-48E5-A5E8-ECBCFBFF1EF2}">
      <dsp:nvSpPr>
        <dsp:cNvPr id="0" name=""/>
        <dsp:cNvSpPr/>
      </dsp:nvSpPr>
      <dsp:spPr>
        <a:xfrm>
          <a:off x="0" y="2784843"/>
          <a:ext cx="10514012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7A7CCB8-A112-4146-8900-0496E415F9F7}">
      <dsp:nvSpPr>
        <dsp:cNvPr id="0" name=""/>
        <dsp:cNvSpPr/>
      </dsp:nvSpPr>
      <dsp:spPr>
        <a:xfrm>
          <a:off x="0" y="2784843"/>
          <a:ext cx="10514012" cy="69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kern="1200" dirty="0"/>
            <a:t>- </a:t>
          </a:r>
          <a:r>
            <a:rPr lang="ko-KR" altLang="en-US" sz="2400" kern="1200" dirty="0"/>
            <a:t>빨간</a:t>
          </a:r>
          <a:r>
            <a:rPr lang="en-US" altLang="ko-KR" sz="2400" kern="1200" dirty="0"/>
            <a:t>, </a:t>
          </a:r>
          <a:r>
            <a:rPr lang="ko-KR" altLang="en-US" sz="2400" kern="1200" dirty="0"/>
            <a:t>녹색 </a:t>
          </a:r>
          <a:r>
            <a:rPr lang="en-US" sz="2400" kern="1200" dirty="0"/>
            <a:t>LED </a:t>
          </a:r>
          <a:r>
            <a:rPr lang="ko-KR" altLang="en-US" sz="2400" kern="1200" dirty="0"/>
            <a:t>각 </a:t>
          </a:r>
          <a:r>
            <a:rPr lang="en-US" altLang="ko-KR" sz="2400" kern="1200" dirty="0"/>
            <a:t>1</a:t>
          </a:r>
          <a:r>
            <a:rPr lang="ko-KR" altLang="en-US" sz="2400" kern="1200" dirty="0"/>
            <a:t>개</a:t>
          </a:r>
          <a:r>
            <a:rPr lang="ko-KR" sz="2400" kern="1200" dirty="0"/>
            <a:t> </a:t>
          </a:r>
          <a:endParaRPr lang="en-US" sz="2400" kern="1200" dirty="0"/>
        </a:p>
      </dsp:txBody>
      <dsp:txXfrm>
        <a:off x="0" y="2784843"/>
        <a:ext cx="10514012" cy="696062"/>
      </dsp:txXfrm>
    </dsp:sp>
    <dsp:sp modelId="{9896D08E-F846-4BD9-8532-DD0439928232}">
      <dsp:nvSpPr>
        <dsp:cNvPr id="0" name=""/>
        <dsp:cNvSpPr/>
      </dsp:nvSpPr>
      <dsp:spPr>
        <a:xfrm>
          <a:off x="0" y="3480905"/>
          <a:ext cx="10514012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D431E7B-A1DB-4AE8-9F23-D140F7A9579F}">
      <dsp:nvSpPr>
        <dsp:cNvPr id="0" name=""/>
        <dsp:cNvSpPr/>
      </dsp:nvSpPr>
      <dsp:spPr>
        <a:xfrm>
          <a:off x="0" y="3480905"/>
          <a:ext cx="10514012" cy="69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LDR(</a:t>
          </a:r>
          <a:r>
            <a:rPr lang="ko-KR" sz="2400" kern="1200" dirty="0"/>
            <a:t>조도센서</a:t>
          </a:r>
          <a:r>
            <a:rPr lang="en-US" sz="2400" kern="1200" dirty="0"/>
            <a:t>)</a:t>
          </a:r>
        </a:p>
      </dsp:txBody>
      <dsp:txXfrm>
        <a:off x="0" y="3480905"/>
        <a:ext cx="10514012" cy="696062"/>
      </dsp:txXfrm>
    </dsp:sp>
    <dsp:sp modelId="{7E70E3EA-4234-4179-90C1-F4CB04DD6E1A}">
      <dsp:nvSpPr>
        <dsp:cNvPr id="0" name=""/>
        <dsp:cNvSpPr/>
      </dsp:nvSpPr>
      <dsp:spPr>
        <a:xfrm>
          <a:off x="0" y="4176967"/>
          <a:ext cx="10514012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8D3D46-679B-4B22-8854-E6F4C0698907}">
      <dsp:nvSpPr>
        <dsp:cNvPr id="0" name=""/>
        <dsp:cNvSpPr/>
      </dsp:nvSpPr>
      <dsp:spPr>
        <a:xfrm>
          <a:off x="0" y="4176967"/>
          <a:ext cx="10514012" cy="69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- 220</a:t>
          </a:r>
          <a:r>
            <a:rPr lang="el-GR" sz="2400" kern="1200" dirty="0"/>
            <a:t>Ω</a:t>
          </a:r>
          <a:r>
            <a:rPr lang="en-US" sz="2400" kern="1200" dirty="0"/>
            <a:t> </a:t>
          </a:r>
          <a:r>
            <a:rPr lang="ko-KR" sz="2400" kern="1200" dirty="0"/>
            <a:t>저항 </a:t>
          </a:r>
          <a:r>
            <a:rPr lang="en-US" sz="2400" kern="1200" dirty="0"/>
            <a:t>2</a:t>
          </a:r>
          <a:r>
            <a:rPr lang="ko-KR" sz="2400" kern="1200" dirty="0"/>
            <a:t>개</a:t>
          </a:r>
          <a:r>
            <a:rPr lang="en-US" sz="2400" kern="1200" dirty="0"/>
            <a:t>, 10k</a:t>
          </a:r>
          <a:r>
            <a:rPr lang="el-GR" sz="2400" kern="1200" dirty="0"/>
            <a:t>Ω</a:t>
          </a:r>
          <a:r>
            <a:rPr lang="en-US" sz="2400" kern="1200" dirty="0"/>
            <a:t> 1</a:t>
          </a:r>
          <a:r>
            <a:rPr lang="ko-KR" sz="2400" kern="1200" dirty="0"/>
            <a:t>개</a:t>
          </a:r>
          <a:endParaRPr lang="en-US" sz="2400" kern="1200" dirty="0"/>
        </a:p>
      </dsp:txBody>
      <dsp:txXfrm>
        <a:off x="0" y="4176967"/>
        <a:ext cx="10514012" cy="696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0F0E8-5E98-4292-80CF-AC2F19DB170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AA4E4-3C69-4104-9A4C-B061F4BDF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3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AA4E4-3C69-4104-9A4C-B061F4BDF25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30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AA4E4-3C69-4104-9A4C-B061F4BDF25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63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474AD-4D9F-FFA9-58FC-528CEA37E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F2B7B4-230D-2E78-8BBC-FC8268595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0C2D3-652F-D39D-BEAD-FF535388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EA93D-76C0-D995-9C04-1D628DD5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01263-E969-8844-B01F-C44C17B2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23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8AB4C-CFD4-393A-7D36-09134853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B0498B-C4F2-4712-1B3F-91DDEDE8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21A83-7C37-8040-9E2C-7636C343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5FC26-55FA-619F-0BB3-20E0373E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360FE-545F-667E-617B-7DCD7BDD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2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FBA4AE-0ADD-4114-2CF6-C94EC4C30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11C0E6-3EFA-7648-4FBF-3E3200AE6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F0246-0275-74DF-C1CA-D53730F7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988CA-D1E6-FD4F-FACF-70E5EBE6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14FD9-927C-9E30-DEED-078E8C89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6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7A5F0-5226-A6C6-0D60-34A1CB55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DEACC-338F-5ED1-C2F2-769FED47210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□ </a:t>
            </a:r>
            <a:r>
              <a:rPr lang="en-US" altLang="ko-KR" dirty="0"/>
              <a:t>///</a:t>
            </a:r>
          </a:p>
          <a:p>
            <a:pPr lvl="0"/>
            <a:r>
              <a:rPr lang="en-US" altLang="ko-KR" dirty="0"/>
              <a:t>  - </a:t>
            </a:r>
            <a:r>
              <a:rPr lang="ko-KR" altLang="en-US" dirty="0"/>
              <a:t>세 번째 수준</a:t>
            </a:r>
            <a:endParaRPr lang="en-US" altLang="ko-KR" dirty="0"/>
          </a:p>
          <a:p>
            <a:pPr lvl="0"/>
            <a:r>
              <a:rPr lang="en-US" altLang="ko-KR" dirty="0"/>
              <a:t>    . </a:t>
            </a:r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E8F31-BCF3-9DAC-D981-30D9EA8A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20638-B557-86DB-E7EA-8783E25C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679B7-2DD7-D82E-DD5C-05ECAFB2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D489A4B-1858-7593-35AD-1F52ABD82082}"/>
              </a:ext>
            </a:extLst>
          </p:cNvPr>
          <p:cNvCxnSpPr/>
          <p:nvPr userDrawn="1"/>
        </p:nvCxnSpPr>
        <p:spPr>
          <a:xfrm>
            <a:off x="838200" y="1026544"/>
            <a:ext cx="1051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49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42D09-DA5A-6EE5-9D14-6396AF0AA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40976-4D3B-C97C-C3AD-26F008EDB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EEB93-30BE-F1AF-C6E1-B98C9036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117F72-5AD2-C6BB-0130-E4D8702E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73151-A154-4C7E-4F92-FFD74EFF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2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0C1-5A2A-DF30-C8E1-6B39C240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F86AA-66DF-9195-312D-DCC64D83E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798636-B148-B23F-57E5-59116717E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F11486-0EC4-6388-E65F-B6B45CC7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B6538-DFA9-1B1B-9CC8-D349E22E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944B01-8BB9-8EED-0FC7-76A73A67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1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7F984-81E1-C572-D153-442803A1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69AA7-E364-9375-2A68-FF5FA13CA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C7466F-EE2F-D635-D295-801B87C96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EE95A0-6CCA-6684-4BF8-DAEB17E44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492B8F-8EBE-2B68-28C6-D92959F96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65D73A-0588-9E5D-645B-80AC0649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E03B69-2692-278F-5936-2154FA52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EC4991-2A31-B818-5374-0C4214D8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9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F2A29-495D-23E7-5BD7-918DE3D0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DA6065-373C-0565-C892-F80EA474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65596E-ED8F-9479-C596-50C53516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60326-52D9-BD4C-4680-CE4D37A7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44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BD43ED-1DDE-9234-9E88-474EE7A7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FC3037-5BC6-DBEA-F51E-0B739F0F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808B0B-8B7B-C7FA-B29B-C641298D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97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EC672-2F04-4A54-B251-1C39362E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36F20-0C2D-FEB9-2F5C-8E3E92674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D0DB7E-D47F-E425-368A-8A016D943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844A71-0444-BCCC-5DDF-9985883D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00458F-C9AF-4629-89E7-5D4623AD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2EF92C-F9A7-E6C8-BAA2-61353C18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24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39832-4B1C-D178-DAFF-C5936968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8344FF-98F8-EB71-3EE7-3EF7C2EF5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C56BEB-BA10-EC8C-E3E0-D00D7F33F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72EC6-0DF5-CEDF-5DC9-301CBF7A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156C18-915A-5C23-890F-03D9ABC6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BF90B7-E921-6C48-50EB-C21CD4C4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67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D451A0-8FB6-D3DD-37E4-AE8952232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/>
              <a:t>////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38D054-903B-60D0-EBB5-499049F74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95557"/>
            <a:ext cx="10515600" cy="508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□ </a:t>
            </a:r>
            <a:r>
              <a:rPr lang="en-US" altLang="ko-KR" dirty="0"/>
              <a:t>////</a:t>
            </a:r>
          </a:p>
          <a:p>
            <a:pPr lvl="0"/>
            <a:r>
              <a:rPr lang="en-US" altLang="ko-KR" dirty="0"/>
              <a:t> - ///</a:t>
            </a:r>
          </a:p>
          <a:p>
            <a:pPr lvl="0"/>
            <a:r>
              <a:rPr lang="en-US" altLang="ko-KR" dirty="0"/>
              <a:t>   . ////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E8CD0-AD61-21B3-80B8-E496D2182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47640-30B7-8C37-97DC-E934D68B8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C23A7-9187-F3B1-2D2C-9C45BBF6E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1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234EB7-AB7C-ECBF-9BBA-211A992A9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025" y="577619"/>
            <a:ext cx="4856471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6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</a:t>
            </a:r>
            <a:r>
              <a:rPr lang="ko-KR" altLang="en-US" sz="36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조</a:t>
            </a:r>
            <a:br>
              <a:rPr lang="en-US" altLang="ko-KR" sz="36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36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altLang="ko-KR" sz="36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스마트 주차장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DC2B77-7B58-C22D-19A6-1EDD7B88A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6025" y="1049530"/>
            <a:ext cx="1250055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latinLnBrk="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algn="l" latinLnBrk="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dirty="0"/>
              <a:t>신예성</a:t>
            </a:r>
            <a:endParaRPr lang="en-US" altLang="ko-KR" sz="2000" dirty="0"/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황윤하</a:t>
            </a:r>
            <a:endParaRPr lang="en-US" altLang="ko-KR" sz="2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E27B46C-4CC2-7812-3F74-8A7B07B24F7A}"/>
              </a:ext>
            </a:extLst>
          </p:cNvPr>
          <p:cNvSpPr txBox="1">
            <a:spLocks/>
          </p:cNvSpPr>
          <p:nvPr/>
        </p:nvSpPr>
        <p:spPr>
          <a:xfrm>
            <a:off x="8285985" y="3077169"/>
            <a:ext cx="4067175" cy="592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4</a:t>
            </a:r>
            <a:r>
              <a:rPr lang="ko-KR" altLang="en-US" sz="2800" dirty="0"/>
              <a:t>주차 발표</a:t>
            </a:r>
          </a:p>
        </p:txBody>
      </p:sp>
    </p:spTree>
    <p:extLst>
      <p:ext uri="{BB962C8B-B14F-4D97-AF65-F5344CB8AC3E}">
        <p14:creationId xmlns:p14="http://schemas.microsoft.com/office/powerpoint/2010/main" val="41427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2D014-61F9-8E58-78DA-C4D6F9406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206C9-A534-5964-3BDB-345E66D00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407"/>
          </a:xfrm>
        </p:spPr>
        <p:txBody>
          <a:bodyPr anchor="ctr">
            <a:normAutofit/>
          </a:bodyPr>
          <a:lstStyle/>
          <a:p>
            <a:r>
              <a:rPr lang="ko-KR" altLang="en-US" b="1" dirty="0"/>
              <a:t>작동방식</a:t>
            </a:r>
          </a:p>
        </p:txBody>
      </p:sp>
      <p:graphicFrame>
        <p:nvGraphicFramePr>
          <p:cNvPr id="16" name="내용 개체 틀 2">
            <a:extLst>
              <a:ext uri="{FF2B5EF4-FFF2-40B4-BE49-F238E27FC236}">
                <a16:creationId xmlns:a16="http://schemas.microsoft.com/office/drawing/2014/main" id="{D748FDE2-99FE-44BC-FDEE-2E96A00DCB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709882"/>
              </p:ext>
            </p:extLst>
          </p:nvPr>
        </p:nvGraphicFramePr>
        <p:xfrm>
          <a:off x="838200" y="1095557"/>
          <a:ext cx="10515600" cy="5081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245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580200-DE3B-B5DD-AE92-8ECFE8F84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1">
            <a:extLst>
              <a:ext uri="{FF2B5EF4-FFF2-40B4-BE49-F238E27FC236}">
                <a16:creationId xmlns:a16="http://schemas.microsoft.com/office/drawing/2014/main" id="{1D2C85F1-A25E-ACF0-F435-AF8D6EFBD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35585" y="871147"/>
            <a:ext cx="0" cy="5114714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내용 개체 틀 2">
            <a:extLst>
              <a:ext uri="{FF2B5EF4-FFF2-40B4-BE49-F238E27FC236}">
                <a16:creationId xmlns:a16="http://schemas.microsoft.com/office/drawing/2014/main" id="{A38953F6-06C5-8EDB-40F1-2B91A7AA6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3036088"/>
              </p:ext>
            </p:extLst>
          </p:nvPr>
        </p:nvGraphicFramePr>
        <p:xfrm>
          <a:off x="839788" y="1187450"/>
          <a:ext cx="10514012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제목 1">
            <a:extLst>
              <a:ext uri="{FF2B5EF4-FFF2-40B4-BE49-F238E27FC236}">
                <a16:creationId xmlns:a16="http://schemas.microsoft.com/office/drawing/2014/main" id="{D7C8DEC7-8D08-317C-486A-E0B89DA3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407"/>
          </a:xfrm>
        </p:spPr>
        <p:txBody>
          <a:bodyPr anchor="ctr">
            <a:normAutofit/>
          </a:bodyPr>
          <a:lstStyle/>
          <a:p>
            <a:r>
              <a:rPr lang="ko-KR" altLang="en-US" b="1" dirty="0"/>
              <a:t>사용한 부품</a:t>
            </a:r>
          </a:p>
        </p:txBody>
      </p:sp>
    </p:spTree>
    <p:extLst>
      <p:ext uri="{BB962C8B-B14F-4D97-AF65-F5344CB8AC3E}">
        <p14:creationId xmlns:p14="http://schemas.microsoft.com/office/powerpoint/2010/main" val="412089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84DC9A-1391-D8A3-AD10-6A26C5E9F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EB22265-7837-38D5-F160-5A6D8717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3115160"/>
            <a:ext cx="3700948" cy="8591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ko-KR" altLang="en-US" sz="4000" b="1" dirty="0">
                <a:solidFill>
                  <a:srgbClr val="FFFFFF"/>
                </a:solidFill>
              </a:rPr>
              <a:t>회</a:t>
            </a:r>
            <a:r>
              <a:rPr lang="ko-KR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로 연결 방법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48E3CB85-3031-48ED-FC9A-CCB8E3E156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00550" y="-10142"/>
            <a:ext cx="7788401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-22860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800" b="1" i="0" u="none" strike="noStrike" cap="none" normalizeH="0" baseline="0" dirty="0" err="1">
                <a:ln>
                  <a:noFill/>
                </a:ln>
                <a:effectLst/>
              </a:rPr>
              <a:t>서보모터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R="0" lvl="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effectLst/>
              </a:rPr>
              <a:t>    황색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/</a:t>
            </a:r>
            <a:r>
              <a:rPr kumimoji="0" lang="ko-KR" altLang="en-US" sz="1800" b="1" i="0" u="none" strike="noStrike" cap="none" normalizeH="0" baseline="0" dirty="0" err="1">
                <a:ln>
                  <a:noFill/>
                </a:ln>
                <a:effectLst/>
              </a:rPr>
              <a:t>황색선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effectLst/>
              </a:rPr>
              <a:t>신호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):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</a:rPr>
              <a:t>디지털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9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</a:rPr>
              <a:t>번 핀</a:t>
            </a:r>
          </a:p>
          <a:p>
            <a:pPr marR="0" lvl="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effectLst/>
              </a:rPr>
              <a:t>    빨간색선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effectLst/>
              </a:rPr>
              <a:t>전원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):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 5V</a:t>
            </a:r>
          </a:p>
          <a:p>
            <a:pPr marR="0" lvl="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effectLst/>
              </a:rPr>
              <a:t>    </a:t>
            </a:r>
            <a:r>
              <a:rPr kumimoji="0" lang="ko-KR" altLang="en-US" sz="1800" b="1" i="0" u="none" strike="noStrike" cap="none" normalizeH="0" baseline="0" dirty="0" err="1">
                <a:ln>
                  <a:noFill/>
                </a:ln>
                <a:effectLst/>
              </a:rPr>
              <a:t>갈색선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(GND):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 GND</a:t>
            </a:r>
          </a:p>
          <a:p>
            <a:pPr marL="0" marR="0" lvl="0" indent="-22860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effectLst/>
              </a:rPr>
              <a:t>빨간색 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LED: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ko-KR" sz="1800" b="1" dirty="0"/>
              <a:t>    LED 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+ 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</a:rPr>
              <a:t>저항을 거쳐 디지털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4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</a:rPr>
              <a:t>번 핀</a:t>
            </a:r>
          </a:p>
          <a:p>
            <a:pPr marR="0" lvl="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ko-KR" sz="1800" b="1" dirty="0"/>
              <a:t>    LED 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-  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 GND</a:t>
            </a:r>
          </a:p>
          <a:p>
            <a:pPr marL="0" marR="0" lvl="0" indent="-22860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effectLst/>
              </a:rPr>
              <a:t>초록색 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LED: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lvl="0" fontAlgn="base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1800" b="1" dirty="0"/>
              <a:t>    LED +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</a:rPr>
              <a:t>저항을 거쳐 디지털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5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</a:rPr>
              <a:t>번 핀</a:t>
            </a:r>
          </a:p>
          <a:p>
            <a:pPr lvl="0" fontAlgn="base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1800" b="1" dirty="0"/>
              <a:t>    LED –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GND</a:t>
            </a:r>
          </a:p>
          <a:p>
            <a:pPr lvl="0" indent="-228600" fontAlgn="base" latinLnBrk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effectLst/>
              </a:rPr>
              <a:t>스위치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effectLst/>
              </a:rPr>
              <a:t>버튼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):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effectLst/>
              </a:rPr>
              <a:t>    한쪽 다리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</a:rPr>
              <a:t>디지털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2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</a:rPr>
              <a:t>번 핀</a:t>
            </a:r>
          </a:p>
          <a:p>
            <a:pPr marR="0" lvl="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effectLst/>
              </a:rPr>
              <a:t>    다른 쪽 다리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 GND</a:t>
            </a:r>
          </a:p>
          <a:p>
            <a:pPr marL="0" marR="0" lvl="0" indent="-22860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800" b="1" i="0" u="none" strike="noStrike" cap="none" normalizeH="0" baseline="0" dirty="0" err="1">
                <a:ln>
                  <a:noFill/>
                </a:ln>
                <a:effectLst/>
              </a:rPr>
              <a:t>부저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ko-KR" altLang="en-US" sz="1800" b="1" dirty="0"/>
              <a:t>    </a:t>
            </a:r>
            <a:r>
              <a:rPr lang="ko-KR" altLang="en-US" sz="1800" b="1" dirty="0" err="1"/>
              <a:t>부저</a:t>
            </a:r>
            <a:r>
              <a:rPr lang="en-US" altLang="ko-KR" sz="1800" b="1" dirty="0"/>
              <a:t> 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+ 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</a:rPr>
              <a:t>디지털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8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</a:rPr>
              <a:t>번 핀</a:t>
            </a:r>
          </a:p>
          <a:p>
            <a:pPr marR="0" lvl="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effectLst/>
              </a:rPr>
              <a:t>    </a:t>
            </a:r>
            <a:r>
              <a:rPr kumimoji="0" lang="ko-KR" altLang="en-US" sz="1800" b="1" i="0" u="none" strike="noStrike" cap="none" normalizeH="0" baseline="0" dirty="0" err="1">
                <a:ln>
                  <a:noFill/>
                </a:ln>
                <a:effectLst/>
              </a:rPr>
              <a:t>부저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 - 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 GND</a:t>
            </a:r>
          </a:p>
          <a:p>
            <a:pPr marL="0" marR="0" lvl="0" indent="-22860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effectLst/>
              </a:rPr>
              <a:t>조도센서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(LDR):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effectLst/>
              </a:rPr>
              <a:t>    한쪽 다리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 5V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</a:rPr>
              <a:t>와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A0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</a:rPr>
              <a:t>핀에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10kΩ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</a:rPr>
              <a:t>저항을 연결</a:t>
            </a:r>
          </a:p>
          <a:p>
            <a:pPr marR="0" lvl="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effectLst/>
              </a:rPr>
              <a:t>    다른 쪽 다리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</a:rPr>
              <a:t> GND</a:t>
            </a:r>
          </a:p>
          <a:p>
            <a:pPr marL="0" marR="0" lvl="0" indent="-22860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42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5C953-82B5-FF8C-54A0-4449862EA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39432-63C7-23E3-64C1-CCD4FE67D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376011"/>
            <a:ext cx="10515600" cy="592407"/>
          </a:xfrm>
        </p:spPr>
        <p:txBody>
          <a:bodyPr/>
          <a:lstStyle/>
          <a:p>
            <a:r>
              <a:rPr lang="ko-KR" altLang="en-US" b="1" dirty="0"/>
              <a:t>코드</a:t>
            </a:r>
          </a:p>
        </p:txBody>
      </p:sp>
      <p:pic>
        <p:nvPicPr>
          <p:cNvPr id="7" name="내용 개체 틀 6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ED9EDDC-DF4A-076D-80C7-A1EEECDCE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7436" y="1104900"/>
            <a:ext cx="3806934" cy="5072063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5AE872F-4FDF-C810-E32A-A64BDC449EEB}"/>
              </a:ext>
            </a:extLst>
          </p:cNvPr>
          <p:cNvSpPr txBox="1">
            <a:spLocks/>
          </p:cNvSpPr>
          <p:nvPr/>
        </p:nvSpPr>
        <p:spPr>
          <a:xfrm>
            <a:off x="838200" y="1095375"/>
            <a:ext cx="10515600" cy="508158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j-lt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0384038-9936-83B6-811E-D99922BAB1B9}"/>
              </a:ext>
            </a:extLst>
          </p:cNvPr>
          <p:cNvSpPr/>
          <p:nvPr/>
        </p:nvSpPr>
        <p:spPr>
          <a:xfrm>
            <a:off x="2171700" y="1095375"/>
            <a:ext cx="962025" cy="108585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C33C300-A6D8-B215-F71B-A7CC14715D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121259" y="1104900"/>
            <a:ext cx="3870216" cy="5072064"/>
          </a:xfrm>
          <a:prstGeom prst="rect">
            <a:avLst/>
          </a:prstGeom>
        </p:spPr>
      </p:pic>
      <p:pic>
        <p:nvPicPr>
          <p:cNvPr id="16" name="그림 15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F6A7DB3-F826-AF09-DDE8-754591DBA4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0733" y="1118992"/>
            <a:ext cx="3806935" cy="504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2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86ABE4-51E0-C680-88EA-2E1C1146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186" y="1674520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b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ko-KR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5E0157F-A652-5D09-063C-6554A9827AB0}"/>
              </a:ext>
            </a:extLst>
          </p:cNvPr>
          <p:cNvSpPr txBox="1">
            <a:spLocks/>
          </p:cNvSpPr>
          <p:nvPr/>
        </p:nvSpPr>
        <p:spPr>
          <a:xfrm>
            <a:off x="1226122" y="3417516"/>
            <a:ext cx="10515600" cy="59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ko-KR" altLang="en-US" sz="4000" b="1" dirty="0">
                <a:solidFill>
                  <a:schemeClr val="bg1"/>
                </a:solidFill>
              </a:rPr>
              <a:t>실행 결과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4C07901-BDDF-CE42-6130-F62562ED26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9195" y="272380"/>
            <a:ext cx="5304523" cy="298644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58D189E-1B95-459E-3DD9-5FE5130875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9195" y="3555309"/>
            <a:ext cx="5322527" cy="2996583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3A3D8ECA-3283-83BB-71B8-825767A6B1FD}"/>
              </a:ext>
            </a:extLst>
          </p:cNvPr>
          <p:cNvGrpSpPr/>
          <p:nvPr/>
        </p:nvGrpSpPr>
        <p:grpSpPr>
          <a:xfrm rot="16200000">
            <a:off x="5582151" y="4642116"/>
            <a:ext cx="726641" cy="726641"/>
            <a:chOff x="27710" y="856216"/>
            <a:chExt cx="726641" cy="726641"/>
          </a:xfrm>
        </p:grpSpPr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26F8771F-A828-0620-CB17-B4734E4E14AC}"/>
                </a:ext>
              </a:extLst>
            </p:cNvPr>
            <p:cNvSpPr/>
            <p:nvPr/>
          </p:nvSpPr>
          <p:spPr>
            <a:xfrm>
              <a:off x="27710" y="856216"/>
              <a:ext cx="726641" cy="726641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27" name="화살표: 아래쪽 4">
              <a:extLst>
                <a:ext uri="{FF2B5EF4-FFF2-40B4-BE49-F238E27FC236}">
                  <a16:creationId xmlns:a16="http://schemas.microsoft.com/office/drawing/2014/main" id="{B6B615D5-9D48-5193-6BAE-C029CABCA826}"/>
                </a:ext>
              </a:extLst>
            </p:cNvPr>
            <p:cNvSpPr txBox="1"/>
            <p:nvPr/>
          </p:nvSpPr>
          <p:spPr>
            <a:xfrm>
              <a:off x="191204" y="856216"/>
              <a:ext cx="399653" cy="5467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9210" tIns="29210" rIns="29210" bIns="2921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300" kern="1200"/>
            </a:p>
          </p:txBody>
        </p:sp>
      </p:grp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8FEC97B8-CE00-60FE-ADEA-50DB7B1DBE95}"/>
              </a:ext>
            </a:extLst>
          </p:cNvPr>
          <p:cNvSpPr/>
          <p:nvPr/>
        </p:nvSpPr>
        <p:spPr>
          <a:xfrm rot="16200000">
            <a:off x="5582151" y="1402282"/>
            <a:ext cx="726641" cy="726641"/>
          </a:xfrm>
          <a:prstGeom prst="downArrow">
            <a:avLst>
              <a:gd name="adj1" fmla="val 55000"/>
              <a:gd name="adj2" fmla="val 45000"/>
            </a:avLst>
          </a:prstGeom>
        </p:spPr>
        <p:style>
          <a:ln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A58502-F3DB-C285-1242-610922EB0FEB}"/>
              </a:ext>
            </a:extLst>
          </p:cNvPr>
          <p:cNvSpPr txBox="1"/>
          <p:nvPr/>
        </p:nvSpPr>
        <p:spPr>
          <a:xfrm>
            <a:off x="4148227" y="1517140"/>
            <a:ext cx="6165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ko-KR" altLang="en-US" sz="2800" b="1" i="0" u="none" strike="noStrike" cap="none" normalizeH="0" baseline="0" dirty="0">
                <a:ln>
                  <a:noFill/>
                </a:ln>
                <a:effectLst/>
              </a:rPr>
              <a:t>초기 상태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B036B4-F036-E326-47EE-FA16C9ED1D64}"/>
              </a:ext>
            </a:extLst>
          </p:cNvPr>
          <p:cNvSpPr txBox="1"/>
          <p:nvPr/>
        </p:nvSpPr>
        <p:spPr>
          <a:xfrm>
            <a:off x="4272918" y="4736981"/>
            <a:ext cx="6165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ko-KR" altLang="en-US" sz="2800" b="1" dirty="0"/>
              <a:t>버튼 입력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E49DC2-1CC8-83C3-713B-CF34F36CF819}"/>
              </a:ext>
            </a:extLst>
          </p:cNvPr>
          <p:cNvSpPr txBox="1"/>
          <p:nvPr/>
        </p:nvSpPr>
        <p:spPr>
          <a:xfrm>
            <a:off x="4148227" y="1517140"/>
            <a:ext cx="61652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base" latinLnBrk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ko-KR" altLang="en-US" sz="2800" b="1" dirty="0"/>
              <a:t>차량감지 및 </a:t>
            </a:r>
            <a:br>
              <a:rPr lang="en-US" altLang="ko-KR" sz="2800" b="1" dirty="0"/>
            </a:br>
            <a:r>
              <a:rPr lang="ko-KR" altLang="en-US" sz="2800" b="1" dirty="0" err="1"/>
              <a:t>자동닫힘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045C74E-38A3-161A-26B3-2D73EF137425}"/>
              </a:ext>
            </a:extLst>
          </p:cNvPr>
          <p:cNvSpPr/>
          <p:nvPr/>
        </p:nvSpPr>
        <p:spPr>
          <a:xfrm>
            <a:off x="7065818" y="877455"/>
            <a:ext cx="1080655" cy="10800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1AD098D-D970-85E4-B68F-A8D84B82B71B}"/>
              </a:ext>
            </a:extLst>
          </p:cNvPr>
          <p:cNvSpPr/>
          <p:nvPr/>
        </p:nvSpPr>
        <p:spPr>
          <a:xfrm>
            <a:off x="7212589" y="4095954"/>
            <a:ext cx="1080655" cy="108005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61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A0D246-A836-85C0-0D84-CA5AFE702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3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3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4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F3858A4-F95B-9456-DE20-0155BFEAFB37}"/>
              </a:ext>
            </a:extLst>
          </p:cNvPr>
          <p:cNvSpPr txBox="1">
            <a:spLocks/>
          </p:cNvSpPr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latinLnBrk="0">
              <a:spcAft>
                <a:spcPts val="600"/>
              </a:spcAft>
            </a:pPr>
            <a:r>
              <a:rPr lang="ko-KR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특이사항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2BDA96-E527-7E5C-8892-3F5CA5C6D123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000" u="none" dirty="0"/>
              <a:t>조도 센서가 제대로 반응을 하지 못한 부분은 </a:t>
            </a:r>
            <a:endParaRPr lang="en-US" altLang="ko-KR" sz="2000" u="none" dirty="0"/>
          </a:p>
          <a:p>
            <a:pPr lvl="0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000" dirty="0"/>
              <a:t>센서 값을 변경해서 쉽게 반응하도록 변경하였으며</a:t>
            </a:r>
            <a:r>
              <a:rPr lang="en-US" altLang="ko-KR" sz="2000" dirty="0"/>
              <a:t>,</a:t>
            </a:r>
            <a:endParaRPr lang="en-US" altLang="ko-KR" sz="2000" u="none" dirty="0"/>
          </a:p>
          <a:p>
            <a:pPr lvl="0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000" u="none" dirty="0"/>
              <a:t>만약 초음파 센서를 사용했다면 빛의 영향이 덜 받기</a:t>
            </a:r>
            <a:endParaRPr lang="en-US" altLang="ko-KR" sz="2000" u="none" dirty="0"/>
          </a:p>
          <a:p>
            <a:pPr lvl="0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000" u="none" dirty="0"/>
              <a:t>때문에 더 정확한 시스템을 만들 수 있었을 것 같습니다</a:t>
            </a:r>
            <a:r>
              <a:rPr lang="en-US" altLang="ko-KR" sz="2000" u="none" dirty="0"/>
              <a:t>.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69CFD40-FA98-EC56-B143-3510A44C7396}"/>
              </a:ext>
            </a:extLst>
          </p:cNvPr>
          <p:cNvSpPr txBox="1">
            <a:spLocks/>
          </p:cNvSpPr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600" kern="1200">
              <a:latin typeface="+mn-lt"/>
              <a:ea typeface="+mn-ea"/>
              <a:cs typeface="+mn-cs"/>
            </a:endParaRPr>
          </a:p>
          <a:p>
            <a:endParaRPr lang="ko-KR" altLang="en-US" sz="1600" kern="1200">
              <a:latin typeface="+mn-lt"/>
              <a:ea typeface="+mn-ea"/>
              <a:cs typeface="+mn-cs"/>
            </a:endParaRPr>
          </a:p>
          <a:p>
            <a:endParaRPr lang="ko-KR" altLang="en-US" sz="1600" kern="1200">
              <a:latin typeface="+mn-lt"/>
              <a:ea typeface="+mn-ea"/>
              <a:cs typeface="+mn-cs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DEB1077-9BBA-77C4-63B4-375B0490AE96}"/>
              </a:ext>
            </a:extLst>
          </p:cNvPr>
          <p:cNvSpPr txBox="1">
            <a:spLocks/>
          </p:cNvSpPr>
          <p:nvPr/>
        </p:nvSpPr>
        <p:spPr>
          <a:xfrm>
            <a:off x="6485622" y="3639379"/>
            <a:ext cx="4223941" cy="3945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7464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266</Words>
  <Application>Microsoft Office PowerPoint</Application>
  <PresentationFormat>와이드스크린</PresentationFormat>
  <Paragraphs>58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5조   스마트 주차장 시스템</vt:lpstr>
      <vt:lpstr>작동방식</vt:lpstr>
      <vt:lpstr>사용한 부품</vt:lpstr>
      <vt:lpstr>회로 연결 방법</vt:lpstr>
      <vt:lpstr>코드</vt:lpstr>
      <vt:lpstr>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신예성</dc:creator>
  <cp:lastModifiedBy>신예성</cp:lastModifiedBy>
  <cp:revision>28</cp:revision>
  <dcterms:created xsi:type="dcterms:W3CDTF">2024-03-16T10:01:58Z</dcterms:created>
  <dcterms:modified xsi:type="dcterms:W3CDTF">2025-09-25T02:32:14Z</dcterms:modified>
</cp:coreProperties>
</file>