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491" r:id="rId3"/>
    <p:sldId id="447" r:id="rId4"/>
    <p:sldId id="448" r:id="rId5"/>
    <p:sldId id="449" r:id="rId6"/>
    <p:sldId id="450" r:id="rId7"/>
    <p:sldId id="451" r:id="rId8"/>
    <p:sldId id="492" r:id="rId9"/>
    <p:sldId id="452" r:id="rId10"/>
    <p:sldId id="496" r:id="rId11"/>
    <p:sldId id="453" r:id="rId12"/>
    <p:sldId id="493" r:id="rId13"/>
    <p:sldId id="454" r:id="rId14"/>
    <p:sldId id="494" r:id="rId15"/>
    <p:sldId id="455" r:id="rId16"/>
    <p:sldId id="456" r:id="rId17"/>
    <p:sldId id="497" r:id="rId18"/>
    <p:sldId id="457" r:id="rId19"/>
    <p:sldId id="498" r:id="rId20"/>
    <p:sldId id="458" r:id="rId21"/>
    <p:sldId id="459" r:id="rId22"/>
    <p:sldId id="460" r:id="rId23"/>
    <p:sldId id="461" r:id="rId24"/>
    <p:sldId id="462" r:id="rId25"/>
    <p:sldId id="463" r:id="rId26"/>
    <p:sldId id="464" r:id="rId27"/>
    <p:sldId id="465" r:id="rId28"/>
    <p:sldId id="467" r:id="rId29"/>
    <p:sldId id="499" r:id="rId30"/>
    <p:sldId id="468" r:id="rId31"/>
    <p:sldId id="469" r:id="rId32"/>
    <p:sldId id="470" r:id="rId33"/>
    <p:sldId id="466" r:id="rId34"/>
    <p:sldId id="471" r:id="rId35"/>
    <p:sldId id="472" r:id="rId36"/>
    <p:sldId id="473" r:id="rId37"/>
    <p:sldId id="474" r:id="rId38"/>
    <p:sldId id="475" r:id="rId39"/>
    <p:sldId id="476" r:id="rId40"/>
    <p:sldId id="477" r:id="rId41"/>
    <p:sldId id="478" r:id="rId42"/>
    <p:sldId id="479" r:id="rId43"/>
    <p:sldId id="480" r:id="rId44"/>
    <p:sldId id="481" r:id="rId45"/>
    <p:sldId id="482" r:id="rId46"/>
    <p:sldId id="483" r:id="rId47"/>
    <p:sldId id="484" r:id="rId48"/>
    <p:sldId id="485" r:id="rId49"/>
    <p:sldId id="486" r:id="rId50"/>
    <p:sldId id="445" r:id="rId51"/>
    <p:sldId id="446" r:id="rId52"/>
    <p:sldId id="441" r:id="rId53"/>
    <p:sldId id="442" r:id="rId54"/>
    <p:sldId id="443" r:id="rId55"/>
    <p:sldId id="444" r:id="rId56"/>
    <p:sldId id="487" r:id="rId57"/>
    <p:sldId id="488" r:id="rId58"/>
    <p:sldId id="489" r:id="rId59"/>
    <p:sldId id="495" r:id="rId60"/>
    <p:sldId id="490" r:id="rId61"/>
    <p:sldId id="372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101" y="-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25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request.at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7481"/>
            <a:ext cx="12192000" cy="91439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8431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Methodlar </a:t>
            </a:r>
            <a:r>
              <a:rPr lang="en-US" dirty="0" err="1" smtClean="0"/>
              <a:t>parametreli</a:t>
            </a:r>
            <a:r>
              <a:rPr lang="en-US" dirty="0" smtClean="0"/>
              <a:t> veya </a:t>
            </a:r>
            <a:r>
              <a:rPr lang="en-US" dirty="0" err="1" smtClean="0"/>
              <a:t>parametsiz</a:t>
            </a:r>
            <a:r>
              <a:rPr lang="en-US" dirty="0" smtClean="0"/>
              <a:t> </a:t>
            </a:r>
            <a:r>
              <a:rPr lang="en-US" dirty="0" err="1" smtClean="0"/>
              <a:t>olabilirler</a:t>
            </a:r>
            <a:r>
              <a:rPr lang="en-US" dirty="0" smtClean="0"/>
              <a:t> ve return </a:t>
            </a:r>
            <a:r>
              <a:rPr lang="en-US" dirty="0" err="1" smtClean="0"/>
              <a:t>tipli</a:t>
            </a:r>
            <a:r>
              <a:rPr lang="en-US" dirty="0" smtClean="0"/>
              <a:t> veya return olmadan bir </a:t>
            </a:r>
            <a:r>
              <a:rPr lang="en-US" dirty="0" err="1" smtClean="0"/>
              <a:t>alanda</a:t>
            </a:r>
            <a:r>
              <a:rPr lang="en-US" dirty="0" smtClean="0"/>
              <a:t> execute edilebilir scope(platform / </a:t>
            </a:r>
            <a:r>
              <a:rPr lang="en-US" dirty="0" err="1" smtClean="0"/>
              <a:t>aralik</a:t>
            </a:r>
            <a:r>
              <a:rPr lang="en-US" dirty="0" smtClean="0"/>
              <a:t>) </a:t>
            </a:r>
            <a:r>
              <a:rPr lang="en-US" dirty="0" err="1" smtClean="0"/>
              <a:t>tur</a:t>
            </a:r>
            <a:endParaRPr lang="en-US" dirty="0" smtClean="0"/>
          </a:p>
          <a:p>
            <a:r>
              <a:rPr lang="en-US" dirty="0" smtClean="0"/>
              <a:t>Icinde execute </a:t>
            </a:r>
            <a:r>
              <a:rPr lang="en-US" dirty="0" err="1" smtClean="0"/>
              <a:t>edebilecegimiz</a:t>
            </a:r>
            <a:r>
              <a:rPr lang="en-US" dirty="0" smtClean="0"/>
              <a:t> code </a:t>
            </a:r>
            <a:r>
              <a:rPr lang="en-US" dirty="0" err="1" smtClean="0"/>
              <a:t>bloklaridir</a:t>
            </a:r>
            <a:endParaRPr lang="tr-T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303" y="2182483"/>
            <a:ext cx="8596668" cy="198240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What is an Object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Obje nedir?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73345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 bir class tan olusan elemandir ve class icindeki tum method ve variable lari kullanmayi saglar.</a:t>
            </a:r>
            <a:endParaRPr lang="tr-T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58" y="1794294"/>
            <a:ext cx="8596668" cy="222248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what is a constructor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constructor nedir? public TestBase(){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}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2235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 class ismini kullanan ve farkli parametreler kabul eden class elemanidir.</a:t>
            </a:r>
          </a:p>
          <a:p>
            <a:r>
              <a:rPr lang="en-US" dirty="0" smtClean="0"/>
              <a:t>Return </a:t>
            </a:r>
            <a:r>
              <a:rPr lang="en-US" dirty="0" err="1" smtClean="0"/>
              <a:t>typelari</a:t>
            </a:r>
            <a:r>
              <a:rPr lang="en-US" dirty="0" smtClean="0"/>
              <a:t> </a:t>
            </a:r>
            <a:r>
              <a:rPr lang="en-US" dirty="0" err="1" smtClean="0"/>
              <a:t>olmaz</a:t>
            </a:r>
            <a:endParaRPr lang="tr-T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092" y="1319842"/>
            <a:ext cx="8596668" cy="278708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static key word in Java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Static anahtar kelimesi ne manaya gelir?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3683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96" y="2858543"/>
            <a:ext cx="8596668" cy="3197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is init block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init block nedir?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Static {   } 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{                      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5111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 </a:t>
            </a:r>
            <a:r>
              <a:rPr lang="en-US" dirty="0" err="1" smtClean="0"/>
              <a:t>obje</a:t>
            </a:r>
            <a:r>
              <a:rPr lang="en-US" dirty="0" smtClean="0"/>
              <a:t> </a:t>
            </a:r>
            <a:r>
              <a:rPr lang="en-US" dirty="0" err="1" smtClean="0"/>
              <a:t>olusturuldugunda</a:t>
            </a:r>
            <a:r>
              <a:rPr lang="en-US" dirty="0" smtClean="0"/>
              <a:t>, init block run eder ve eger static block yoksa en </a:t>
            </a:r>
            <a:r>
              <a:rPr lang="en-US" dirty="0" err="1" smtClean="0"/>
              <a:t>tepede</a:t>
            </a:r>
            <a:r>
              <a:rPr lang="en-US" dirty="0" smtClean="0"/>
              <a:t> olur</a:t>
            </a:r>
            <a:endParaRPr lang="tr-T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15" y="2122098"/>
            <a:ext cx="8596668" cy="219733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</a:t>
            </a:r>
            <a:r>
              <a:rPr lang="en-US" dirty="0" smtClean="0">
                <a:solidFill>
                  <a:schemeClr val="tx1"/>
                </a:solidFill>
              </a:rPr>
              <a:t>static block?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Static block nedir?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6881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block her </a:t>
            </a:r>
            <a:r>
              <a:rPr lang="en-US" dirty="0" err="1" smtClean="0"/>
              <a:t>obje</a:t>
            </a:r>
            <a:r>
              <a:rPr lang="en-US" dirty="0" smtClean="0"/>
              <a:t> </a:t>
            </a:r>
            <a:r>
              <a:rPr lang="en-US" dirty="0" err="1" smtClean="0"/>
              <a:t>olusumunda</a:t>
            </a:r>
            <a:r>
              <a:rPr lang="en-US" dirty="0" smtClean="0"/>
              <a:t> en </a:t>
            </a:r>
            <a:r>
              <a:rPr lang="en-US" dirty="0" err="1" smtClean="0"/>
              <a:t>tepede</a:t>
            </a:r>
            <a:r>
              <a:rPr lang="en-US" dirty="0" smtClean="0"/>
              <a:t> run eder ve ikinci </a:t>
            </a:r>
            <a:r>
              <a:rPr lang="en-US" dirty="0" err="1" smtClean="0"/>
              <a:t>obje</a:t>
            </a:r>
            <a:r>
              <a:rPr lang="en-US" dirty="0" smtClean="0"/>
              <a:t> </a:t>
            </a:r>
            <a:r>
              <a:rPr lang="en-US" dirty="0" err="1" smtClean="0"/>
              <a:t>olusumunda</a:t>
            </a:r>
            <a:r>
              <a:rPr lang="en-US" dirty="0" smtClean="0"/>
              <a:t> bir daha run </a:t>
            </a:r>
            <a:r>
              <a:rPr lang="en-US" dirty="0" err="1" smtClean="0"/>
              <a:t>etmez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82011" y="0"/>
            <a:ext cx="8802522" cy="6857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CONTENTS</a:t>
            </a:r>
          </a:p>
          <a:p>
            <a:r>
              <a:rPr lang="en-US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-Interview Hazirlik 5 </a:t>
            </a:r>
          </a:p>
          <a:p>
            <a:endParaRPr lang="en-US" sz="66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96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66" y="1492370"/>
            <a:ext cx="8596668" cy="253728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Can you describe main method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Main method u tanimlar misiniz?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3126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607" y="1492370"/>
            <a:ext cx="8596668" cy="256948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</a:t>
            </a:r>
            <a:r>
              <a:rPr lang="en-US" dirty="0">
                <a:solidFill>
                  <a:schemeClr val="tx1"/>
                </a:solidFill>
              </a:rPr>
              <a:t>is the difference between overloading and overriding in Java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Overloading ve overriding nedir?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6297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Overloading</a:t>
            </a:r>
            <a:r>
              <a:rPr lang="en-US" dirty="0"/>
              <a:t> occurs when two or more methods in one class have the same method name but different parameters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Ayni classta 2 veya uzeri ayni isimdeki methdolar fakat farkli parametreler ile</a:t>
            </a:r>
            <a:endParaRPr lang="en-US" dirty="0"/>
          </a:p>
          <a:p>
            <a:endParaRPr lang="en-US" i="1" dirty="0" smtClean="0"/>
          </a:p>
          <a:p>
            <a:r>
              <a:rPr lang="en-US" i="1" dirty="0" smtClean="0"/>
              <a:t>Overriding</a:t>
            </a:r>
            <a:r>
              <a:rPr lang="en-US" dirty="0"/>
              <a:t> means having two methods with the same method name and parameters (i.e., </a:t>
            </a:r>
            <a:r>
              <a:rPr lang="en-US" i="1" dirty="0"/>
              <a:t>method signature</a:t>
            </a:r>
            <a:r>
              <a:rPr lang="en-US" dirty="0"/>
              <a:t>). One of the methods is in the parent class and the other is in the child class</a:t>
            </a:r>
          </a:p>
          <a:p>
            <a:r>
              <a:rPr lang="en-US" dirty="0" smtClean="0"/>
              <a:t> Ayni isimde ve parametrede iki farkli method un parent child iliskisi ile iki farkli classta olmasi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6130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863" y="1852411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are the access modifiers in Java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access modifiers nedir java’da?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1627" y="378853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What are their access level?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Seviyeleri nedir?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2661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518" y="2329132"/>
            <a:ext cx="8596668" cy="284671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Why String is immutable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String neden degismez? </a:t>
            </a:r>
            <a:r>
              <a:rPr lang="en-US" dirty="0" err="1" smtClean="0">
                <a:solidFill>
                  <a:schemeClr val="tx1"/>
                </a:solidFill>
              </a:rPr>
              <a:t>Objeler</a:t>
            </a:r>
            <a:r>
              <a:rPr lang="en-US" dirty="0" smtClean="0">
                <a:solidFill>
                  <a:schemeClr val="tx1"/>
                </a:solidFill>
              </a:rPr>
              <a:t> mutable;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String name = </a:t>
            </a:r>
            <a:r>
              <a:rPr lang="en-US" dirty="0" smtClean="0">
                <a:solidFill>
                  <a:schemeClr val="tx1"/>
                </a:solidFill>
              </a:rPr>
              <a:t>“Abdullah”;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name = </a:t>
            </a: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 err="1" smtClean="0">
                <a:solidFill>
                  <a:schemeClr val="tx1"/>
                </a:solidFill>
              </a:rPr>
              <a:t>Nilufer</a:t>
            </a:r>
            <a:r>
              <a:rPr lang="en-US" dirty="0" smtClean="0">
                <a:solidFill>
                  <a:schemeClr val="tx1"/>
                </a:solidFill>
              </a:rPr>
              <a:t>”;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6425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849" y="1673525"/>
            <a:ext cx="8596668" cy="231749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How can you differentiate String from other Objects?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String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diger objelerden farkli kilan nedir?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0582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895" y="1518249"/>
            <a:ext cx="8596668" cy="240837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What is the difference between StringBuilder and StringBuffer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StringBuilder ve StringBuffer arasinda fark nedir?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3022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b="1" dirty="0"/>
              <a:t>StringBuffer</a:t>
            </a:r>
            <a:r>
              <a:rPr lang="en-US" dirty="0"/>
              <a:t> </a:t>
            </a:r>
            <a:r>
              <a:rPr lang="en-US" dirty="0" smtClean="0"/>
              <a:t>is synchronized, but </a:t>
            </a:r>
            <a:r>
              <a:rPr lang="en-US" b="1" dirty="0"/>
              <a:t>StringBuilder</a:t>
            </a:r>
            <a:r>
              <a:rPr lang="en-US" dirty="0"/>
              <a:t> is </a:t>
            </a:r>
            <a:r>
              <a:rPr lang="en-US" dirty="0" smtClean="0"/>
              <a:t>not </a:t>
            </a:r>
            <a:r>
              <a:rPr lang="en-US" dirty="0"/>
              <a:t>thread </a:t>
            </a:r>
            <a:r>
              <a:rPr lang="en-US" dirty="0" smtClean="0"/>
              <a:t>safe.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StringBuffer senkronizedir yani es zamanli fakat StringBuilder thread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42319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818" y="1561381"/>
            <a:ext cx="8596668" cy="2384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What </a:t>
            </a:r>
            <a:r>
              <a:rPr lang="en-US" dirty="0">
                <a:solidFill>
                  <a:schemeClr val="tx1"/>
                </a:solidFill>
              </a:rPr>
              <a:t>is final, finally and finalize() key words in Java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final, finally and finalize() anahtar kelimeleri ne manaya gelir?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5908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variable =&gt; tekrar </a:t>
            </a:r>
            <a:r>
              <a:rPr lang="en-US" dirty="0" err="1" smtClean="0"/>
              <a:t>atanamaz</a:t>
            </a:r>
            <a:endParaRPr lang="en-US" dirty="0" smtClean="0"/>
          </a:p>
          <a:p>
            <a:r>
              <a:rPr lang="en-US" dirty="0" smtClean="0"/>
              <a:t>final </a:t>
            </a:r>
            <a:r>
              <a:rPr lang="en-US" dirty="0" err="1" smtClean="0"/>
              <a:t>mthod</a:t>
            </a:r>
            <a:r>
              <a:rPr lang="en-US" dirty="0" smtClean="0"/>
              <a:t> =&gt; override </a:t>
            </a:r>
            <a:r>
              <a:rPr lang="en-US" dirty="0" err="1" smtClean="0"/>
              <a:t>edilemez</a:t>
            </a:r>
            <a:endParaRPr lang="en-US" dirty="0" smtClean="0"/>
          </a:p>
          <a:p>
            <a:r>
              <a:rPr lang="en-US" dirty="0" smtClean="0"/>
              <a:t>Final class =&gt; extend </a:t>
            </a:r>
            <a:r>
              <a:rPr lang="en-US" dirty="0" err="1" smtClean="0"/>
              <a:t>edilemez</a:t>
            </a:r>
            <a:endParaRPr lang="en-US" dirty="0" smtClean="0"/>
          </a:p>
          <a:p>
            <a:r>
              <a:rPr lang="en-US" dirty="0" smtClean="0"/>
              <a:t>finally =&gt; try catch ten sonra fail </a:t>
            </a:r>
            <a:r>
              <a:rPr lang="en-US" dirty="0" err="1" smtClean="0"/>
              <a:t>etse</a:t>
            </a:r>
            <a:r>
              <a:rPr lang="en-US" dirty="0" smtClean="0"/>
              <a:t> de </a:t>
            </a:r>
            <a:r>
              <a:rPr lang="en-US" dirty="0" err="1" smtClean="0"/>
              <a:t>etmese</a:t>
            </a:r>
            <a:r>
              <a:rPr lang="en-US" dirty="0" smtClean="0"/>
              <a:t> de run eder</a:t>
            </a:r>
          </a:p>
          <a:p>
            <a:r>
              <a:rPr lang="en-US" dirty="0" smtClean="0"/>
              <a:t>Finalize() =&gt; garbage collection icin </a:t>
            </a:r>
            <a:r>
              <a:rPr lang="en-US" dirty="0" err="1" smtClean="0"/>
              <a:t>kullanilir</a:t>
            </a:r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83" y="1682151"/>
            <a:ext cx="8596668" cy="28889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JVM, JDK and JRE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JVM, JDK ve JRE nedir?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5468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80" y="2260121"/>
            <a:ext cx="8596668" cy="207218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what is super and this key words in Java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super ve this anahtar kelimeleri ne manaya gelir?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7905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58" y="288272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What is the super class of all Classes in </a:t>
            </a:r>
            <a:r>
              <a:rPr lang="en-US" dirty="0" smtClean="0">
                <a:solidFill>
                  <a:schemeClr val="tx1"/>
                </a:solidFill>
              </a:rPr>
              <a:t>Java?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Tum classlarin super class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hangi classtir?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8080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106" y="1431985"/>
            <a:ext cx="8596668" cy="273933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What is the difference </a:t>
            </a:r>
            <a:r>
              <a:rPr lang="en-US" dirty="0">
                <a:solidFill>
                  <a:schemeClr val="tx1"/>
                </a:solidFill>
              </a:rPr>
              <a:t>between Abstract class and Interface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Abstract class ile Interface arasindaki farklar nelerdir?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0350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728" y="1190445"/>
            <a:ext cx="8596668" cy="276837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What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dirty="0" smtClean="0">
                <a:solidFill>
                  <a:schemeClr val="tx1"/>
                </a:solidFill>
              </a:rPr>
              <a:t>the difference between checked exception and </a:t>
            </a:r>
            <a:r>
              <a:rPr lang="en-US" dirty="0">
                <a:solidFill>
                  <a:schemeClr val="tx1"/>
                </a:solidFill>
              </a:rPr>
              <a:t>unchecked exception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checked exception ve unchecked exception arasindaki farklar nelerdir?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0779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97" y="1483743"/>
            <a:ext cx="8596668" cy="273909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Explain Set Interface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Set interface inin ozelligi nedir?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2266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collection of element which cannot contain duplicate elements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Duplicate degerlere musade etmez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895990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97" y="1699404"/>
            <a:ext cx="8596668" cy="249123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Explain </a:t>
            </a:r>
            <a:r>
              <a:rPr lang="en-US" dirty="0" smtClean="0">
                <a:solidFill>
                  <a:schemeClr val="tx1"/>
                </a:solidFill>
              </a:rPr>
              <a:t>TreeSet.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TreeSet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aciklayiniz.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88735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Set implemented when we want elements in a sorted order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Set elemanlarinin belli bir kronolojik siralamada olmasi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592229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97" y="323689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Comparable Interface?</a:t>
            </a:r>
          </a:p>
        </p:txBody>
      </p:sp>
    </p:spTree>
    <p:extLst>
      <p:ext uri="{BB962C8B-B14F-4D97-AF65-F5344CB8AC3E}">
        <p14:creationId xmlns="" xmlns:p14="http://schemas.microsoft.com/office/powerpoint/2010/main" val="8513793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used to sort collections and arrays of objects using the </a:t>
            </a:r>
            <a:r>
              <a:rPr lang="en-US" dirty="0" err="1"/>
              <a:t>collections.sort</a:t>
            </a:r>
            <a:r>
              <a:rPr lang="en-US" dirty="0"/>
              <a:t>() and </a:t>
            </a:r>
            <a:r>
              <a:rPr lang="en-US" dirty="0" err="1"/>
              <a:t>java.utils</a:t>
            </a:r>
            <a:r>
              <a:rPr lang="en-US" dirty="0"/>
              <a:t>. The objects of the class implementing the Comparable interface can be ordered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Collectionlari ve arrayleri belli bir kronolojik siralamada verir.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2826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687" y="290557"/>
            <a:ext cx="6682810" cy="399943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852" y="4289988"/>
            <a:ext cx="4229100" cy="9334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44277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7" y="1380226"/>
            <a:ext cx="8596668" cy="28376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Explain the following line used under Java Program −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public static void main (String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[ </a:t>
            </a:r>
            <a:r>
              <a:rPr lang="en-US" dirty="0" smtClean="0">
                <a:solidFill>
                  <a:schemeClr val="tx1"/>
                </a:solidFill>
              </a:rPr>
              <a:t>])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Main method u aciklayiniz.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47801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6525"/>
            <a:ext cx="8596668" cy="4714838"/>
          </a:xfrm>
        </p:spPr>
        <p:txBody>
          <a:bodyPr/>
          <a:lstStyle/>
          <a:p>
            <a:r>
              <a:rPr lang="en-US" dirty="0"/>
              <a:t>public static void main (String </a:t>
            </a:r>
            <a:r>
              <a:rPr lang="en-US" dirty="0" err="1"/>
              <a:t>args</a:t>
            </a:r>
            <a:r>
              <a:rPr lang="en-US" dirty="0"/>
              <a:t>[ ])</a:t>
            </a:r>
          </a:p>
          <a:p>
            <a:r>
              <a:rPr lang="en-US" dirty="0"/>
              <a:t>public − it is the access </a:t>
            </a:r>
            <a:r>
              <a:rPr lang="en-US" dirty="0" err="1"/>
              <a:t>specifier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static − it allows main() to be called without instantiating a particular instance of a class.</a:t>
            </a:r>
          </a:p>
          <a:p>
            <a:endParaRPr lang="en-US" dirty="0"/>
          </a:p>
          <a:p>
            <a:r>
              <a:rPr lang="en-US" dirty="0"/>
              <a:t>void − it affirns the compiler that no value is returned by main().</a:t>
            </a:r>
          </a:p>
          <a:p>
            <a:endParaRPr lang="en-US" dirty="0"/>
          </a:p>
          <a:p>
            <a:r>
              <a:rPr lang="en-US" dirty="0"/>
              <a:t>main() − this method is called at the beginning of a Java program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String </a:t>
            </a:r>
            <a:r>
              <a:rPr lang="en-US" dirty="0" err="1"/>
              <a:t>args</a:t>
            </a:r>
            <a:r>
              <a:rPr lang="en-US" dirty="0"/>
              <a:t>[ ] − </a:t>
            </a:r>
            <a:r>
              <a:rPr lang="en-US" dirty="0" err="1"/>
              <a:t>args</a:t>
            </a:r>
            <a:r>
              <a:rPr lang="en-US" dirty="0"/>
              <a:t> parameter is an instance array of class String</a:t>
            </a:r>
          </a:p>
        </p:txBody>
      </p:sp>
    </p:spTree>
    <p:extLst>
      <p:ext uri="{BB962C8B-B14F-4D97-AF65-F5344CB8AC3E}">
        <p14:creationId xmlns="" xmlns:p14="http://schemas.microsoft.com/office/powerpoint/2010/main" val="221792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33" y="1544128"/>
            <a:ext cx="8596668" cy="280106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What is the difference between an Array and </a:t>
            </a:r>
            <a:r>
              <a:rPr lang="en-US" dirty="0" smtClean="0">
                <a:solidFill>
                  <a:schemeClr val="tx1"/>
                </a:solidFill>
              </a:rPr>
              <a:t>ArrayList?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Array ve ArrayList arasindaki farklar nelerdir?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71312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is a fixed length data structure whereas ArrayList is a variable length Collection class. We cannot change length of array once created in Java but ArrayList can be changed.</a:t>
            </a:r>
          </a:p>
          <a:p>
            <a:r>
              <a:rPr lang="en-US" dirty="0"/>
              <a:t>We cannot store primitives in ArrayList, it can only store objects. But array can contain both primitives and objects in Java.</a:t>
            </a:r>
          </a:p>
        </p:txBody>
      </p:sp>
    </p:spTree>
    <p:extLst>
      <p:ext uri="{BB962C8B-B14F-4D97-AF65-F5344CB8AC3E}">
        <p14:creationId xmlns="" xmlns:p14="http://schemas.microsoft.com/office/powerpoint/2010/main" val="11546674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438" y="1457864"/>
            <a:ext cx="8596668" cy="27327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difference between autoboxing and unboxing in java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autoboxing ve unboxing nedir?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59307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Autoboxing is the automatic conversion that the Java compiler makes between the primitive types and their corresponding object wrapper classes. For example, converting an </a:t>
            </a:r>
            <a:r>
              <a:rPr lang="en-US" dirty="0" err="1"/>
              <a:t>int</a:t>
            </a:r>
            <a:r>
              <a:rPr lang="en-US" dirty="0"/>
              <a:t> to an Integer, a double to a Double, and so on. If the conversion goes the other way, this is called unboxing</a:t>
            </a:r>
          </a:p>
        </p:txBody>
      </p:sp>
    </p:spTree>
    <p:extLst>
      <p:ext uri="{BB962C8B-B14F-4D97-AF65-F5344CB8AC3E}">
        <p14:creationId xmlns="" xmlns:p14="http://schemas.microsoft.com/office/powerpoint/2010/main" val="19159036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58" y="1397479"/>
            <a:ext cx="8596668" cy="277384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What is the difference between HashMap and HashTable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HashMap ve HashTable arasindaki fark nedir?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96418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HashMap is non synchronized. It is not-thread safe and can’t be shared between many threads without proper synchronization code whereas Hashtable is synchronized. </a:t>
            </a:r>
            <a:endParaRPr lang="en-US" dirty="0" smtClean="0"/>
          </a:p>
          <a:p>
            <a:r>
              <a:rPr lang="en-US" dirty="0"/>
              <a:t>HashMap allows one null key and multiple null values whereas Hashtable doesn’t allow any null key or value.</a:t>
            </a:r>
          </a:p>
        </p:txBody>
      </p:sp>
    </p:spTree>
    <p:extLst>
      <p:ext uri="{BB962C8B-B14F-4D97-AF65-F5344CB8AC3E}">
        <p14:creationId xmlns="" xmlns:p14="http://schemas.microsoft.com/office/powerpoint/2010/main" val="39943384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849" y="957532"/>
            <a:ext cx="8596668" cy="331682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What's the difference between constructors and other methods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constructors ve diger methodlar arasinda nasil bir fark vardir?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34031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303" y="2476121"/>
            <a:ext cx="8596668" cy="3880773"/>
          </a:xfrm>
        </p:spPr>
        <p:txBody>
          <a:bodyPr/>
          <a:lstStyle/>
          <a:p>
            <a:r>
              <a:rPr lang="en-US" dirty="0"/>
              <a:t>Constructors must have the same name as the class and can not return a value. They are only called once while regular methods could be called many times.</a:t>
            </a:r>
          </a:p>
        </p:txBody>
      </p:sp>
    </p:spTree>
    <p:extLst>
      <p:ext uri="{BB962C8B-B14F-4D97-AF65-F5344CB8AC3E}">
        <p14:creationId xmlns="" xmlns:p14="http://schemas.microsoft.com/office/powerpoint/2010/main" val="255460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24" y="905774"/>
            <a:ext cx="8596668" cy="363963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a </a:t>
            </a:r>
            <a:r>
              <a:rPr lang="en-US" dirty="0" smtClean="0">
                <a:solidFill>
                  <a:schemeClr val="tx1"/>
                </a:solidFill>
              </a:rPr>
              <a:t>field(variable) </a:t>
            </a:r>
            <a:r>
              <a:rPr lang="en-US" dirty="0">
                <a:solidFill>
                  <a:schemeClr val="tx1"/>
                </a:solidFill>
              </a:rPr>
              <a:t>in Java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Java’da variable nedir?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27342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894" y="2001328"/>
            <a:ext cx="8596668" cy="253553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are the basic Junit Annotations?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Basic Junit Annotationlari nelerdir?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29863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00754" y="912299"/>
            <a:ext cx="8573247" cy="4755148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@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BeforeClass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– Run once before any of the test methods in the class, 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SFMono-Regular"/>
              </a:rPr>
              <a:t>public static void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@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AfterClass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– Run once after all the tests in the class have been run, 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SFMono-Regular"/>
              </a:rPr>
              <a:t>public static void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@Before – Run before @Test, 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SFMono-Regular"/>
              </a:rPr>
              <a:t>public void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@After – Run after @Test, 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SFMono-Regular"/>
              </a:rPr>
              <a:t>public void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@Test – This is the test method to run, 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SFMono-Regular"/>
              </a:rPr>
              <a:t>public void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22832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429" y="1535502"/>
            <a:ext cx="8596668" cy="312955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are the Test NG annotations?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Test NG annotationlari nelerdir?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57021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019" y="504202"/>
            <a:ext cx="8803983" cy="553716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@Test: </a:t>
            </a:r>
            <a:r>
              <a:rPr lang="en-US" dirty="0"/>
              <a:t>Marks a class or a method as a part of the test.</a:t>
            </a:r>
          </a:p>
          <a:p>
            <a:r>
              <a:rPr lang="en-US" b="1" dirty="0"/>
              <a:t>@</a:t>
            </a:r>
            <a:r>
              <a:rPr lang="en-US" b="1" dirty="0" err="1"/>
              <a:t>BeforeMethod</a:t>
            </a:r>
            <a:r>
              <a:rPr lang="en-US" b="1" dirty="0"/>
              <a:t>:</a:t>
            </a:r>
            <a:r>
              <a:rPr lang="en-US" dirty="0"/>
              <a:t> A method which is marked with this annotation will be executed before every </a:t>
            </a:r>
            <a:r>
              <a:rPr lang="en-US" b="1" i="1" dirty="0"/>
              <a:t>@test</a:t>
            </a:r>
            <a:r>
              <a:rPr lang="en-US" dirty="0"/>
              <a:t> annotated method.</a:t>
            </a:r>
          </a:p>
          <a:p>
            <a:r>
              <a:rPr lang="en-US" b="1" dirty="0"/>
              <a:t>@</a:t>
            </a:r>
            <a:r>
              <a:rPr lang="en-US" b="1" dirty="0" err="1"/>
              <a:t>AfterMethod</a:t>
            </a:r>
            <a:r>
              <a:rPr lang="en-US" b="1" dirty="0"/>
              <a:t>:</a:t>
            </a:r>
            <a:r>
              <a:rPr lang="en-US" dirty="0"/>
              <a:t> A method which is marked with this annotation will be executed after every </a:t>
            </a:r>
            <a:r>
              <a:rPr lang="en-US" b="1" i="1" dirty="0"/>
              <a:t>@test</a:t>
            </a:r>
            <a:r>
              <a:rPr lang="en-US" dirty="0"/>
              <a:t> annotated method.</a:t>
            </a:r>
          </a:p>
          <a:p>
            <a:r>
              <a:rPr lang="en-US" b="1" dirty="0"/>
              <a:t>@</a:t>
            </a:r>
            <a:r>
              <a:rPr lang="en-US" b="1" dirty="0" err="1"/>
              <a:t>BeforeClass</a:t>
            </a:r>
            <a:r>
              <a:rPr lang="en-US" b="1" dirty="0"/>
              <a:t>:</a:t>
            </a:r>
            <a:r>
              <a:rPr lang="en-US" dirty="0"/>
              <a:t> A method which is marked with this annotation will be executed before </a:t>
            </a:r>
            <a:r>
              <a:rPr lang="en-US" b="1" i="1" dirty="0"/>
              <a:t>first @Test</a:t>
            </a:r>
            <a:r>
              <a:rPr lang="en-US" dirty="0"/>
              <a:t> method execution. It runs only once per class.</a:t>
            </a:r>
          </a:p>
          <a:p>
            <a:r>
              <a:rPr lang="en-US" b="1" dirty="0"/>
              <a:t>@</a:t>
            </a:r>
            <a:r>
              <a:rPr lang="en-US" b="1" dirty="0" err="1"/>
              <a:t>AfterClass</a:t>
            </a:r>
            <a:r>
              <a:rPr lang="en-US" b="1" dirty="0"/>
              <a:t>: </a:t>
            </a:r>
            <a:r>
              <a:rPr lang="en-US" dirty="0"/>
              <a:t>A method which is marked with this annotation will be executed after all the test methods in the current class have been run</a:t>
            </a:r>
          </a:p>
          <a:p>
            <a:r>
              <a:rPr lang="en-US" b="1" dirty="0"/>
              <a:t>@</a:t>
            </a:r>
            <a:r>
              <a:rPr lang="en-US" b="1" dirty="0" err="1"/>
              <a:t>BeforeTest</a:t>
            </a:r>
            <a:r>
              <a:rPr lang="en-US" b="1" dirty="0"/>
              <a:t>:</a:t>
            </a:r>
            <a:r>
              <a:rPr lang="en-US" dirty="0"/>
              <a:t> A method which is marked with this annotation will be executed before </a:t>
            </a:r>
            <a:r>
              <a:rPr lang="en-US" b="1" i="1" dirty="0"/>
              <a:t>first @Test</a:t>
            </a:r>
            <a:r>
              <a:rPr lang="en-US" dirty="0"/>
              <a:t> annotated method.</a:t>
            </a:r>
          </a:p>
          <a:p>
            <a:r>
              <a:rPr lang="en-US" b="1" dirty="0"/>
              <a:t>@</a:t>
            </a:r>
            <a:r>
              <a:rPr lang="en-US" b="1" dirty="0" err="1"/>
              <a:t>AfterTest</a:t>
            </a:r>
            <a:r>
              <a:rPr lang="en-US" b="1" dirty="0"/>
              <a:t>: </a:t>
            </a:r>
            <a:r>
              <a:rPr lang="en-US" dirty="0"/>
              <a:t>A method which is marked with this annotation will be executed when </a:t>
            </a:r>
            <a:r>
              <a:rPr lang="en-US" b="1" dirty="0"/>
              <a:t>all </a:t>
            </a:r>
            <a:r>
              <a:rPr lang="en-US" b="1" i="1" dirty="0"/>
              <a:t>@Test</a:t>
            </a:r>
            <a:r>
              <a:rPr lang="en-US" dirty="0"/>
              <a:t> annotated methods complete the execution of those classes which are inside </a:t>
            </a:r>
            <a:r>
              <a:rPr lang="en-US" i="1" dirty="0"/>
              <a:t>&lt;test&gt;</a:t>
            </a:r>
            <a:r>
              <a:rPr lang="en-US" dirty="0"/>
              <a:t> tag in </a:t>
            </a:r>
            <a:r>
              <a:rPr lang="en-US" i="1" dirty="0"/>
              <a:t>testng.xml</a:t>
            </a:r>
            <a:r>
              <a:rPr lang="en-US" dirty="0"/>
              <a:t> file.</a:t>
            </a:r>
          </a:p>
          <a:p>
            <a:r>
              <a:rPr lang="en-US" b="1" dirty="0"/>
              <a:t>@</a:t>
            </a:r>
            <a:r>
              <a:rPr lang="en-US" b="1" dirty="0" err="1"/>
              <a:t>BeforeSuite</a:t>
            </a:r>
            <a:r>
              <a:rPr lang="en-US" b="1" dirty="0"/>
              <a:t>: </a:t>
            </a:r>
            <a:r>
              <a:rPr lang="en-US" dirty="0"/>
              <a:t>A method which is marked with this annotation will run </a:t>
            </a:r>
            <a:r>
              <a:rPr lang="en-US" b="1" dirty="0"/>
              <a:t>only once before</a:t>
            </a:r>
            <a:r>
              <a:rPr lang="en-US" dirty="0"/>
              <a:t> all tests in the suite have run</a:t>
            </a:r>
          </a:p>
          <a:p>
            <a:r>
              <a:rPr lang="en-US" b="1" dirty="0"/>
              <a:t>@</a:t>
            </a:r>
            <a:r>
              <a:rPr lang="en-US" b="1" dirty="0" err="1"/>
              <a:t>AfterSuite</a:t>
            </a:r>
            <a:r>
              <a:rPr lang="en-US" b="1" dirty="0"/>
              <a:t>: </a:t>
            </a:r>
            <a:r>
              <a:rPr lang="en-US" dirty="0"/>
              <a:t>A method which is marked with this annotation will run </a:t>
            </a:r>
            <a:r>
              <a:rPr lang="en-US" b="1" dirty="0"/>
              <a:t>once after</a:t>
            </a:r>
            <a:r>
              <a:rPr lang="en-US" dirty="0"/>
              <a:t> execution of all tests in the suite have run</a:t>
            </a:r>
          </a:p>
          <a:p>
            <a:r>
              <a:rPr lang="en-US" b="1" dirty="0"/>
              <a:t>@</a:t>
            </a:r>
            <a:r>
              <a:rPr lang="en-US" b="1" dirty="0" err="1"/>
              <a:t>BeforeGroups</a:t>
            </a:r>
            <a:r>
              <a:rPr lang="en-US" b="1" dirty="0"/>
              <a:t>: </a:t>
            </a:r>
            <a:r>
              <a:rPr lang="en-US" dirty="0"/>
              <a:t>This annotated method will run </a:t>
            </a:r>
            <a:r>
              <a:rPr lang="en-US" b="1" dirty="0"/>
              <a:t>before the first test run</a:t>
            </a:r>
            <a:r>
              <a:rPr lang="en-US" dirty="0"/>
              <a:t> of that specific group.</a:t>
            </a:r>
          </a:p>
        </p:txBody>
      </p:sp>
    </p:spTree>
    <p:extLst>
      <p:ext uri="{BB962C8B-B14F-4D97-AF65-F5344CB8AC3E}">
        <p14:creationId xmlns="" xmlns:p14="http://schemas.microsoft.com/office/powerpoint/2010/main" val="9093324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700" y="1613140"/>
            <a:ext cx="8596668" cy="271862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How do you run multiple test data in Test NG?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Test NG de coklu datayi nasil test edersiniz?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48401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</a:t>
            </a:r>
            <a:r>
              <a:rPr lang="en-US" b="1" dirty="0"/>
              <a:t>@</a:t>
            </a:r>
            <a:r>
              <a:rPr lang="en-US" b="1" dirty="0" err="1" smtClean="0"/>
              <a:t>DataProvider</a:t>
            </a:r>
            <a:r>
              <a:rPr lang="en-US" b="1" dirty="0"/>
              <a:t> </a:t>
            </a:r>
            <a:r>
              <a:rPr lang="en-US" b="1" dirty="0" smtClean="0"/>
              <a:t>to run multiple test data in Test 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230473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81" y="2027208"/>
            <a:ext cx="8596668" cy="196381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How do you do DataBase Testing?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Nasil DataBase testing yaparsiniz?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8605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82" y="1578634"/>
            <a:ext cx="8596668" cy="205964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Can you describe your API experience?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Api testing tecrubenizden bahseder misiniz?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07114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69325"/>
            <a:ext cx="8596668" cy="5172038"/>
          </a:xfrm>
        </p:spPr>
        <p:txBody>
          <a:bodyPr/>
          <a:lstStyle/>
          <a:p>
            <a:r>
              <a:rPr lang="en-US" dirty="0"/>
              <a:t>I use postman</a:t>
            </a:r>
            <a:br>
              <a:rPr lang="en-US" dirty="0"/>
            </a:br>
            <a:r>
              <a:rPr lang="en-US" dirty="0"/>
              <a:t>I verify each Rest API end points working as expected, by sending put, post, get, and delete </a:t>
            </a:r>
            <a:r>
              <a:rPr lang="en-US" dirty="0" smtClean="0">
                <a:hlinkClick r:id="rId2"/>
              </a:rPr>
              <a:t>request at</a:t>
            </a:r>
            <a:r>
              <a:rPr lang="en-US" dirty="0"/>
              <a:t> the same time I need two dependencies restAssured libarary and Gson dependency to do </a:t>
            </a:r>
            <a:r>
              <a:rPr lang="en-US" dirty="0" err="1"/>
              <a:t>serilization</a:t>
            </a:r>
            <a:r>
              <a:rPr lang="en-US" dirty="0"/>
              <a:t>(Java-</a:t>
            </a:r>
            <a:r>
              <a:rPr lang="en-US" dirty="0" err="1"/>
              <a:t>json</a:t>
            </a:r>
            <a:r>
              <a:rPr lang="en-US" dirty="0"/>
              <a:t>) and </a:t>
            </a:r>
            <a:r>
              <a:rPr lang="en-US" dirty="0" err="1"/>
              <a:t>deserilization</a:t>
            </a:r>
            <a:r>
              <a:rPr lang="en-US" dirty="0"/>
              <a:t>(</a:t>
            </a:r>
            <a:r>
              <a:rPr lang="en-US" dirty="0" err="1"/>
              <a:t>json</a:t>
            </a:r>
            <a:r>
              <a:rPr lang="en-US" dirty="0"/>
              <a:t>-java) I create positive and negative test cases, in positive test cases I provide valid credentials, valid parameters, valid headers and valid request </a:t>
            </a:r>
            <a:r>
              <a:rPr lang="en-US" dirty="0" err="1"/>
              <a:t>json</a:t>
            </a:r>
            <a:r>
              <a:rPr lang="en-US" dirty="0"/>
              <a:t> body, and check if the response status code is 200 and </a:t>
            </a:r>
            <a:r>
              <a:rPr lang="en-US" dirty="0" err="1"/>
              <a:t>json</a:t>
            </a:r>
            <a:r>
              <a:rPr lang="en-US" dirty="0"/>
              <a:t> body is as expected. In my negative test case I provide Invalid request </a:t>
            </a:r>
            <a:r>
              <a:rPr lang="en-US" dirty="0" err="1"/>
              <a:t>paramaters</a:t>
            </a:r>
            <a:r>
              <a:rPr lang="en-US" dirty="0"/>
              <a:t> invalid headers, or invalid request </a:t>
            </a:r>
            <a:r>
              <a:rPr lang="en-US" dirty="0" err="1"/>
              <a:t>json</a:t>
            </a:r>
            <a:r>
              <a:rPr lang="en-US" dirty="0"/>
              <a:t> body, and again check if request status code is not 200 and request body contains error message.</a:t>
            </a:r>
            <a:br>
              <a:rPr lang="en-US" dirty="0"/>
            </a:br>
            <a:r>
              <a:rPr lang="en-US" dirty="0"/>
              <a:t>After having my request I can do </a:t>
            </a:r>
            <a:r>
              <a:rPr lang="en-US" dirty="0" err="1"/>
              <a:t>deserilazion</a:t>
            </a:r>
            <a:r>
              <a:rPr lang="en-US" dirty="0"/>
              <a:t> means converting </a:t>
            </a:r>
            <a:r>
              <a:rPr lang="en-US" dirty="0" err="1"/>
              <a:t>json</a:t>
            </a:r>
            <a:r>
              <a:rPr lang="en-US" dirty="0"/>
              <a:t> response to java object(</a:t>
            </a:r>
            <a:r>
              <a:rPr lang="en-US" dirty="0" err="1"/>
              <a:t>hasmap</a:t>
            </a:r>
            <a:r>
              <a:rPr lang="en-US" dirty="0"/>
              <a:t>) to be able</a:t>
            </a:r>
            <a:br>
              <a:rPr lang="en-US" dirty="0"/>
            </a:br>
            <a:r>
              <a:rPr lang="en-US" dirty="0"/>
              <a:t>manipulate and assert data.</a:t>
            </a:r>
          </a:p>
        </p:txBody>
      </p:sp>
    </p:spTree>
    <p:extLst>
      <p:ext uri="{BB962C8B-B14F-4D97-AF65-F5344CB8AC3E}">
        <p14:creationId xmlns="" xmlns:p14="http://schemas.microsoft.com/office/powerpoint/2010/main" val="11641659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69325"/>
            <a:ext cx="8596668" cy="5172038"/>
          </a:xfrm>
        </p:spPr>
        <p:txBody>
          <a:bodyPr/>
          <a:lstStyle/>
          <a:p>
            <a:r>
              <a:rPr lang="en-US" dirty="0" smtClean="0"/>
              <a:t>Postman kullanirim manual testing icin.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Put, post, get ve delete requestleri(</a:t>
            </a:r>
            <a:r>
              <a:rPr lang="en-US" dirty="0" err="1" smtClean="0"/>
              <a:t>talepleri</a:t>
            </a:r>
            <a:r>
              <a:rPr lang="en-US" dirty="0" smtClean="0"/>
              <a:t>) yaparak bana verilen end pointlerin gerektigi sekilde calisip calismadigini test ederim.</a:t>
            </a:r>
          </a:p>
          <a:p>
            <a:r>
              <a:rPr lang="en-US" dirty="0" smtClean="0"/>
              <a:t>restAssured libarary and </a:t>
            </a:r>
            <a:r>
              <a:rPr lang="en-US" dirty="0" err="1" smtClean="0"/>
              <a:t>Json</a:t>
            </a:r>
            <a:r>
              <a:rPr lang="en-US" dirty="0" smtClean="0"/>
              <a:t> dependency </a:t>
            </a:r>
            <a:r>
              <a:rPr lang="en-US" dirty="0" err="1" smtClean="0"/>
              <a:t>i</a:t>
            </a:r>
            <a:r>
              <a:rPr lang="en-US" dirty="0" smtClean="0"/>
              <a:t> automation da ve serialization(Java-</a:t>
            </a:r>
            <a:r>
              <a:rPr lang="en-US" dirty="0" err="1" smtClean="0"/>
              <a:t>json</a:t>
            </a:r>
            <a:r>
              <a:rPr lang="en-US" dirty="0" smtClean="0"/>
              <a:t> da kullanirim.</a:t>
            </a:r>
          </a:p>
          <a:p>
            <a:r>
              <a:rPr lang="en-US" dirty="0" smtClean="0"/>
              <a:t>Positive ve negative senariolari test ederim ve status code umun 200 gosterdiginden emin olurum.</a:t>
            </a:r>
          </a:p>
          <a:p>
            <a:r>
              <a:rPr lang="en-US" dirty="0" smtClean="0"/>
              <a:t>Header ve body olustururum ve specific bir datayi test ederim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16416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variable and they can store different data types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num = 123;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num2 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Variable farkli degerler alan class ogeleridir .</a:t>
            </a:r>
          </a:p>
          <a:p>
            <a:r>
              <a:rPr lang="en-US" dirty="0" smtClean="0"/>
              <a:t>Container da </a:t>
            </a:r>
            <a:r>
              <a:rPr lang="en-US" dirty="0" err="1" smtClean="0"/>
              <a:t>diyebiliriz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259459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5009"/>
            <a:ext cx="8596668" cy="4766354"/>
          </a:xfrm>
        </p:spPr>
        <p:txBody>
          <a:bodyPr>
            <a:normAutofit/>
          </a:bodyPr>
          <a:lstStyle/>
          <a:p>
            <a:r>
              <a:rPr lang="en-US" dirty="0" smtClean="0"/>
              <a:t>I use RestAssured library to automate </a:t>
            </a:r>
            <a:r>
              <a:rPr lang="en-US" dirty="0" err="1" smtClean="0"/>
              <a:t>api</a:t>
            </a:r>
            <a:r>
              <a:rPr lang="en-US" dirty="0" smtClean="0"/>
              <a:t> and I use ObjectMapper to do serialization and deserialization and convert all the data from Java to </a:t>
            </a:r>
            <a:r>
              <a:rPr lang="en-US" dirty="0" err="1" smtClean="0"/>
              <a:t>Json</a:t>
            </a:r>
            <a:r>
              <a:rPr lang="en-US" dirty="0" smtClean="0"/>
              <a:t> and </a:t>
            </a:r>
            <a:r>
              <a:rPr lang="en-US" dirty="0" err="1" smtClean="0"/>
              <a:t>Json</a:t>
            </a:r>
            <a:r>
              <a:rPr lang="en-US" dirty="0" smtClean="0"/>
              <a:t> to Java and the use Encapsulation to set the data to my Pojo classes.</a:t>
            </a:r>
          </a:p>
          <a:p>
            <a:endParaRPr lang="en-US" dirty="0"/>
          </a:p>
          <a:p>
            <a:r>
              <a:rPr lang="en-US" dirty="0" smtClean="0"/>
              <a:t>Have always some scenario examples for you:</a:t>
            </a:r>
          </a:p>
          <a:p>
            <a:r>
              <a:rPr lang="en-US" dirty="0"/>
              <a:t>Given().accept(</a:t>
            </a:r>
            <a:r>
              <a:rPr lang="en-US" dirty="0" err="1"/>
              <a:t>ContentType.JSON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.when().get(URL)</a:t>
            </a:r>
            <a:br>
              <a:rPr lang="en-US" dirty="0"/>
            </a:br>
            <a:r>
              <a:rPr lang="en-US" dirty="0"/>
              <a:t>.then().</a:t>
            </a:r>
            <a:r>
              <a:rPr lang="en-US" dirty="0" err="1"/>
              <a:t>assertThat</a:t>
            </a:r>
            <a:r>
              <a:rPr lang="en-US" dirty="0"/>
              <a:t>().</a:t>
            </a:r>
            <a:r>
              <a:rPr lang="en-US" dirty="0" err="1"/>
              <a:t>statusCode</a:t>
            </a:r>
            <a:r>
              <a:rPr lang="en-US" dirty="0"/>
              <a:t>(200)</a:t>
            </a:r>
            <a:br>
              <a:rPr lang="en-US" dirty="0"/>
            </a:br>
            <a:r>
              <a:rPr lang="en-US" dirty="0"/>
              <a:t>.then().</a:t>
            </a:r>
            <a:r>
              <a:rPr lang="en-US" dirty="0" err="1"/>
              <a:t>assertThat</a:t>
            </a:r>
            <a:r>
              <a:rPr lang="en-US" dirty="0"/>
              <a:t>().body(“first_name”,</a:t>
            </a:r>
            <a:r>
              <a:rPr lang="en-US" dirty="0" err="1"/>
              <a:t>Matchers.equalTo</a:t>
            </a:r>
            <a:r>
              <a:rPr lang="en-US" dirty="0"/>
              <a:t>.(“X”))Response response=given().accept(</a:t>
            </a:r>
            <a:r>
              <a:rPr lang="en-US" dirty="0" err="1"/>
              <a:t>ContentType.JSON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.and().</a:t>
            </a:r>
            <a:r>
              <a:rPr lang="en-US" dirty="0" err="1"/>
              <a:t>contentType</a:t>
            </a:r>
            <a:r>
              <a:rPr lang="en-US" dirty="0"/>
              <a:t>(</a:t>
            </a:r>
            <a:r>
              <a:rPr lang="en-US" dirty="0" err="1"/>
              <a:t>ContentType.JSON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.and().body(request)</a:t>
            </a:r>
            <a:br>
              <a:rPr lang="en-US" dirty="0"/>
            </a:br>
            <a:r>
              <a:rPr lang="en-US" dirty="0"/>
              <a:t>.when().post(url);</a:t>
            </a:r>
          </a:p>
        </p:txBody>
      </p:sp>
    </p:spTree>
    <p:extLst>
      <p:ext uri="{BB962C8B-B14F-4D97-AF65-F5344CB8AC3E}">
        <p14:creationId xmlns="" xmlns:p14="http://schemas.microsoft.com/office/powerpoint/2010/main" val="39721271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429" y="2406770"/>
            <a:ext cx="8596668" cy="2224101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 you have any questions for us?</a:t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Bize her hangi bir sorunuz var mi?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865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818" y="2122098"/>
            <a:ext cx="8596668" cy="190111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What is a class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Class nedir?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17114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bir template tir ve blueprinttir (tasarim, design) :</a:t>
            </a:r>
          </a:p>
          <a:p>
            <a:r>
              <a:rPr lang="en-US" dirty="0" smtClean="0"/>
              <a:t>Variabales ve methods olur.</a:t>
            </a:r>
            <a:endParaRPr lang="tr-T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10" y="1932317"/>
            <a:ext cx="8596668" cy="223256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What is a method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Method nedir?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201410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28736</TotalTime>
  <Words>878</Words>
  <Application>Microsoft Office PowerPoint</Application>
  <PresentationFormat>Özel</PresentationFormat>
  <Paragraphs>120</Paragraphs>
  <Slides>61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61</vt:i4>
      </vt:variant>
    </vt:vector>
  </HeadingPairs>
  <TitlesOfParts>
    <vt:vector size="62" baseType="lpstr">
      <vt:lpstr>Facet</vt:lpstr>
      <vt:lpstr>Slayt 1</vt:lpstr>
      <vt:lpstr>Slayt 2</vt:lpstr>
      <vt:lpstr>What is JVM, JDK and JRE?  JVM, JDK ve JRE nedir?</vt:lpstr>
      <vt:lpstr>Slayt 4</vt:lpstr>
      <vt:lpstr>What is a field(variable) in Java?  Java’da variable nedir?</vt:lpstr>
      <vt:lpstr>Slayt 6</vt:lpstr>
      <vt:lpstr>What is a class?  Class nedir?   </vt:lpstr>
      <vt:lpstr>Slayt 8</vt:lpstr>
      <vt:lpstr>What is a method?  Method nedir? </vt:lpstr>
      <vt:lpstr>Slayt 10</vt:lpstr>
      <vt:lpstr>What is an Object?  Obje nedir? </vt:lpstr>
      <vt:lpstr>Slayt 12</vt:lpstr>
      <vt:lpstr>what is a constructor?   constructor nedir? public TestBase(){ }    </vt:lpstr>
      <vt:lpstr>Slayt 14</vt:lpstr>
      <vt:lpstr>what is static key word in Java?   Static anahtar kelimesi ne manaya gelir?</vt:lpstr>
      <vt:lpstr>What is init block?  init block nedir? Static {   }   {                      }</vt:lpstr>
      <vt:lpstr>Slayt 17</vt:lpstr>
      <vt:lpstr>What is static block?  Static block nedir?</vt:lpstr>
      <vt:lpstr>Slayt 19</vt:lpstr>
      <vt:lpstr>Can you describe main method?   Main method u tanimlar misiniz?</vt:lpstr>
      <vt:lpstr>What is the difference between overloading and overriding in Java?  Overloading ve overriding nedir?</vt:lpstr>
      <vt:lpstr>Slayt 22</vt:lpstr>
      <vt:lpstr>What are the access modifiers in Java?  access modifiers nedir java’da?</vt:lpstr>
      <vt:lpstr>Why String is immutable?  String neden degismez? Objeler mutable; String name = “Abdullah”; name = “Nilufer”; </vt:lpstr>
      <vt:lpstr>How can you differentiate String from other Objects?  String i diger objelerden farkli kilan nedir?</vt:lpstr>
      <vt:lpstr>What is the difference between StringBuilder and StringBuffer?  StringBuilder ve StringBuffer arasinda fark nedir? </vt:lpstr>
      <vt:lpstr>Slayt 27</vt:lpstr>
      <vt:lpstr>What is final, finally and finalize() key words in Java?   final, finally and finalize() anahtar kelimeleri ne manaya gelir?</vt:lpstr>
      <vt:lpstr>Slayt 29</vt:lpstr>
      <vt:lpstr>what is super and this key words in Java?   super ve this anahtar kelimeleri ne manaya gelir? </vt:lpstr>
      <vt:lpstr>What is the super class of all Classes in Java?  Tum classlarin super class i hangi classtir? </vt:lpstr>
      <vt:lpstr>What is the difference between Abstract class and Interface?  Abstract class ile Interface arasindaki farklar nelerdir?</vt:lpstr>
      <vt:lpstr>What is the difference between checked exception and unchecked exception?   checked exception ve unchecked exception arasindaki farklar nelerdir? </vt:lpstr>
      <vt:lpstr>Explain Set Interface?  Set interface inin ozelligi nedir?</vt:lpstr>
      <vt:lpstr>Slayt 35</vt:lpstr>
      <vt:lpstr>Explain TreeSet.   TreeSet i aciklayiniz.</vt:lpstr>
      <vt:lpstr>Slayt 37</vt:lpstr>
      <vt:lpstr>What is Comparable Interface?</vt:lpstr>
      <vt:lpstr>Slayt 39</vt:lpstr>
      <vt:lpstr>Explain the following line used under Java Program − public static void main (String args[ ])  Main method u aciklayiniz. </vt:lpstr>
      <vt:lpstr>Slayt 41</vt:lpstr>
      <vt:lpstr>What is the difference between an Array and ArrayList?   Array ve ArrayList arasindaki farklar nelerdir?</vt:lpstr>
      <vt:lpstr>Slayt 43</vt:lpstr>
      <vt:lpstr>What is difference between autoboxing and unboxing in java?   autoboxing ve unboxing nedir?</vt:lpstr>
      <vt:lpstr>Slayt 45</vt:lpstr>
      <vt:lpstr>What is the difference between HashMap and HashTable?   HashMap ve HashTable arasindaki fark nedir?</vt:lpstr>
      <vt:lpstr>Slayt 47</vt:lpstr>
      <vt:lpstr>What's the difference between constructors and other methods?    constructors ve diger methodlar arasinda nasil bir fark vardir? </vt:lpstr>
      <vt:lpstr>Slayt 49</vt:lpstr>
      <vt:lpstr>What are the basic Junit Annotations?   Basic Junit Annotationlari nelerdir?</vt:lpstr>
      <vt:lpstr>Slayt 51</vt:lpstr>
      <vt:lpstr>What are the Test NG annotations?   Test NG annotationlari nelerdir?</vt:lpstr>
      <vt:lpstr>Slayt 53</vt:lpstr>
      <vt:lpstr>How do you run multiple test data in Test NG?   Test NG de coklu datayi nasil test edersiniz?</vt:lpstr>
      <vt:lpstr>Slayt 55</vt:lpstr>
      <vt:lpstr>How do you do DataBase Testing?  Nasil DataBase testing yaparsiniz?</vt:lpstr>
      <vt:lpstr>Can you describe your API experience?  Api testing tecrubenizden bahseder misiniz?</vt:lpstr>
      <vt:lpstr>Slayt 58</vt:lpstr>
      <vt:lpstr>Slayt 59</vt:lpstr>
      <vt:lpstr>Slayt 60</vt:lpstr>
      <vt:lpstr>Do you have any questions for us?  Bize her hangi bir sorunuz var mi?</vt:lpstr>
    </vt:vector>
  </TitlesOfParts>
  <Company>Prince Georges County Public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COMPUTER</dc:creator>
  <cp:lastModifiedBy>sam</cp:lastModifiedBy>
  <cp:revision>359</cp:revision>
  <dcterms:created xsi:type="dcterms:W3CDTF">2019-12-18T19:54:25Z</dcterms:created>
  <dcterms:modified xsi:type="dcterms:W3CDTF">2021-01-30T18:34:51Z</dcterms:modified>
</cp:coreProperties>
</file>