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3"/>
    <p:sldId id="260" r:id="rId4"/>
    <p:sldId id="262" r:id="rId5"/>
    <p:sldId id="261" r:id="rId6"/>
    <p:sldId id="272" r:id="rId7"/>
    <p:sldId id="273" r:id="rId8"/>
    <p:sldId id="274" r:id="rId9"/>
    <p:sldId id="263" r:id="rId10"/>
    <p:sldId id="280" r:id="rId11"/>
    <p:sldId id="279" r:id="rId12"/>
    <p:sldId id="277" r:id="rId13"/>
    <p:sldId id="278" r:id="rId14"/>
    <p:sldId id="264" r:id="rId15"/>
    <p:sldId id="281" r:id="rId16"/>
    <p:sldId id="276" r:id="rId17"/>
    <p:sldId id="275" r:id="rId18"/>
    <p:sldId id="282" r:id="rId19"/>
    <p:sldId id="265" r:id="rId20"/>
    <p:sldId id="283" r:id="rId21"/>
    <p:sldId id="285" r:id="rId22"/>
    <p:sldId id="286" r:id="rId23"/>
    <p:sldId id="284" r:id="rId24"/>
    <p:sldId id="266" r:id="rId25"/>
    <p:sldId id="287" r:id="rId26"/>
    <p:sldId id="288" r:id="rId27"/>
    <p:sldId id="289" r:id="rId28"/>
    <p:sldId id="290" r:id="rId29"/>
    <p:sldId id="267" r:id="rId30"/>
    <p:sldId id="292" r:id="rId31"/>
    <p:sldId id="291" r:id="rId32"/>
    <p:sldId id="293" r:id="rId33"/>
    <p:sldId id="294" r:id="rId34"/>
    <p:sldId id="295" r:id="rId35"/>
  </p:sldIdLst>
  <p:sldSz cx="122110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8" d="100"/>
          <a:sy n="58" d="100"/>
        </p:scale>
        <p:origin x="-78" y="-1428"/>
      </p:cViewPr>
      <p:guideLst>
        <p:guide orient="horz" pos="2161"/>
        <p:guide pos="3823"/>
      </p:guideLst>
    </p:cSldViewPr>
  </p:slideViewPr>
  <p:notesTextViewPr>
    <p:cViewPr>
      <p:scale>
        <a:sx n="1" d="1"/>
        <a:sy n="1" d="1"/>
      </p:scale>
      <p:origin x="0" y="0"/>
    </p:cViewPr>
  </p:notesTextViewPr>
  <p:sorterViewPr>
    <p:cViewPr>
      <p:scale>
        <a:sx n="139" d="100"/>
        <a:sy n="139" d="100"/>
      </p:scale>
      <p:origin x="0" y="0"/>
    </p:cViewPr>
  </p:sorter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29073-BA1E-408B-9425-A523F5F62C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2625" y="1143000"/>
            <a:ext cx="54927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810DD-2663-46C5-AB9D-176DAEF511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988" y="2130425"/>
            <a:ext cx="10379075"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31975" y="3886200"/>
            <a:ext cx="85471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786E576-4DBA-47D3-895D-FA6AD503211B}"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A085B7F-70A3-4E3F-9112-0A851080BDAF}"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075" y="274638"/>
            <a:ext cx="274637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274638"/>
            <a:ext cx="8091487"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CE6672D-FB83-41C7-B975-AB0A1632AD07}"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CE631D7-3C31-48D0-BC6F-8FE520E09B89}"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5200" y="4406900"/>
            <a:ext cx="103790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5200" y="2906713"/>
            <a:ext cx="103790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68F5891-D9CD-4347-A3BC-555B67CAC041}"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600200"/>
            <a:ext cx="54181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1725" y="1600200"/>
            <a:ext cx="54197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AE3A683-C9AF-493F-AF76-40CCE5EDBD96}"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1188" y="274638"/>
            <a:ext cx="1098867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1188" y="1535113"/>
            <a:ext cx="5394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1188" y="2174875"/>
            <a:ext cx="5394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02363" y="1535113"/>
            <a:ext cx="53975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02363" y="2174875"/>
            <a:ext cx="53975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119A978C-1B16-4C0A-862E-0D8F58E63C8E}" type="slidenum">
              <a:rPr lang="zh-CN" altLang="zh-CN"/>
            </a:fld>
            <a:endParaRPr lang="zh-CN" altLang="zh-CN"/>
          </a:p>
        </p:txBody>
      </p:sp>
      <p:sp>
        <p:nvSpPr>
          <p:cNvPr id="11" name="矩形 10"/>
          <p:cNvSpPr/>
          <p:nvPr userDrawn="1"/>
        </p:nvSpPr>
        <p:spPr>
          <a:xfrm>
            <a:off x="8039100" y="1090516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5BAA83D5-D7EB-4C34-89C8-702BC89A8C0C}"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94FB9E35-9A5C-4497-91E8-99119D4D9CFD}"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1188" y="273050"/>
            <a:ext cx="401637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73613" y="273050"/>
            <a:ext cx="68262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1188" y="1435100"/>
            <a:ext cx="40163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3ACB06A-E70E-4817-960B-573F15481BEA}"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3950" y="4800600"/>
            <a:ext cx="7326313"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3950" y="612775"/>
            <a:ext cx="732631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3950" y="5367338"/>
            <a:ext cx="732631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36A2993-7EF3-4920-88A5-3ECACA251901}"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AEAEA"/>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274638"/>
            <a:ext cx="109902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611188" y="1600200"/>
            <a:ext cx="1099026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Rectangle 4"/>
          <p:cNvSpPr>
            <a:spLocks noGrp="1" noChangeArrowheads="1"/>
          </p:cNvSpPr>
          <p:nvPr>
            <p:ph type="dt" sz="half" idx="2"/>
          </p:nvPr>
        </p:nvSpPr>
        <p:spPr bwMode="auto">
          <a:xfrm>
            <a:off x="611188" y="6245225"/>
            <a:ext cx="28495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zh-CN" altLang="zh-CN"/>
          </a:p>
        </p:txBody>
      </p:sp>
      <p:sp>
        <p:nvSpPr>
          <p:cNvPr id="1029" name="Rectangle 5"/>
          <p:cNvSpPr>
            <a:spLocks noGrp="1" noChangeArrowheads="1"/>
          </p:cNvSpPr>
          <p:nvPr>
            <p:ph type="ftr" sz="quarter" idx="3"/>
          </p:nvPr>
        </p:nvSpPr>
        <p:spPr bwMode="auto">
          <a:xfrm>
            <a:off x="4171950" y="6245225"/>
            <a:ext cx="3867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zh-CN"/>
          </a:p>
        </p:txBody>
      </p:sp>
      <p:sp>
        <p:nvSpPr>
          <p:cNvPr id="1030" name="Rectangle 6"/>
          <p:cNvSpPr>
            <a:spLocks noGrp="1" noChangeArrowheads="1"/>
          </p:cNvSpPr>
          <p:nvPr>
            <p:ph type="sldNum" sz="quarter" idx="4"/>
          </p:nvPr>
        </p:nvSpPr>
        <p:spPr bwMode="auto">
          <a:xfrm>
            <a:off x="8751888" y="6245225"/>
            <a:ext cx="28495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861007A-45D6-4E4D-9F13-3C3B6B1DDE2B}"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9.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074" name="正方形 40"/>
          <p:cNvSpPr>
            <a:spLocks noChangeArrowheads="1"/>
          </p:cNvSpPr>
          <p:nvPr/>
        </p:nvSpPr>
        <p:spPr bwMode="auto">
          <a:xfrm>
            <a:off x="638175" y="3143250"/>
            <a:ext cx="11102975" cy="5461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075" name="Text Box 3"/>
          <p:cNvSpPr txBox="1">
            <a:spLocks noChangeArrowheads="1"/>
          </p:cNvSpPr>
          <p:nvPr/>
        </p:nvSpPr>
        <p:spPr bwMode="auto">
          <a:xfrm>
            <a:off x="2007553" y="2571750"/>
            <a:ext cx="8519795" cy="335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0600" b="1">
                <a:solidFill>
                  <a:schemeClr val="bg1"/>
                </a:solidFill>
                <a:latin typeface="微软雅黑" panose="020B0503020204020204" pitchFamily="34" charset="-122"/>
                <a:ea typeface="微软雅黑" panose="020B0503020204020204" pitchFamily="34" charset="-122"/>
              </a:rPr>
              <a:t>NBA </a:t>
            </a:r>
            <a:endParaRPr lang="en-US" altLang="zh-CN" sz="10600" b="1">
              <a:solidFill>
                <a:schemeClr val="bg1"/>
              </a:solidFill>
              <a:latin typeface="微软雅黑" panose="020B0503020204020204" pitchFamily="34" charset="-122"/>
              <a:ea typeface="微软雅黑" panose="020B0503020204020204" pitchFamily="34" charset="-122"/>
            </a:endParaRPr>
          </a:p>
          <a:p>
            <a:pPr algn="ctr"/>
            <a:r>
              <a:rPr lang="en-US" altLang="zh-CN" sz="6000" b="1">
                <a:solidFill>
                  <a:schemeClr val="bg1"/>
                </a:solidFill>
                <a:latin typeface="微软雅黑" panose="020B0503020204020204" pitchFamily="34" charset="-122"/>
                <a:ea typeface="微软雅黑" panose="020B0503020204020204" pitchFamily="34" charset="-122"/>
              </a:rPr>
              <a:t>Google Search Trend</a:t>
            </a:r>
            <a:r>
              <a:rPr lang="en-US" altLang="zh-CN" sz="10600" b="1">
                <a:solidFill>
                  <a:schemeClr val="bg1"/>
                </a:solidFill>
                <a:latin typeface="微软雅黑" panose="020B0503020204020204" pitchFamily="34" charset="-122"/>
                <a:ea typeface="微软雅黑" panose="020B0503020204020204" pitchFamily="34" charset="-122"/>
              </a:rPr>
              <a:t> </a:t>
            </a:r>
            <a:endParaRPr lang="en-US" altLang="zh-CN" sz="10600" b="1">
              <a:solidFill>
                <a:schemeClr val="bg1"/>
              </a:solidFill>
              <a:latin typeface="微软雅黑" panose="020B0503020204020204" pitchFamily="34" charset="-122"/>
              <a:ea typeface="微软雅黑" panose="020B0503020204020204" pitchFamily="34" charset="-122"/>
            </a:endParaRPr>
          </a:p>
        </p:txBody>
      </p:sp>
      <p:sp>
        <p:nvSpPr>
          <p:cNvPr id="3076" name="AutoShape 4"/>
          <p:cNvSpPr>
            <a:spLocks noChangeArrowheads="1"/>
          </p:cNvSpPr>
          <p:nvPr/>
        </p:nvSpPr>
        <p:spPr bwMode="auto">
          <a:xfrm>
            <a:off x="1393825" y="2274888"/>
            <a:ext cx="1893666" cy="542386"/>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spAutoFit/>
          </a:bodyPr>
          <a:lstStyle/>
          <a:p>
            <a:r>
              <a:rPr lang="en-US" altLang="zh-CN" sz="2600">
                <a:solidFill>
                  <a:schemeClr val="bg1"/>
                </a:solidFill>
                <a:latin typeface="微软雅黑" panose="020B0503020204020204" pitchFamily="34" charset="-122"/>
                <a:ea typeface="微软雅黑" panose="020B0503020204020204" pitchFamily="34" charset="-122"/>
              </a:rPr>
              <a:t>Shi Yunfan</a:t>
            </a:r>
            <a:endParaRPr lang="en-US" altLang="zh-CN" sz="2600">
              <a:solidFill>
                <a:schemeClr val="bg1"/>
              </a:solidFill>
              <a:latin typeface="微软雅黑" panose="020B0503020204020204" pitchFamily="34" charset="-122"/>
              <a:ea typeface="微软雅黑" panose="020B0503020204020204" pitchFamily="34" charset="-122"/>
            </a:endParaRPr>
          </a:p>
        </p:txBody>
      </p:sp>
      <p:sp>
        <p:nvSpPr>
          <p:cNvPr id="3077" name="AutoShape 5"/>
          <p:cNvSpPr>
            <a:spLocks noChangeArrowheads="1"/>
          </p:cNvSpPr>
          <p:nvPr/>
        </p:nvSpPr>
        <p:spPr bwMode="auto">
          <a:xfrm>
            <a:off x="9779066" y="4279900"/>
            <a:ext cx="1362009" cy="440624"/>
          </a:xfrm>
          <a:prstGeom prst="roundRect">
            <a:avLst>
              <a:gd name="adj" fmla="val 16667"/>
            </a:avLst>
          </a:prstGeom>
          <a:solidFill>
            <a:schemeClr val="tx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r>
              <a:rPr lang="en-US" altLang="zh-CN" sz="2000">
                <a:solidFill>
                  <a:schemeClr val="bg1"/>
                </a:solidFill>
                <a:latin typeface="微软雅黑" panose="020B0503020204020204" pitchFamily="34" charset="-122"/>
                <a:ea typeface="微软雅黑" panose="020B0503020204020204" pitchFamily="34" charset="-122"/>
              </a:rPr>
              <a:t>Dec 2018</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4339"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4340"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4341"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4342" name="Text Box 6"/>
          <p:cNvSpPr txBox="1">
            <a:spLocks noChangeArrowheads="1"/>
          </p:cNvSpPr>
          <p:nvPr/>
        </p:nvSpPr>
        <p:spPr bwMode="auto">
          <a:xfrm>
            <a:off x="8077200" y="2217738"/>
            <a:ext cx="3614738" cy="31384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4343"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4344"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4345"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346"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347" name="Text Box 11"/>
          <p:cNvSpPr txBox="1">
            <a:spLocks noChangeArrowheads="1"/>
          </p:cNvSpPr>
          <p:nvPr/>
        </p:nvSpPr>
        <p:spPr bwMode="auto">
          <a:xfrm>
            <a:off x="4356100" y="2217738"/>
            <a:ext cx="3614738" cy="31384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1000">
              <a:latin typeface="微软雅黑" panose="020B0503020204020204" pitchFamily="34" charset="-122"/>
              <a:ea typeface="微软雅黑" panose="020B0503020204020204" pitchFamily="34" charset="-122"/>
            </a:endParaRPr>
          </a:p>
        </p:txBody>
      </p:sp>
      <p:sp>
        <p:nvSpPr>
          <p:cNvPr id="14348" name="Text Box 12"/>
          <p:cNvSpPr txBox="1">
            <a:spLocks noChangeArrowheads="1"/>
          </p:cNvSpPr>
          <p:nvPr/>
        </p:nvSpPr>
        <p:spPr bwMode="auto">
          <a:xfrm>
            <a:off x="635000" y="2217738"/>
            <a:ext cx="3614738" cy="313848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536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5364"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5365"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5366"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5367"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5368"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9"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0" name="前进箭头 129"/>
          <p:cNvSpPr/>
          <p:nvPr/>
        </p:nvSpPr>
        <p:spPr bwMode="auto">
          <a:xfrm rot="16200000">
            <a:off x="1847850" y="2370138"/>
            <a:ext cx="1970087" cy="1970088"/>
          </a:xfrm>
          <a:custGeom>
            <a:avLst/>
            <a:gdLst>
              <a:gd name="T0" fmla="*/ 0 w 792088"/>
              <a:gd name="T1" fmla="*/ 0 h 918822"/>
              <a:gd name="T2" fmla="*/ 792088 w 792088"/>
              <a:gd name="T3" fmla="*/ 459411 h 918822"/>
              <a:gd name="T4" fmla="*/ 0 w 792088"/>
              <a:gd name="T5" fmla="*/ 918822 h 918822"/>
              <a:gd name="T6" fmla="*/ 0 w 792088"/>
              <a:gd name="T7" fmla="*/ 0 h 918822"/>
            </a:gdLst>
            <a:ahLst/>
            <a:cxnLst>
              <a:cxn ang="0">
                <a:pos x="T0" y="T1"/>
              </a:cxn>
              <a:cxn ang="0">
                <a:pos x="T2" y="T3"/>
              </a:cxn>
              <a:cxn ang="0">
                <a:pos x="T4" y="T5"/>
              </a:cxn>
              <a:cxn ang="0">
                <a:pos x="T6" y="T7"/>
              </a:cxn>
            </a:cxnLst>
            <a:rect l="0" t="0" r="r" b="b"/>
            <a:pathLst>
              <a:path w="792088" h="918822">
                <a:moveTo>
                  <a:pt x="0" y="0"/>
                </a:moveTo>
                <a:lnTo>
                  <a:pt x="792088" y="459411"/>
                </a:lnTo>
                <a:lnTo>
                  <a:pt x="0" y="918822"/>
                </a:lnTo>
                <a:lnTo>
                  <a:pt x="0" y="0"/>
                </a:ln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1" name="前进箭头 129"/>
          <p:cNvSpPr/>
          <p:nvPr/>
        </p:nvSpPr>
        <p:spPr bwMode="auto">
          <a:xfrm rot="5400000">
            <a:off x="4019550" y="3024188"/>
            <a:ext cx="1971675" cy="1971675"/>
          </a:xfrm>
          <a:custGeom>
            <a:avLst/>
            <a:gdLst>
              <a:gd name="T0" fmla="*/ 0 w 792088"/>
              <a:gd name="T1" fmla="*/ 0 h 918822"/>
              <a:gd name="T2" fmla="*/ 792088 w 792088"/>
              <a:gd name="T3" fmla="*/ 459411 h 918822"/>
              <a:gd name="T4" fmla="*/ 0 w 792088"/>
              <a:gd name="T5" fmla="*/ 918822 h 918822"/>
              <a:gd name="T6" fmla="*/ 0 w 792088"/>
              <a:gd name="T7" fmla="*/ 0 h 918822"/>
            </a:gdLst>
            <a:ahLst/>
            <a:cxnLst>
              <a:cxn ang="0">
                <a:pos x="T0" y="T1"/>
              </a:cxn>
              <a:cxn ang="0">
                <a:pos x="T2" y="T3"/>
              </a:cxn>
              <a:cxn ang="0">
                <a:pos x="T4" y="T5"/>
              </a:cxn>
              <a:cxn ang="0">
                <a:pos x="T6" y="T7"/>
              </a:cxn>
            </a:cxnLst>
            <a:rect l="0" t="0" r="r" b="b"/>
            <a:pathLst>
              <a:path w="792088" h="918822">
                <a:moveTo>
                  <a:pt x="0" y="0"/>
                </a:moveTo>
                <a:lnTo>
                  <a:pt x="792088" y="459411"/>
                </a:lnTo>
                <a:lnTo>
                  <a:pt x="0" y="918822"/>
                </a:lnTo>
                <a:lnTo>
                  <a:pt x="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2" name="前进箭头 129"/>
          <p:cNvSpPr/>
          <p:nvPr/>
        </p:nvSpPr>
        <p:spPr bwMode="auto">
          <a:xfrm rot="16200000">
            <a:off x="6195219" y="2367756"/>
            <a:ext cx="1970088" cy="1971675"/>
          </a:xfrm>
          <a:custGeom>
            <a:avLst/>
            <a:gdLst>
              <a:gd name="T0" fmla="*/ 0 w 792088"/>
              <a:gd name="T1" fmla="*/ 0 h 918822"/>
              <a:gd name="T2" fmla="*/ 792088 w 792088"/>
              <a:gd name="T3" fmla="*/ 459411 h 918822"/>
              <a:gd name="T4" fmla="*/ 0 w 792088"/>
              <a:gd name="T5" fmla="*/ 918822 h 918822"/>
              <a:gd name="T6" fmla="*/ 0 w 792088"/>
              <a:gd name="T7" fmla="*/ 0 h 918822"/>
            </a:gdLst>
            <a:ahLst/>
            <a:cxnLst>
              <a:cxn ang="0">
                <a:pos x="T0" y="T1"/>
              </a:cxn>
              <a:cxn ang="0">
                <a:pos x="T2" y="T3"/>
              </a:cxn>
              <a:cxn ang="0">
                <a:pos x="T4" y="T5"/>
              </a:cxn>
              <a:cxn ang="0">
                <a:pos x="T6" y="T7"/>
              </a:cxn>
            </a:cxnLst>
            <a:rect l="0" t="0" r="r" b="b"/>
            <a:pathLst>
              <a:path w="792088" h="918822">
                <a:moveTo>
                  <a:pt x="0" y="0"/>
                </a:moveTo>
                <a:lnTo>
                  <a:pt x="792088" y="459411"/>
                </a:lnTo>
                <a:lnTo>
                  <a:pt x="0" y="918822"/>
                </a:lnTo>
                <a:lnTo>
                  <a:pt x="0" y="0"/>
                </a:ln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3" name="前进箭头 129"/>
          <p:cNvSpPr/>
          <p:nvPr/>
        </p:nvSpPr>
        <p:spPr bwMode="auto">
          <a:xfrm rot="5400000">
            <a:off x="8369300" y="3024188"/>
            <a:ext cx="1971675" cy="1971675"/>
          </a:xfrm>
          <a:custGeom>
            <a:avLst/>
            <a:gdLst>
              <a:gd name="T0" fmla="*/ 0 w 792088"/>
              <a:gd name="T1" fmla="*/ 0 h 918822"/>
              <a:gd name="T2" fmla="*/ 792088 w 792088"/>
              <a:gd name="T3" fmla="*/ 459411 h 918822"/>
              <a:gd name="T4" fmla="*/ 0 w 792088"/>
              <a:gd name="T5" fmla="*/ 918822 h 918822"/>
              <a:gd name="T6" fmla="*/ 0 w 792088"/>
              <a:gd name="T7" fmla="*/ 0 h 918822"/>
            </a:gdLst>
            <a:ahLst/>
            <a:cxnLst>
              <a:cxn ang="0">
                <a:pos x="T0" y="T1"/>
              </a:cxn>
              <a:cxn ang="0">
                <a:pos x="T2" y="T3"/>
              </a:cxn>
              <a:cxn ang="0">
                <a:pos x="T4" y="T5"/>
              </a:cxn>
              <a:cxn ang="0">
                <a:pos x="T6" y="T7"/>
              </a:cxn>
            </a:cxnLst>
            <a:rect l="0" t="0" r="r" b="b"/>
            <a:pathLst>
              <a:path w="792088" h="918822">
                <a:moveTo>
                  <a:pt x="0" y="0"/>
                </a:moveTo>
                <a:lnTo>
                  <a:pt x="792088" y="459411"/>
                </a:lnTo>
                <a:lnTo>
                  <a:pt x="0" y="918822"/>
                </a:lnTo>
                <a:lnTo>
                  <a:pt x="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4" name="Text Box 14"/>
          <p:cNvSpPr txBox="1">
            <a:spLocks noChangeArrowheads="1"/>
          </p:cNvSpPr>
          <p:nvPr/>
        </p:nvSpPr>
        <p:spPr bwMode="auto">
          <a:xfrm>
            <a:off x="1847850" y="4449763"/>
            <a:ext cx="197008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5375" name="Text Box 15"/>
          <p:cNvSpPr txBox="1">
            <a:spLocks noChangeArrowheads="1"/>
          </p:cNvSpPr>
          <p:nvPr/>
        </p:nvSpPr>
        <p:spPr bwMode="auto">
          <a:xfrm>
            <a:off x="6221413" y="4449763"/>
            <a:ext cx="197008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5376" name="Text Box 16"/>
          <p:cNvSpPr txBox="1">
            <a:spLocks noChangeArrowheads="1"/>
          </p:cNvSpPr>
          <p:nvPr/>
        </p:nvSpPr>
        <p:spPr bwMode="auto">
          <a:xfrm>
            <a:off x="3967163" y="2195513"/>
            <a:ext cx="19716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5377" name="Text Box 17"/>
          <p:cNvSpPr txBox="1">
            <a:spLocks noChangeArrowheads="1"/>
          </p:cNvSpPr>
          <p:nvPr/>
        </p:nvSpPr>
        <p:spPr bwMode="auto">
          <a:xfrm>
            <a:off x="8369300" y="2195513"/>
            <a:ext cx="197008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5378" name="Text Box 18"/>
          <p:cNvSpPr txBox="1">
            <a:spLocks noChangeArrowheads="1"/>
          </p:cNvSpPr>
          <p:nvPr/>
        </p:nvSpPr>
        <p:spPr bwMode="auto">
          <a:xfrm>
            <a:off x="2459038" y="3597275"/>
            <a:ext cx="6588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en-US" sz="1500">
                <a:solidFill>
                  <a:schemeClr val="bg1"/>
                </a:solidFill>
                <a:latin typeface="微软雅黑" panose="020B0503020204020204" pitchFamily="34" charset="-122"/>
                <a:ea typeface="微软雅黑" panose="020B0503020204020204" pitchFamily="34" charset="-122"/>
              </a:rPr>
              <a:t>text</a:t>
            </a:r>
            <a:endParaRPr lang="zh-CN" altLang="en-US" sz="1500">
              <a:solidFill>
                <a:schemeClr val="bg1"/>
              </a:solidFill>
              <a:latin typeface="微软雅黑" panose="020B0503020204020204" pitchFamily="34" charset="-122"/>
              <a:ea typeface="微软雅黑" panose="020B0503020204020204" pitchFamily="34" charset="-122"/>
            </a:endParaRPr>
          </a:p>
        </p:txBody>
      </p:sp>
      <p:sp>
        <p:nvSpPr>
          <p:cNvPr id="15379" name="Text Box 19"/>
          <p:cNvSpPr txBox="1">
            <a:spLocks noChangeArrowheads="1"/>
          </p:cNvSpPr>
          <p:nvPr/>
        </p:nvSpPr>
        <p:spPr bwMode="auto">
          <a:xfrm>
            <a:off x="4652963" y="3597275"/>
            <a:ext cx="6588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en-US" sz="1500">
                <a:latin typeface="微软雅黑" panose="020B0503020204020204" pitchFamily="34" charset="-122"/>
                <a:ea typeface="微软雅黑" panose="020B0503020204020204" pitchFamily="34" charset="-122"/>
              </a:rPr>
              <a:t>text</a:t>
            </a:r>
            <a:endParaRPr lang="zh-CN" altLang="en-US" sz="1500">
              <a:latin typeface="微软雅黑" panose="020B0503020204020204" pitchFamily="34" charset="-122"/>
              <a:ea typeface="微软雅黑" panose="020B0503020204020204" pitchFamily="34" charset="-122"/>
            </a:endParaRPr>
          </a:p>
        </p:txBody>
      </p:sp>
      <p:sp>
        <p:nvSpPr>
          <p:cNvPr id="15380" name="Text Box 20"/>
          <p:cNvSpPr txBox="1">
            <a:spLocks noChangeArrowheads="1"/>
          </p:cNvSpPr>
          <p:nvPr/>
        </p:nvSpPr>
        <p:spPr bwMode="auto">
          <a:xfrm>
            <a:off x="6861175" y="3597275"/>
            <a:ext cx="6604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en-US" sz="1500">
                <a:solidFill>
                  <a:schemeClr val="bg1"/>
                </a:solidFill>
                <a:latin typeface="微软雅黑" panose="020B0503020204020204" pitchFamily="34" charset="-122"/>
                <a:ea typeface="微软雅黑" panose="020B0503020204020204" pitchFamily="34" charset="-122"/>
              </a:rPr>
              <a:t>text</a:t>
            </a:r>
            <a:endParaRPr lang="zh-CN" altLang="en-US" sz="1500">
              <a:solidFill>
                <a:schemeClr val="bg1"/>
              </a:solidFill>
              <a:latin typeface="微软雅黑" panose="020B0503020204020204" pitchFamily="34" charset="-122"/>
              <a:ea typeface="微软雅黑" panose="020B0503020204020204" pitchFamily="34" charset="-122"/>
            </a:endParaRPr>
          </a:p>
        </p:txBody>
      </p:sp>
      <p:sp>
        <p:nvSpPr>
          <p:cNvPr id="15381" name="Text Box 21"/>
          <p:cNvSpPr txBox="1">
            <a:spLocks noChangeArrowheads="1"/>
          </p:cNvSpPr>
          <p:nvPr/>
        </p:nvSpPr>
        <p:spPr bwMode="auto">
          <a:xfrm>
            <a:off x="9024938" y="3597275"/>
            <a:ext cx="6588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en-US" sz="1500">
                <a:latin typeface="微软雅黑" panose="020B0503020204020204" pitchFamily="34" charset="-122"/>
                <a:ea typeface="微软雅黑" panose="020B0503020204020204" pitchFamily="34" charset="-122"/>
              </a:rPr>
              <a:t>text</a:t>
            </a:r>
            <a:endParaRPr lang="zh-CN" altLang="en-US" sz="1500">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638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6388"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6389"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6390"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6391"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6392"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3"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4" name="AutoShape 10"/>
          <p:cNvSpPr>
            <a:spLocks noChangeArrowheads="1"/>
          </p:cNvSpPr>
          <p:nvPr/>
        </p:nvSpPr>
        <p:spPr bwMode="auto">
          <a:xfrm>
            <a:off x="2254250" y="2513013"/>
            <a:ext cx="1622425" cy="360362"/>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zh-CN" sz="1200" b="1">
                <a:solidFill>
                  <a:schemeClr val="bg1"/>
                </a:solidFill>
                <a:latin typeface="微软雅黑" panose="020B0503020204020204" pitchFamily="34" charset="-122"/>
                <a:ea typeface="微软雅黑" panose="020B0503020204020204" pitchFamily="34" charset="-122"/>
              </a:rPr>
              <a:t>ADD YOUR TEXT</a:t>
            </a: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16395" name="Text Box 11"/>
          <p:cNvSpPr txBox="1">
            <a:spLocks noChangeArrowheads="1"/>
          </p:cNvSpPr>
          <p:nvPr/>
        </p:nvSpPr>
        <p:spPr bwMode="auto">
          <a:xfrm>
            <a:off x="2254250" y="2874963"/>
            <a:ext cx="35512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6396" name="AutoShape 12"/>
          <p:cNvSpPr>
            <a:spLocks noChangeArrowheads="1"/>
          </p:cNvSpPr>
          <p:nvPr/>
        </p:nvSpPr>
        <p:spPr bwMode="auto">
          <a:xfrm>
            <a:off x="6494463" y="2513013"/>
            <a:ext cx="1622425" cy="360362"/>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zh-CN" sz="1200" b="1">
                <a:solidFill>
                  <a:schemeClr val="bg1"/>
                </a:solidFill>
                <a:latin typeface="微软雅黑" panose="020B0503020204020204" pitchFamily="34" charset="-122"/>
                <a:ea typeface="微软雅黑" panose="020B0503020204020204" pitchFamily="34" charset="-122"/>
              </a:rPr>
              <a:t>ADD YOUR TEXT</a:t>
            </a: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16397" name="Text Box 13"/>
          <p:cNvSpPr txBox="1">
            <a:spLocks noChangeArrowheads="1"/>
          </p:cNvSpPr>
          <p:nvPr/>
        </p:nvSpPr>
        <p:spPr bwMode="auto">
          <a:xfrm>
            <a:off x="6421438" y="2874963"/>
            <a:ext cx="35512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6398" name="AutoShape 14"/>
          <p:cNvSpPr>
            <a:spLocks noChangeArrowheads="1"/>
          </p:cNvSpPr>
          <p:nvPr/>
        </p:nvSpPr>
        <p:spPr bwMode="auto">
          <a:xfrm>
            <a:off x="2254250" y="3992563"/>
            <a:ext cx="1622425" cy="360362"/>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zh-CN" sz="1200" b="1">
                <a:solidFill>
                  <a:schemeClr val="bg1"/>
                </a:solidFill>
                <a:latin typeface="微软雅黑" panose="020B0503020204020204" pitchFamily="34" charset="-122"/>
                <a:ea typeface="微软雅黑" panose="020B0503020204020204" pitchFamily="34" charset="-122"/>
              </a:rPr>
              <a:t>ADD YOUR TEXT</a:t>
            </a: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16399" name="Text Box 15"/>
          <p:cNvSpPr txBox="1">
            <a:spLocks noChangeArrowheads="1"/>
          </p:cNvSpPr>
          <p:nvPr/>
        </p:nvSpPr>
        <p:spPr bwMode="auto">
          <a:xfrm>
            <a:off x="2254250" y="4351338"/>
            <a:ext cx="3551238"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6400" name="AutoShape 16"/>
          <p:cNvSpPr>
            <a:spLocks noChangeArrowheads="1"/>
          </p:cNvSpPr>
          <p:nvPr/>
        </p:nvSpPr>
        <p:spPr bwMode="auto">
          <a:xfrm>
            <a:off x="6494463" y="3992563"/>
            <a:ext cx="1622425" cy="360362"/>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r>
              <a:rPr lang="zh-CN" altLang="zh-CN" sz="1200" b="1">
                <a:solidFill>
                  <a:schemeClr val="bg1"/>
                </a:solidFill>
                <a:latin typeface="微软雅黑" panose="020B0503020204020204" pitchFamily="34" charset="-122"/>
                <a:ea typeface="微软雅黑" panose="020B0503020204020204" pitchFamily="34" charset="-122"/>
              </a:rPr>
              <a:t>ADD YOUR TEXT</a:t>
            </a: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16401" name="Text Box 17"/>
          <p:cNvSpPr txBox="1">
            <a:spLocks noChangeArrowheads="1"/>
          </p:cNvSpPr>
          <p:nvPr/>
        </p:nvSpPr>
        <p:spPr bwMode="auto">
          <a:xfrm>
            <a:off x="6421438" y="4351338"/>
            <a:ext cx="3551237"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7411"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7412" name="Text Box 4"/>
          <p:cNvSpPr txBox="1">
            <a:spLocks noChangeArrowheads="1"/>
          </p:cNvSpPr>
          <p:nvPr/>
        </p:nvSpPr>
        <p:spPr bwMode="auto">
          <a:xfrm>
            <a:off x="3686175" y="1076325"/>
            <a:ext cx="5111750" cy="332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a:r>
              <a:rPr lang="zh-CN" altLang="en-US" sz="10600" b="1">
                <a:solidFill>
                  <a:schemeClr val="bg1"/>
                </a:solidFill>
                <a:latin typeface="微软雅黑" panose="020B0503020204020204" pitchFamily="34" charset="-122"/>
                <a:ea typeface="微软雅黑" panose="020B0503020204020204" pitchFamily="34" charset="-122"/>
              </a:rPr>
              <a:t>PART</a:t>
            </a:r>
            <a:endParaRPr lang="zh-CN" altLang="en-US" sz="10600" b="1">
              <a:solidFill>
                <a:schemeClr val="bg1"/>
              </a:solidFill>
              <a:latin typeface="微软雅黑" panose="020B0503020204020204" pitchFamily="34" charset="-122"/>
              <a:ea typeface="微软雅黑" panose="020B0503020204020204" pitchFamily="34" charset="-122"/>
            </a:endParaRPr>
          </a:p>
          <a:p>
            <a:pPr algn="dist"/>
            <a:r>
              <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THREE</a:t>
            </a:r>
            <a:endParaRPr lang="zh-CN" altLang="en-US"/>
          </a:p>
        </p:txBody>
      </p:sp>
      <p:sp>
        <p:nvSpPr>
          <p:cNvPr id="17413" name="正方形 61"/>
          <p:cNvSpPr>
            <a:spLocks noChangeArrowheads="1"/>
          </p:cNvSpPr>
          <p:nvPr/>
        </p:nvSpPr>
        <p:spPr bwMode="auto">
          <a:xfrm>
            <a:off x="2778125" y="4724400"/>
            <a:ext cx="6927850" cy="75723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solidFill>
                  <a:schemeClr val="bg1"/>
                </a:solidFill>
                <a:latin typeface="微软雅黑" panose="020B0503020204020204" pitchFamily="34" charset="-122"/>
                <a:ea typeface="微软雅黑" panose="020B0503020204020204" pitchFamily="34" charset="-122"/>
              </a:rPr>
              <a:t>ADD YOUR TEXT</a:t>
            </a:r>
            <a:endParaRPr lang="zh-CN" altLang="zh-CN"/>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8435"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8436"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8437"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8438" name="Text Box 6"/>
          <p:cNvSpPr txBox="1">
            <a:spLocks noChangeArrowheads="1"/>
          </p:cNvSpPr>
          <p:nvPr/>
        </p:nvSpPr>
        <p:spPr bwMode="auto">
          <a:xfrm>
            <a:off x="8124825" y="1717675"/>
            <a:ext cx="3133725" cy="40544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18439"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8440"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8441"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442"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18443" name="中国 501"/>
          <p:cNvGrpSpPr/>
          <p:nvPr/>
        </p:nvGrpSpPr>
        <p:grpSpPr bwMode="auto">
          <a:xfrm>
            <a:off x="635000" y="1808163"/>
            <a:ext cx="4449763" cy="3678237"/>
            <a:chOff x="0" y="0"/>
            <a:chExt cx="5832647" cy="4819363"/>
          </a:xfrm>
        </p:grpSpPr>
        <p:sp>
          <p:nvSpPr>
            <p:cNvPr id="18444" name="Freeform 12"/>
            <p:cNvSpPr/>
            <p:nvPr/>
          </p:nvSpPr>
          <p:spPr bwMode="auto">
            <a:xfrm>
              <a:off x="2449067" y="53708"/>
              <a:ext cx="2556482" cy="2180529"/>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8 h 1218"/>
                <a:gd name="T12" fmla="*/ 1114 w 1428"/>
                <a:gd name="T13" fmla="*/ 192 h 1218"/>
                <a:gd name="T14" fmla="*/ 1088 w 1428"/>
                <a:gd name="T15" fmla="*/ 262 h 1218"/>
                <a:gd name="T16" fmla="*/ 982 w 1428"/>
                <a:gd name="T17" fmla="*/ 276 h 1218"/>
                <a:gd name="T18" fmla="*/ 994 w 1428"/>
                <a:gd name="T19" fmla="*/ 420 h 1218"/>
                <a:gd name="T20" fmla="*/ 1136 w 1428"/>
                <a:gd name="T21" fmla="*/ 428 h 1218"/>
                <a:gd name="T22" fmla="*/ 1174 w 1428"/>
                <a:gd name="T23" fmla="*/ 498 h 1218"/>
                <a:gd name="T24" fmla="*/ 1018 w 1428"/>
                <a:gd name="T25" fmla="*/ 540 h 1218"/>
                <a:gd name="T26" fmla="*/ 946 w 1428"/>
                <a:gd name="T27" fmla="*/ 626 h 1218"/>
                <a:gd name="T28" fmla="*/ 820 w 1428"/>
                <a:gd name="T29" fmla="*/ 664 h 1218"/>
                <a:gd name="T30" fmla="*/ 778 w 1428"/>
                <a:gd name="T31" fmla="*/ 722 h 1218"/>
                <a:gd name="T32" fmla="*/ 776 w 1428"/>
                <a:gd name="T33" fmla="*/ 774 h 1218"/>
                <a:gd name="T34" fmla="*/ 688 w 1428"/>
                <a:gd name="T35" fmla="*/ 860 h 1218"/>
                <a:gd name="T36" fmla="*/ 510 w 1428"/>
                <a:gd name="T37" fmla="*/ 882 h 1218"/>
                <a:gd name="T38" fmla="*/ 398 w 1428"/>
                <a:gd name="T39" fmla="*/ 934 h 1218"/>
                <a:gd name="T40" fmla="*/ 246 w 1428"/>
                <a:gd name="T41" fmla="*/ 872 h 1218"/>
                <a:gd name="T42" fmla="*/ 68 w 1428"/>
                <a:gd name="T43" fmla="*/ 854 h 1218"/>
                <a:gd name="T44" fmla="*/ 24 w 1428"/>
                <a:gd name="T45" fmla="*/ 906 h 1218"/>
                <a:gd name="T46" fmla="*/ 46 w 1428"/>
                <a:gd name="T47" fmla="*/ 980 h 1218"/>
                <a:gd name="T48" fmla="*/ 138 w 1428"/>
                <a:gd name="T49" fmla="*/ 966 h 1218"/>
                <a:gd name="T50" fmla="*/ 156 w 1428"/>
                <a:gd name="T51" fmla="*/ 1060 h 1218"/>
                <a:gd name="T52" fmla="*/ 196 w 1428"/>
                <a:gd name="T53" fmla="*/ 1112 h 1218"/>
                <a:gd name="T54" fmla="*/ 240 w 1428"/>
                <a:gd name="T55" fmla="*/ 1114 h 1218"/>
                <a:gd name="T56" fmla="*/ 342 w 1428"/>
                <a:gd name="T57" fmla="*/ 1074 h 1218"/>
                <a:gd name="T58" fmla="*/ 386 w 1428"/>
                <a:gd name="T59" fmla="*/ 1108 h 1218"/>
                <a:gd name="T60" fmla="*/ 340 w 1428"/>
                <a:gd name="T61" fmla="*/ 1208 h 1218"/>
                <a:gd name="T62" fmla="*/ 450 w 1428"/>
                <a:gd name="T63" fmla="*/ 1204 h 1218"/>
                <a:gd name="T64" fmla="*/ 522 w 1428"/>
                <a:gd name="T65" fmla="*/ 1092 h 1218"/>
                <a:gd name="T66" fmla="*/ 538 w 1428"/>
                <a:gd name="T67" fmla="*/ 1180 h 1218"/>
                <a:gd name="T68" fmla="*/ 614 w 1428"/>
                <a:gd name="T69" fmla="*/ 1216 h 1218"/>
                <a:gd name="T70" fmla="*/ 690 w 1428"/>
                <a:gd name="T71" fmla="*/ 1108 h 1218"/>
                <a:gd name="T72" fmla="*/ 752 w 1428"/>
                <a:gd name="T73" fmla="*/ 1064 h 1218"/>
                <a:gd name="T74" fmla="*/ 806 w 1428"/>
                <a:gd name="T75" fmla="*/ 1052 h 1218"/>
                <a:gd name="T76" fmla="*/ 860 w 1428"/>
                <a:gd name="T77" fmla="*/ 992 h 1218"/>
                <a:gd name="T78" fmla="*/ 914 w 1428"/>
                <a:gd name="T79" fmla="*/ 940 h 1218"/>
                <a:gd name="T80" fmla="*/ 958 w 1428"/>
                <a:gd name="T81" fmla="*/ 840 h 1218"/>
                <a:gd name="T82" fmla="*/ 992 w 1428"/>
                <a:gd name="T83" fmla="*/ 896 h 1218"/>
                <a:gd name="T84" fmla="*/ 1068 w 1428"/>
                <a:gd name="T85" fmla="*/ 848 h 1218"/>
                <a:gd name="T86" fmla="*/ 1122 w 1428"/>
                <a:gd name="T87" fmla="*/ 796 h 1218"/>
                <a:gd name="T88" fmla="*/ 1158 w 1428"/>
                <a:gd name="T89" fmla="*/ 828 h 1218"/>
                <a:gd name="T90" fmla="*/ 1206 w 1428"/>
                <a:gd name="T91" fmla="*/ 890 h 1218"/>
                <a:gd name="T92" fmla="*/ 1266 w 1428"/>
                <a:gd name="T93" fmla="*/ 832 h 1218"/>
                <a:gd name="T94" fmla="*/ 1356 w 1428"/>
                <a:gd name="T95" fmla="*/ 756 h 1218"/>
                <a:gd name="T96" fmla="*/ 1412 w 1428"/>
                <a:gd name="T97" fmla="*/ 712 h 1218"/>
                <a:gd name="T98" fmla="*/ 1386 w 1428"/>
                <a:gd name="T99" fmla="*/ 642 h 1218"/>
                <a:gd name="T100" fmla="*/ 1328 w 1428"/>
                <a:gd name="T101" fmla="*/ 630 h 1218"/>
                <a:gd name="T102" fmla="*/ 1276 w 1428"/>
                <a:gd name="T103" fmla="*/ 524 h 1218"/>
                <a:gd name="T104" fmla="*/ 1338 w 1428"/>
                <a:gd name="T105" fmla="*/ 512 h 1218"/>
                <a:gd name="T106" fmla="*/ 1298 w 1428"/>
                <a:gd name="T107" fmla="*/ 406 h 1218"/>
                <a:gd name="T108" fmla="*/ 1334 w 1428"/>
                <a:gd name="T109" fmla="*/ 368 h 1218"/>
                <a:gd name="T110" fmla="*/ 1386 w 1428"/>
                <a:gd name="T111" fmla="*/ 284 h 1218"/>
                <a:gd name="T112" fmla="*/ 1398 w 1428"/>
                <a:gd name="T113" fmla="*/ 18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45" name="Freeform 13"/>
            <p:cNvSpPr/>
            <p:nvPr/>
          </p:nvSpPr>
          <p:spPr bwMode="auto">
            <a:xfrm>
              <a:off x="1958538" y="1528877"/>
              <a:ext cx="1632711" cy="1382076"/>
            </a:xfrm>
            <a:custGeom>
              <a:avLst/>
              <a:gdLst>
                <a:gd name="T0" fmla="*/ 536 w 912"/>
                <a:gd name="T1" fmla="*/ 310 h 772"/>
                <a:gd name="T2" fmla="*/ 494 w 912"/>
                <a:gd name="T3" fmla="*/ 314 h 772"/>
                <a:gd name="T4" fmla="*/ 446 w 912"/>
                <a:gd name="T5" fmla="*/ 258 h 772"/>
                <a:gd name="T6" fmla="*/ 406 w 912"/>
                <a:gd name="T7" fmla="*/ 228 h 772"/>
                <a:gd name="T8" fmla="*/ 416 w 912"/>
                <a:gd name="T9" fmla="*/ 162 h 772"/>
                <a:gd name="T10" fmla="*/ 348 w 912"/>
                <a:gd name="T11" fmla="*/ 164 h 772"/>
                <a:gd name="T12" fmla="*/ 324 w 912"/>
                <a:gd name="T13" fmla="*/ 176 h 772"/>
                <a:gd name="T14" fmla="*/ 288 w 912"/>
                <a:gd name="T15" fmla="*/ 108 h 772"/>
                <a:gd name="T16" fmla="*/ 268 w 912"/>
                <a:gd name="T17" fmla="*/ 32 h 772"/>
                <a:gd name="T18" fmla="*/ 216 w 912"/>
                <a:gd name="T19" fmla="*/ 4 h 772"/>
                <a:gd name="T20" fmla="*/ 178 w 912"/>
                <a:gd name="T21" fmla="*/ 64 h 772"/>
                <a:gd name="T22" fmla="*/ 108 w 912"/>
                <a:gd name="T23" fmla="*/ 86 h 772"/>
                <a:gd name="T24" fmla="*/ 60 w 912"/>
                <a:gd name="T25" fmla="*/ 132 h 772"/>
                <a:gd name="T26" fmla="*/ 8 w 912"/>
                <a:gd name="T27" fmla="*/ 158 h 772"/>
                <a:gd name="T28" fmla="*/ 10 w 912"/>
                <a:gd name="T29" fmla="*/ 232 h 772"/>
                <a:gd name="T30" fmla="*/ 80 w 912"/>
                <a:gd name="T31" fmla="*/ 236 h 772"/>
                <a:gd name="T32" fmla="*/ 154 w 912"/>
                <a:gd name="T33" fmla="*/ 272 h 772"/>
                <a:gd name="T34" fmla="*/ 222 w 912"/>
                <a:gd name="T35" fmla="*/ 274 h 772"/>
                <a:gd name="T36" fmla="*/ 302 w 912"/>
                <a:gd name="T37" fmla="*/ 284 h 772"/>
                <a:gd name="T38" fmla="*/ 352 w 912"/>
                <a:gd name="T39" fmla="*/ 296 h 772"/>
                <a:gd name="T40" fmla="*/ 404 w 912"/>
                <a:gd name="T41" fmla="*/ 338 h 772"/>
                <a:gd name="T42" fmla="*/ 492 w 912"/>
                <a:gd name="T43" fmla="*/ 392 h 772"/>
                <a:gd name="T44" fmla="*/ 548 w 912"/>
                <a:gd name="T45" fmla="*/ 440 h 772"/>
                <a:gd name="T46" fmla="*/ 544 w 912"/>
                <a:gd name="T47" fmla="*/ 576 h 772"/>
                <a:gd name="T48" fmla="*/ 500 w 912"/>
                <a:gd name="T49" fmla="*/ 622 h 772"/>
                <a:gd name="T50" fmla="*/ 492 w 912"/>
                <a:gd name="T51" fmla="*/ 656 h 772"/>
                <a:gd name="T52" fmla="*/ 452 w 912"/>
                <a:gd name="T53" fmla="*/ 696 h 772"/>
                <a:gd name="T54" fmla="*/ 500 w 912"/>
                <a:gd name="T55" fmla="*/ 706 h 772"/>
                <a:gd name="T56" fmla="*/ 520 w 912"/>
                <a:gd name="T57" fmla="*/ 678 h 772"/>
                <a:gd name="T58" fmla="*/ 552 w 912"/>
                <a:gd name="T59" fmla="*/ 644 h 772"/>
                <a:gd name="T60" fmla="*/ 576 w 912"/>
                <a:gd name="T61" fmla="*/ 664 h 772"/>
                <a:gd name="T62" fmla="*/ 644 w 912"/>
                <a:gd name="T63" fmla="*/ 690 h 772"/>
                <a:gd name="T64" fmla="*/ 668 w 912"/>
                <a:gd name="T65" fmla="*/ 726 h 772"/>
                <a:gd name="T66" fmla="*/ 684 w 912"/>
                <a:gd name="T67" fmla="*/ 762 h 772"/>
                <a:gd name="T68" fmla="*/ 732 w 912"/>
                <a:gd name="T69" fmla="*/ 742 h 772"/>
                <a:gd name="T70" fmla="*/ 736 w 912"/>
                <a:gd name="T71" fmla="*/ 700 h 772"/>
                <a:gd name="T72" fmla="*/ 776 w 912"/>
                <a:gd name="T73" fmla="*/ 664 h 772"/>
                <a:gd name="T74" fmla="*/ 792 w 912"/>
                <a:gd name="T75" fmla="*/ 582 h 772"/>
                <a:gd name="T76" fmla="*/ 840 w 912"/>
                <a:gd name="T77" fmla="*/ 596 h 772"/>
                <a:gd name="T78" fmla="*/ 860 w 912"/>
                <a:gd name="T79" fmla="*/ 562 h 772"/>
                <a:gd name="T80" fmla="*/ 904 w 912"/>
                <a:gd name="T81" fmla="*/ 536 h 772"/>
                <a:gd name="T82" fmla="*/ 906 w 912"/>
                <a:gd name="T83" fmla="*/ 488 h 772"/>
                <a:gd name="T84" fmla="*/ 840 w 912"/>
                <a:gd name="T85" fmla="*/ 454 h 772"/>
                <a:gd name="T86" fmla="*/ 788 w 912"/>
                <a:gd name="T87" fmla="*/ 476 h 772"/>
                <a:gd name="T88" fmla="*/ 816 w 912"/>
                <a:gd name="T89" fmla="*/ 510 h 772"/>
                <a:gd name="T90" fmla="*/ 798 w 912"/>
                <a:gd name="T91" fmla="*/ 548 h 772"/>
                <a:gd name="T92" fmla="*/ 780 w 912"/>
                <a:gd name="T93" fmla="*/ 552 h 772"/>
                <a:gd name="T94" fmla="*/ 758 w 912"/>
                <a:gd name="T95" fmla="*/ 576 h 772"/>
                <a:gd name="T96" fmla="*/ 728 w 912"/>
                <a:gd name="T97" fmla="*/ 546 h 772"/>
                <a:gd name="T98" fmla="*/ 712 w 912"/>
                <a:gd name="T99" fmla="*/ 512 h 772"/>
                <a:gd name="T100" fmla="*/ 698 w 912"/>
                <a:gd name="T101" fmla="*/ 444 h 772"/>
                <a:gd name="T102" fmla="*/ 644 w 912"/>
                <a:gd name="T103" fmla="*/ 410 h 772"/>
                <a:gd name="T104" fmla="*/ 604 w 912"/>
                <a:gd name="T105" fmla="*/ 384 h 772"/>
                <a:gd name="T106" fmla="*/ 606 w 912"/>
                <a:gd name="T107" fmla="*/ 324 h 772"/>
                <a:gd name="T108" fmla="*/ 640 w 912"/>
                <a:gd name="T109" fmla="*/ 254 h 772"/>
                <a:gd name="T110" fmla="*/ 590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46" name="Freeform 14"/>
            <p:cNvSpPr/>
            <p:nvPr/>
          </p:nvSpPr>
          <p:spPr bwMode="auto">
            <a:xfrm>
              <a:off x="3118622" y="2008665"/>
              <a:ext cx="329407" cy="544237"/>
            </a:xfrm>
            <a:custGeom>
              <a:avLst/>
              <a:gdLst>
                <a:gd name="T0" fmla="*/ 92 w 184"/>
                <a:gd name="T1" fmla="*/ 58 h 304"/>
                <a:gd name="T2" fmla="*/ 92 w 184"/>
                <a:gd name="T3" fmla="*/ 86 h 304"/>
                <a:gd name="T4" fmla="*/ 84 w 184"/>
                <a:gd name="T5" fmla="*/ 108 h 304"/>
                <a:gd name="T6" fmla="*/ 82 w 184"/>
                <a:gd name="T7" fmla="*/ 116 h 304"/>
                <a:gd name="T8" fmla="*/ 76 w 184"/>
                <a:gd name="T9" fmla="*/ 122 h 304"/>
                <a:gd name="T10" fmla="*/ 74 w 184"/>
                <a:gd name="T11" fmla="*/ 124 h 304"/>
                <a:gd name="T12" fmla="*/ 54 w 184"/>
                <a:gd name="T13" fmla="*/ 120 h 304"/>
                <a:gd name="T14" fmla="*/ 12 w 184"/>
                <a:gd name="T15" fmla="*/ 134 h 304"/>
                <a:gd name="T16" fmla="*/ 8 w 184"/>
                <a:gd name="T17" fmla="*/ 140 h 304"/>
                <a:gd name="T18" fmla="*/ 38 w 184"/>
                <a:gd name="T19" fmla="*/ 144 h 304"/>
                <a:gd name="T20" fmla="*/ 48 w 184"/>
                <a:gd name="T21" fmla="*/ 162 h 304"/>
                <a:gd name="T22" fmla="*/ 60 w 184"/>
                <a:gd name="T23" fmla="*/ 174 h 304"/>
                <a:gd name="T24" fmla="*/ 60 w 184"/>
                <a:gd name="T25" fmla="*/ 206 h 304"/>
                <a:gd name="T26" fmla="*/ 72 w 184"/>
                <a:gd name="T27" fmla="*/ 216 h 304"/>
                <a:gd name="T28" fmla="*/ 76 w 184"/>
                <a:gd name="T29" fmla="*/ 240 h 304"/>
                <a:gd name="T30" fmla="*/ 70 w 184"/>
                <a:gd name="T31" fmla="*/ 256 h 304"/>
                <a:gd name="T32" fmla="*/ 82 w 184"/>
                <a:gd name="T33" fmla="*/ 270 h 304"/>
                <a:gd name="T34" fmla="*/ 100 w 184"/>
                <a:gd name="T35" fmla="*/ 280 h 304"/>
                <a:gd name="T36" fmla="*/ 114 w 184"/>
                <a:gd name="T37" fmla="*/ 298 h 304"/>
                <a:gd name="T38" fmla="*/ 124 w 184"/>
                <a:gd name="T39" fmla="*/ 304 h 304"/>
                <a:gd name="T40" fmla="*/ 122 w 184"/>
                <a:gd name="T41" fmla="*/ 282 h 304"/>
                <a:gd name="T42" fmla="*/ 126 w 184"/>
                <a:gd name="T43" fmla="*/ 274 h 304"/>
                <a:gd name="T44" fmla="*/ 140 w 184"/>
                <a:gd name="T45" fmla="*/ 268 h 304"/>
                <a:gd name="T46" fmla="*/ 144 w 184"/>
                <a:gd name="T47" fmla="*/ 268 h 304"/>
                <a:gd name="T48" fmla="*/ 156 w 184"/>
                <a:gd name="T49" fmla="*/ 266 h 304"/>
                <a:gd name="T50" fmla="*/ 158 w 184"/>
                <a:gd name="T51" fmla="*/ 244 h 304"/>
                <a:gd name="T52" fmla="*/ 148 w 184"/>
                <a:gd name="T53" fmla="*/ 232 h 304"/>
                <a:gd name="T54" fmla="*/ 138 w 184"/>
                <a:gd name="T55" fmla="*/ 232 h 304"/>
                <a:gd name="T56" fmla="*/ 132 w 184"/>
                <a:gd name="T57" fmla="*/ 210 h 304"/>
                <a:gd name="T58" fmla="*/ 136 w 184"/>
                <a:gd name="T59" fmla="*/ 168 h 304"/>
                <a:gd name="T60" fmla="*/ 164 w 184"/>
                <a:gd name="T61" fmla="*/ 160 h 304"/>
                <a:gd name="T62" fmla="*/ 184 w 184"/>
                <a:gd name="T63" fmla="*/ 108 h 304"/>
                <a:gd name="T64" fmla="*/ 174 w 184"/>
                <a:gd name="T65" fmla="*/ 96 h 304"/>
                <a:gd name="T66" fmla="*/ 166 w 184"/>
                <a:gd name="T67" fmla="*/ 96 h 304"/>
                <a:gd name="T68" fmla="*/ 152 w 184"/>
                <a:gd name="T69" fmla="*/ 96 h 304"/>
                <a:gd name="T70" fmla="*/ 142 w 184"/>
                <a:gd name="T71" fmla="*/ 84 h 304"/>
                <a:gd name="T72" fmla="*/ 146 w 184"/>
                <a:gd name="T73" fmla="*/ 52 h 304"/>
                <a:gd name="T74" fmla="*/ 150 w 184"/>
                <a:gd name="T75" fmla="*/ 42 h 304"/>
                <a:gd name="T76" fmla="*/ 156 w 184"/>
                <a:gd name="T77" fmla="*/ 32 h 304"/>
                <a:gd name="T78" fmla="*/ 144 w 184"/>
                <a:gd name="T79" fmla="*/ 8 h 304"/>
                <a:gd name="T80" fmla="*/ 108 w 184"/>
                <a:gd name="T81"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47" name="Freeform 15"/>
            <p:cNvSpPr/>
            <p:nvPr/>
          </p:nvSpPr>
          <p:spPr bwMode="auto">
            <a:xfrm>
              <a:off x="0" y="576462"/>
              <a:ext cx="2334491" cy="1765190"/>
            </a:xfrm>
            <a:custGeom>
              <a:avLst/>
              <a:gdLst>
                <a:gd name="T0" fmla="*/ 1262 w 1304"/>
                <a:gd name="T1" fmla="*/ 444 h 986"/>
                <a:gd name="T2" fmla="*/ 1222 w 1304"/>
                <a:gd name="T3" fmla="*/ 408 h 986"/>
                <a:gd name="T4" fmla="*/ 1202 w 1304"/>
                <a:gd name="T5" fmla="*/ 378 h 986"/>
                <a:gd name="T6" fmla="*/ 1140 w 1304"/>
                <a:gd name="T7" fmla="*/ 340 h 986"/>
                <a:gd name="T8" fmla="*/ 1032 w 1304"/>
                <a:gd name="T9" fmla="*/ 320 h 986"/>
                <a:gd name="T10" fmla="*/ 1044 w 1304"/>
                <a:gd name="T11" fmla="*/ 246 h 986"/>
                <a:gd name="T12" fmla="*/ 1024 w 1304"/>
                <a:gd name="T13" fmla="*/ 112 h 986"/>
                <a:gd name="T14" fmla="*/ 976 w 1304"/>
                <a:gd name="T15" fmla="*/ 90 h 986"/>
                <a:gd name="T16" fmla="*/ 954 w 1304"/>
                <a:gd name="T17" fmla="*/ 60 h 986"/>
                <a:gd name="T18" fmla="*/ 928 w 1304"/>
                <a:gd name="T19" fmla="*/ 0 h 986"/>
                <a:gd name="T20" fmla="*/ 876 w 1304"/>
                <a:gd name="T21" fmla="*/ 36 h 986"/>
                <a:gd name="T22" fmla="*/ 816 w 1304"/>
                <a:gd name="T23" fmla="*/ 66 h 986"/>
                <a:gd name="T24" fmla="*/ 798 w 1304"/>
                <a:gd name="T25" fmla="*/ 130 h 986"/>
                <a:gd name="T26" fmla="*/ 760 w 1304"/>
                <a:gd name="T27" fmla="*/ 146 h 986"/>
                <a:gd name="T28" fmla="*/ 674 w 1304"/>
                <a:gd name="T29" fmla="*/ 104 h 986"/>
                <a:gd name="T30" fmla="*/ 610 w 1304"/>
                <a:gd name="T31" fmla="*/ 232 h 986"/>
                <a:gd name="T32" fmla="*/ 576 w 1304"/>
                <a:gd name="T33" fmla="*/ 226 h 986"/>
                <a:gd name="T34" fmla="*/ 494 w 1304"/>
                <a:gd name="T35" fmla="*/ 216 h 986"/>
                <a:gd name="T36" fmla="*/ 494 w 1304"/>
                <a:gd name="T37" fmla="*/ 256 h 986"/>
                <a:gd name="T38" fmla="*/ 472 w 1304"/>
                <a:gd name="T39" fmla="*/ 388 h 986"/>
                <a:gd name="T40" fmla="*/ 464 w 1304"/>
                <a:gd name="T41" fmla="*/ 390 h 986"/>
                <a:gd name="T42" fmla="*/ 452 w 1304"/>
                <a:gd name="T43" fmla="*/ 392 h 986"/>
                <a:gd name="T44" fmla="*/ 412 w 1304"/>
                <a:gd name="T45" fmla="*/ 444 h 986"/>
                <a:gd name="T46" fmla="*/ 330 w 1304"/>
                <a:gd name="T47" fmla="*/ 468 h 986"/>
                <a:gd name="T48" fmla="*/ 248 w 1304"/>
                <a:gd name="T49" fmla="*/ 470 h 986"/>
                <a:gd name="T50" fmla="*/ 184 w 1304"/>
                <a:gd name="T51" fmla="*/ 506 h 986"/>
                <a:gd name="T52" fmla="*/ 106 w 1304"/>
                <a:gd name="T53" fmla="*/ 494 h 986"/>
                <a:gd name="T54" fmla="*/ 60 w 1304"/>
                <a:gd name="T55" fmla="*/ 482 h 986"/>
                <a:gd name="T56" fmla="*/ 10 w 1304"/>
                <a:gd name="T57" fmla="*/ 528 h 986"/>
                <a:gd name="T58" fmla="*/ 14 w 1304"/>
                <a:gd name="T59" fmla="*/ 562 h 986"/>
                <a:gd name="T60" fmla="*/ 14 w 1304"/>
                <a:gd name="T61" fmla="*/ 598 h 986"/>
                <a:gd name="T62" fmla="*/ 58 w 1304"/>
                <a:gd name="T63" fmla="*/ 652 h 986"/>
                <a:gd name="T64" fmla="*/ 6 w 1304"/>
                <a:gd name="T65" fmla="*/ 716 h 986"/>
                <a:gd name="T66" fmla="*/ 42 w 1304"/>
                <a:gd name="T67" fmla="*/ 734 h 986"/>
                <a:gd name="T68" fmla="*/ 74 w 1304"/>
                <a:gd name="T69" fmla="*/ 792 h 986"/>
                <a:gd name="T70" fmla="*/ 100 w 1304"/>
                <a:gd name="T71" fmla="*/ 852 h 986"/>
                <a:gd name="T72" fmla="*/ 174 w 1304"/>
                <a:gd name="T73" fmla="*/ 888 h 986"/>
                <a:gd name="T74" fmla="*/ 206 w 1304"/>
                <a:gd name="T75" fmla="*/ 982 h 986"/>
                <a:gd name="T76" fmla="*/ 260 w 1304"/>
                <a:gd name="T77" fmla="*/ 984 h 986"/>
                <a:gd name="T78" fmla="*/ 274 w 1304"/>
                <a:gd name="T79" fmla="*/ 952 h 986"/>
                <a:gd name="T80" fmla="*/ 298 w 1304"/>
                <a:gd name="T81" fmla="*/ 926 h 986"/>
                <a:gd name="T82" fmla="*/ 382 w 1304"/>
                <a:gd name="T83" fmla="*/ 946 h 986"/>
                <a:gd name="T84" fmla="*/ 452 w 1304"/>
                <a:gd name="T85" fmla="*/ 924 h 986"/>
                <a:gd name="T86" fmla="*/ 488 w 1304"/>
                <a:gd name="T87" fmla="*/ 960 h 986"/>
                <a:gd name="T88" fmla="*/ 552 w 1304"/>
                <a:gd name="T89" fmla="*/ 964 h 986"/>
                <a:gd name="T90" fmla="*/ 666 w 1304"/>
                <a:gd name="T91" fmla="*/ 944 h 986"/>
                <a:gd name="T92" fmla="*/ 754 w 1304"/>
                <a:gd name="T93" fmla="*/ 928 h 986"/>
                <a:gd name="T94" fmla="*/ 832 w 1304"/>
                <a:gd name="T95" fmla="*/ 948 h 986"/>
                <a:gd name="T96" fmla="*/ 908 w 1304"/>
                <a:gd name="T97" fmla="*/ 976 h 986"/>
                <a:gd name="T98" fmla="*/ 940 w 1304"/>
                <a:gd name="T99" fmla="*/ 940 h 986"/>
                <a:gd name="T100" fmla="*/ 954 w 1304"/>
                <a:gd name="T101" fmla="*/ 920 h 986"/>
                <a:gd name="T102" fmla="*/ 950 w 1304"/>
                <a:gd name="T103" fmla="*/ 884 h 986"/>
                <a:gd name="T104" fmla="*/ 922 w 1304"/>
                <a:gd name="T105" fmla="*/ 856 h 986"/>
                <a:gd name="T106" fmla="*/ 934 w 1304"/>
                <a:gd name="T107" fmla="*/ 804 h 986"/>
                <a:gd name="T108" fmla="*/ 1004 w 1304"/>
                <a:gd name="T109" fmla="*/ 794 h 986"/>
                <a:gd name="T110" fmla="*/ 1090 w 1304"/>
                <a:gd name="T111" fmla="*/ 772 h 986"/>
                <a:gd name="T112" fmla="*/ 1086 w 1304"/>
                <a:gd name="T113" fmla="*/ 748 h 986"/>
                <a:gd name="T114" fmla="*/ 1086 w 1304"/>
                <a:gd name="T115" fmla="*/ 702 h 986"/>
                <a:gd name="T116" fmla="*/ 1126 w 1304"/>
                <a:gd name="T117" fmla="*/ 676 h 986"/>
                <a:gd name="T118" fmla="*/ 1186 w 1304"/>
                <a:gd name="T119" fmla="*/ 614 h 986"/>
                <a:gd name="T120" fmla="*/ 1214 w 1304"/>
                <a:gd name="T121" fmla="*/ 596 h 986"/>
                <a:gd name="T122" fmla="*/ 1296 w 1304"/>
                <a:gd name="T123" fmla="*/ 580 h 986"/>
                <a:gd name="T124" fmla="*/ 1302 w 1304"/>
                <a:gd name="T12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48" name="Freeform 16"/>
            <p:cNvSpPr/>
            <p:nvPr/>
          </p:nvSpPr>
          <p:spPr bwMode="auto">
            <a:xfrm>
              <a:off x="1514555" y="1962118"/>
              <a:ext cx="1453686" cy="1041928"/>
            </a:xfrm>
            <a:custGeom>
              <a:avLst/>
              <a:gdLst>
                <a:gd name="T0" fmla="*/ 480 w 812"/>
                <a:gd name="T1" fmla="*/ 58 h 582"/>
                <a:gd name="T2" fmla="*/ 460 w 812"/>
                <a:gd name="T3" fmla="*/ 82 h 582"/>
                <a:gd name="T4" fmla="*/ 396 w 812"/>
                <a:gd name="T5" fmla="*/ 38 h 582"/>
                <a:gd name="T6" fmla="*/ 344 w 812"/>
                <a:gd name="T7" fmla="*/ 10 h 582"/>
                <a:gd name="T8" fmla="*/ 288 w 812"/>
                <a:gd name="T9" fmla="*/ 4 h 582"/>
                <a:gd name="T10" fmla="*/ 248 w 812"/>
                <a:gd name="T11" fmla="*/ 6 h 582"/>
                <a:gd name="T12" fmla="*/ 198 w 812"/>
                <a:gd name="T13" fmla="*/ 18 h 582"/>
                <a:gd name="T14" fmla="*/ 158 w 812"/>
                <a:gd name="T15" fmla="*/ 28 h 582"/>
                <a:gd name="T16" fmla="*/ 92 w 812"/>
                <a:gd name="T17" fmla="*/ 38 h 582"/>
                <a:gd name="T18" fmla="*/ 84 w 812"/>
                <a:gd name="T19" fmla="*/ 78 h 582"/>
                <a:gd name="T20" fmla="*/ 120 w 812"/>
                <a:gd name="T21" fmla="*/ 114 h 582"/>
                <a:gd name="T22" fmla="*/ 128 w 812"/>
                <a:gd name="T23" fmla="*/ 142 h 582"/>
                <a:gd name="T24" fmla="*/ 112 w 812"/>
                <a:gd name="T25" fmla="*/ 196 h 582"/>
                <a:gd name="T26" fmla="*/ 106 w 812"/>
                <a:gd name="T27" fmla="*/ 214 h 582"/>
                <a:gd name="T28" fmla="*/ 60 w 812"/>
                <a:gd name="T29" fmla="*/ 210 h 582"/>
                <a:gd name="T30" fmla="*/ 22 w 812"/>
                <a:gd name="T31" fmla="*/ 202 h 582"/>
                <a:gd name="T32" fmla="*/ 8 w 812"/>
                <a:gd name="T33" fmla="*/ 250 h 582"/>
                <a:gd name="T34" fmla="*/ 4 w 812"/>
                <a:gd name="T35" fmla="*/ 272 h 582"/>
                <a:gd name="T36" fmla="*/ 18 w 812"/>
                <a:gd name="T37" fmla="*/ 310 h 582"/>
                <a:gd name="T38" fmla="*/ 0 w 812"/>
                <a:gd name="T39" fmla="*/ 362 h 582"/>
                <a:gd name="T40" fmla="*/ 26 w 812"/>
                <a:gd name="T41" fmla="*/ 406 h 582"/>
                <a:gd name="T42" fmla="*/ 68 w 812"/>
                <a:gd name="T43" fmla="*/ 422 h 582"/>
                <a:gd name="T44" fmla="*/ 92 w 812"/>
                <a:gd name="T45" fmla="*/ 424 h 582"/>
                <a:gd name="T46" fmla="*/ 108 w 812"/>
                <a:gd name="T47" fmla="*/ 448 h 582"/>
                <a:gd name="T48" fmla="*/ 132 w 812"/>
                <a:gd name="T49" fmla="*/ 460 h 582"/>
                <a:gd name="T50" fmla="*/ 162 w 812"/>
                <a:gd name="T51" fmla="*/ 474 h 582"/>
                <a:gd name="T52" fmla="*/ 232 w 812"/>
                <a:gd name="T53" fmla="*/ 498 h 582"/>
                <a:gd name="T54" fmla="*/ 304 w 812"/>
                <a:gd name="T55" fmla="*/ 494 h 582"/>
                <a:gd name="T56" fmla="*/ 332 w 812"/>
                <a:gd name="T57" fmla="*/ 532 h 582"/>
                <a:gd name="T58" fmla="*/ 348 w 812"/>
                <a:gd name="T59" fmla="*/ 554 h 582"/>
                <a:gd name="T60" fmla="*/ 364 w 812"/>
                <a:gd name="T61" fmla="*/ 578 h 582"/>
                <a:gd name="T62" fmla="*/ 390 w 812"/>
                <a:gd name="T63" fmla="*/ 568 h 582"/>
                <a:gd name="T64" fmla="*/ 428 w 812"/>
                <a:gd name="T65" fmla="*/ 574 h 582"/>
                <a:gd name="T66" fmla="*/ 456 w 812"/>
                <a:gd name="T67" fmla="*/ 546 h 582"/>
                <a:gd name="T68" fmla="*/ 476 w 812"/>
                <a:gd name="T69" fmla="*/ 492 h 582"/>
                <a:gd name="T70" fmla="*/ 476 w 812"/>
                <a:gd name="T71" fmla="*/ 438 h 582"/>
                <a:gd name="T72" fmla="*/ 480 w 812"/>
                <a:gd name="T73" fmla="*/ 418 h 582"/>
                <a:gd name="T74" fmla="*/ 514 w 812"/>
                <a:gd name="T75" fmla="*/ 410 h 582"/>
                <a:gd name="T76" fmla="*/ 556 w 812"/>
                <a:gd name="T77" fmla="*/ 428 h 582"/>
                <a:gd name="T78" fmla="*/ 568 w 812"/>
                <a:gd name="T79" fmla="*/ 462 h 582"/>
                <a:gd name="T80" fmla="*/ 584 w 812"/>
                <a:gd name="T81" fmla="*/ 478 h 582"/>
                <a:gd name="T82" fmla="*/ 610 w 812"/>
                <a:gd name="T83" fmla="*/ 506 h 582"/>
                <a:gd name="T84" fmla="*/ 652 w 812"/>
                <a:gd name="T85" fmla="*/ 518 h 582"/>
                <a:gd name="T86" fmla="*/ 664 w 812"/>
                <a:gd name="T87" fmla="*/ 518 h 582"/>
                <a:gd name="T88" fmla="*/ 700 w 812"/>
                <a:gd name="T89" fmla="*/ 508 h 582"/>
                <a:gd name="T90" fmla="*/ 698 w 812"/>
                <a:gd name="T91" fmla="*/ 480 h 582"/>
                <a:gd name="T92" fmla="*/ 722 w 812"/>
                <a:gd name="T93" fmla="*/ 472 h 582"/>
                <a:gd name="T94" fmla="*/ 688 w 812"/>
                <a:gd name="T95" fmla="*/ 426 h 582"/>
                <a:gd name="T96" fmla="*/ 744 w 812"/>
                <a:gd name="T97" fmla="*/ 396 h 582"/>
                <a:gd name="T98" fmla="*/ 730 w 812"/>
                <a:gd name="T99" fmla="*/ 378 h 582"/>
                <a:gd name="T100" fmla="*/ 752 w 812"/>
                <a:gd name="T101" fmla="*/ 350 h 582"/>
                <a:gd name="T102" fmla="*/ 796 w 812"/>
                <a:gd name="T103" fmla="*/ 310 h 582"/>
                <a:gd name="T104" fmla="*/ 800 w 812"/>
                <a:gd name="T105" fmla="*/ 254 h 582"/>
                <a:gd name="T106" fmla="*/ 778 w 812"/>
                <a:gd name="T107" fmla="*/ 182 h 582"/>
                <a:gd name="T108" fmla="*/ 736 w 812"/>
                <a:gd name="T109" fmla="*/ 158 h 582"/>
                <a:gd name="T110" fmla="*/ 672 w 812"/>
                <a:gd name="T111" fmla="*/ 100 h 582"/>
                <a:gd name="T112" fmla="*/ 658 w 812"/>
                <a:gd name="T113" fmla="*/ 106 h 582"/>
                <a:gd name="T114" fmla="*/ 616 w 812"/>
                <a:gd name="T115" fmla="*/ 78 h 582"/>
                <a:gd name="T116" fmla="*/ 584 w 812"/>
                <a:gd name="T117" fmla="*/ 52 h 582"/>
                <a:gd name="T118" fmla="*/ 552 w 812"/>
                <a:gd name="T119" fmla="*/ 50 h 582"/>
                <a:gd name="T120" fmla="*/ 484 w 812"/>
                <a:gd name="T121" fmla="*/ 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49" name="Freeform 17"/>
            <p:cNvSpPr/>
            <p:nvPr/>
          </p:nvSpPr>
          <p:spPr bwMode="auto">
            <a:xfrm>
              <a:off x="2348813" y="2692542"/>
              <a:ext cx="1256758" cy="1102796"/>
            </a:xfrm>
            <a:custGeom>
              <a:avLst/>
              <a:gdLst>
                <a:gd name="T0" fmla="*/ 20 w 702"/>
                <a:gd name="T1" fmla="*/ 28 h 616"/>
                <a:gd name="T2" fmla="*/ 22 w 702"/>
                <a:gd name="T3" fmla="*/ 90 h 616"/>
                <a:gd name="T4" fmla="*/ 38 w 702"/>
                <a:gd name="T5" fmla="*/ 136 h 616"/>
                <a:gd name="T6" fmla="*/ 70 w 702"/>
                <a:gd name="T7" fmla="*/ 194 h 616"/>
                <a:gd name="T8" fmla="*/ 74 w 702"/>
                <a:gd name="T9" fmla="*/ 244 h 616"/>
                <a:gd name="T10" fmla="*/ 92 w 702"/>
                <a:gd name="T11" fmla="*/ 302 h 616"/>
                <a:gd name="T12" fmla="*/ 98 w 702"/>
                <a:gd name="T13" fmla="*/ 346 h 616"/>
                <a:gd name="T14" fmla="*/ 90 w 702"/>
                <a:gd name="T15" fmla="*/ 386 h 616"/>
                <a:gd name="T16" fmla="*/ 90 w 702"/>
                <a:gd name="T17" fmla="*/ 434 h 616"/>
                <a:gd name="T18" fmla="*/ 106 w 702"/>
                <a:gd name="T19" fmla="*/ 462 h 616"/>
                <a:gd name="T20" fmla="*/ 118 w 702"/>
                <a:gd name="T21" fmla="*/ 450 h 616"/>
                <a:gd name="T22" fmla="*/ 124 w 702"/>
                <a:gd name="T23" fmla="*/ 426 h 616"/>
                <a:gd name="T24" fmla="*/ 146 w 702"/>
                <a:gd name="T25" fmla="*/ 420 h 616"/>
                <a:gd name="T26" fmla="*/ 170 w 702"/>
                <a:gd name="T27" fmla="*/ 474 h 616"/>
                <a:gd name="T28" fmla="*/ 200 w 702"/>
                <a:gd name="T29" fmla="*/ 470 h 616"/>
                <a:gd name="T30" fmla="*/ 238 w 702"/>
                <a:gd name="T31" fmla="*/ 556 h 616"/>
                <a:gd name="T32" fmla="*/ 254 w 702"/>
                <a:gd name="T33" fmla="*/ 588 h 616"/>
                <a:gd name="T34" fmla="*/ 262 w 702"/>
                <a:gd name="T35" fmla="*/ 598 h 616"/>
                <a:gd name="T36" fmla="*/ 278 w 702"/>
                <a:gd name="T37" fmla="*/ 602 h 616"/>
                <a:gd name="T38" fmla="*/ 328 w 702"/>
                <a:gd name="T39" fmla="*/ 588 h 616"/>
                <a:gd name="T40" fmla="*/ 328 w 702"/>
                <a:gd name="T41" fmla="*/ 536 h 616"/>
                <a:gd name="T42" fmla="*/ 348 w 702"/>
                <a:gd name="T43" fmla="*/ 510 h 616"/>
                <a:gd name="T44" fmla="*/ 390 w 702"/>
                <a:gd name="T45" fmla="*/ 450 h 616"/>
                <a:gd name="T46" fmla="*/ 428 w 702"/>
                <a:gd name="T47" fmla="*/ 420 h 616"/>
                <a:gd name="T48" fmla="*/ 448 w 702"/>
                <a:gd name="T49" fmla="*/ 480 h 616"/>
                <a:gd name="T50" fmla="*/ 478 w 702"/>
                <a:gd name="T51" fmla="*/ 466 h 616"/>
                <a:gd name="T52" fmla="*/ 498 w 702"/>
                <a:gd name="T53" fmla="*/ 494 h 616"/>
                <a:gd name="T54" fmla="*/ 554 w 702"/>
                <a:gd name="T55" fmla="*/ 482 h 616"/>
                <a:gd name="T56" fmla="*/ 504 w 702"/>
                <a:gd name="T57" fmla="*/ 434 h 616"/>
                <a:gd name="T58" fmla="*/ 534 w 702"/>
                <a:gd name="T59" fmla="*/ 416 h 616"/>
                <a:gd name="T60" fmla="*/ 532 w 702"/>
                <a:gd name="T61" fmla="*/ 396 h 616"/>
                <a:gd name="T62" fmla="*/ 522 w 702"/>
                <a:gd name="T63" fmla="*/ 314 h 616"/>
                <a:gd name="T64" fmla="*/ 608 w 702"/>
                <a:gd name="T65" fmla="*/ 286 h 616"/>
                <a:gd name="T66" fmla="*/ 664 w 702"/>
                <a:gd name="T67" fmla="*/ 224 h 616"/>
                <a:gd name="T68" fmla="*/ 686 w 702"/>
                <a:gd name="T69" fmla="*/ 174 h 616"/>
                <a:gd name="T70" fmla="*/ 684 w 702"/>
                <a:gd name="T71" fmla="*/ 156 h 616"/>
                <a:gd name="T72" fmla="*/ 630 w 702"/>
                <a:gd name="T73" fmla="*/ 138 h 616"/>
                <a:gd name="T74" fmla="*/ 612 w 702"/>
                <a:gd name="T75" fmla="*/ 146 h 616"/>
                <a:gd name="T76" fmla="*/ 598 w 702"/>
                <a:gd name="T77" fmla="*/ 126 h 616"/>
                <a:gd name="T78" fmla="*/ 576 w 702"/>
                <a:gd name="T79" fmla="*/ 124 h 616"/>
                <a:gd name="T80" fmla="*/ 524 w 702"/>
                <a:gd name="T81" fmla="*/ 114 h 616"/>
                <a:gd name="T82" fmla="*/ 488 w 702"/>
                <a:gd name="T83" fmla="*/ 132 h 616"/>
                <a:gd name="T84" fmla="*/ 438 w 702"/>
                <a:gd name="T85" fmla="*/ 110 h 616"/>
                <a:gd name="T86" fmla="*/ 416 w 702"/>
                <a:gd name="T87" fmla="*/ 58 h 616"/>
                <a:gd name="T88" fmla="*/ 350 w 702"/>
                <a:gd name="T89" fmla="*/ 18 h 616"/>
                <a:gd name="T90" fmla="*/ 310 w 702"/>
                <a:gd name="T91" fmla="*/ 30 h 616"/>
                <a:gd name="T92" fmla="*/ 318 w 702"/>
                <a:gd name="T93" fmla="*/ 62 h 616"/>
                <a:gd name="T94" fmla="*/ 280 w 702"/>
                <a:gd name="T95" fmla="*/ 66 h 616"/>
                <a:gd name="T96" fmla="*/ 262 w 702"/>
                <a:gd name="T97" fmla="*/ 86 h 616"/>
                <a:gd name="T98" fmla="*/ 246 w 702"/>
                <a:gd name="T99" fmla="*/ 104 h 616"/>
                <a:gd name="T100" fmla="*/ 208 w 702"/>
                <a:gd name="T101" fmla="*/ 118 h 616"/>
                <a:gd name="T102" fmla="*/ 160 w 702"/>
                <a:gd name="T103" fmla="*/ 110 h 616"/>
                <a:gd name="T104" fmla="*/ 132 w 702"/>
                <a:gd name="T105" fmla="*/ 108 h 616"/>
                <a:gd name="T106" fmla="*/ 106 w 702"/>
                <a:gd name="T107" fmla="*/ 66 h 616"/>
                <a:gd name="T108" fmla="*/ 86 w 702"/>
                <a:gd name="T109" fmla="*/ 46 h 616"/>
                <a:gd name="T110" fmla="*/ 66 w 702"/>
                <a:gd name="T111" fmla="*/ 1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0" name="Freeform 18"/>
            <p:cNvSpPr/>
            <p:nvPr/>
          </p:nvSpPr>
          <p:spPr bwMode="auto">
            <a:xfrm>
              <a:off x="261377" y="2244978"/>
              <a:ext cx="2248559" cy="1367754"/>
            </a:xfrm>
            <a:custGeom>
              <a:avLst/>
              <a:gdLst>
                <a:gd name="T0" fmla="*/ 132 w 1256"/>
                <a:gd name="T1" fmla="*/ 26 h 764"/>
                <a:gd name="T2" fmla="*/ 122 w 1256"/>
                <a:gd name="T3" fmla="*/ 60 h 764"/>
                <a:gd name="T4" fmla="*/ 62 w 1256"/>
                <a:gd name="T5" fmla="*/ 70 h 764"/>
                <a:gd name="T6" fmla="*/ 44 w 1256"/>
                <a:gd name="T7" fmla="*/ 122 h 764"/>
                <a:gd name="T8" fmla="*/ 60 w 1256"/>
                <a:gd name="T9" fmla="*/ 188 h 764"/>
                <a:gd name="T10" fmla="*/ 6 w 1256"/>
                <a:gd name="T11" fmla="*/ 216 h 764"/>
                <a:gd name="T12" fmla="*/ 2 w 1256"/>
                <a:gd name="T13" fmla="*/ 262 h 764"/>
                <a:gd name="T14" fmla="*/ 28 w 1256"/>
                <a:gd name="T15" fmla="*/ 300 h 764"/>
                <a:gd name="T16" fmla="*/ 62 w 1256"/>
                <a:gd name="T17" fmla="*/ 338 h 764"/>
                <a:gd name="T18" fmla="*/ 150 w 1256"/>
                <a:gd name="T19" fmla="*/ 386 h 764"/>
                <a:gd name="T20" fmla="*/ 222 w 1256"/>
                <a:gd name="T21" fmla="*/ 454 h 764"/>
                <a:gd name="T22" fmla="*/ 290 w 1256"/>
                <a:gd name="T23" fmla="*/ 500 h 764"/>
                <a:gd name="T24" fmla="*/ 334 w 1256"/>
                <a:gd name="T25" fmla="*/ 556 h 764"/>
                <a:gd name="T26" fmla="*/ 404 w 1256"/>
                <a:gd name="T27" fmla="*/ 602 h 764"/>
                <a:gd name="T28" fmla="*/ 470 w 1256"/>
                <a:gd name="T29" fmla="*/ 628 h 764"/>
                <a:gd name="T30" fmla="*/ 580 w 1256"/>
                <a:gd name="T31" fmla="*/ 642 h 764"/>
                <a:gd name="T32" fmla="*/ 594 w 1256"/>
                <a:gd name="T33" fmla="*/ 664 h 764"/>
                <a:gd name="T34" fmla="*/ 586 w 1256"/>
                <a:gd name="T35" fmla="*/ 692 h 764"/>
                <a:gd name="T36" fmla="*/ 616 w 1256"/>
                <a:gd name="T37" fmla="*/ 676 h 764"/>
                <a:gd name="T38" fmla="*/ 660 w 1256"/>
                <a:gd name="T39" fmla="*/ 638 h 764"/>
                <a:gd name="T40" fmla="*/ 772 w 1256"/>
                <a:gd name="T41" fmla="*/ 680 h 764"/>
                <a:gd name="T42" fmla="*/ 802 w 1256"/>
                <a:gd name="T43" fmla="*/ 754 h 764"/>
                <a:gd name="T44" fmla="*/ 904 w 1256"/>
                <a:gd name="T45" fmla="*/ 748 h 764"/>
                <a:gd name="T46" fmla="*/ 1024 w 1256"/>
                <a:gd name="T47" fmla="*/ 680 h 764"/>
                <a:gd name="T48" fmla="*/ 1122 w 1256"/>
                <a:gd name="T49" fmla="*/ 712 h 764"/>
                <a:gd name="T50" fmla="*/ 1138 w 1256"/>
                <a:gd name="T51" fmla="*/ 716 h 764"/>
                <a:gd name="T52" fmla="*/ 1156 w 1256"/>
                <a:gd name="T53" fmla="*/ 666 h 764"/>
                <a:gd name="T54" fmla="*/ 1192 w 1256"/>
                <a:gd name="T55" fmla="*/ 696 h 764"/>
                <a:gd name="T56" fmla="*/ 1214 w 1256"/>
                <a:gd name="T57" fmla="*/ 664 h 764"/>
                <a:gd name="T58" fmla="*/ 1228 w 1256"/>
                <a:gd name="T59" fmla="*/ 644 h 764"/>
                <a:gd name="T60" fmla="*/ 1246 w 1256"/>
                <a:gd name="T61" fmla="*/ 568 h 764"/>
                <a:gd name="T62" fmla="*/ 1240 w 1256"/>
                <a:gd name="T63" fmla="*/ 510 h 764"/>
                <a:gd name="T64" fmla="*/ 1228 w 1256"/>
                <a:gd name="T65" fmla="*/ 448 h 764"/>
                <a:gd name="T66" fmla="*/ 1200 w 1256"/>
                <a:gd name="T67" fmla="*/ 412 h 764"/>
                <a:gd name="T68" fmla="*/ 1162 w 1256"/>
                <a:gd name="T69" fmla="*/ 366 h 764"/>
                <a:gd name="T70" fmla="*/ 1152 w 1256"/>
                <a:gd name="T71" fmla="*/ 418 h 764"/>
                <a:gd name="T72" fmla="*/ 1094 w 1256"/>
                <a:gd name="T73" fmla="*/ 430 h 764"/>
                <a:gd name="T74" fmla="*/ 1036 w 1256"/>
                <a:gd name="T75" fmla="*/ 386 h 764"/>
                <a:gd name="T76" fmla="*/ 1000 w 1256"/>
                <a:gd name="T77" fmla="*/ 344 h 764"/>
                <a:gd name="T78" fmla="*/ 900 w 1256"/>
                <a:gd name="T79" fmla="*/ 342 h 764"/>
                <a:gd name="T80" fmla="*/ 828 w 1256"/>
                <a:gd name="T81" fmla="*/ 312 h 764"/>
                <a:gd name="T82" fmla="*/ 796 w 1256"/>
                <a:gd name="T83" fmla="*/ 290 h 764"/>
                <a:gd name="T84" fmla="*/ 768 w 1256"/>
                <a:gd name="T85" fmla="*/ 274 h 764"/>
                <a:gd name="T86" fmla="*/ 746 w 1256"/>
                <a:gd name="T87" fmla="*/ 280 h 764"/>
                <a:gd name="T88" fmla="*/ 708 w 1256"/>
                <a:gd name="T89" fmla="*/ 238 h 764"/>
                <a:gd name="T90" fmla="*/ 692 w 1256"/>
                <a:gd name="T91" fmla="*/ 196 h 764"/>
                <a:gd name="T92" fmla="*/ 694 w 1256"/>
                <a:gd name="T93" fmla="*/ 118 h 764"/>
                <a:gd name="T94" fmla="*/ 708 w 1256"/>
                <a:gd name="T95" fmla="*/ 84 h 764"/>
                <a:gd name="T96" fmla="*/ 712 w 1256"/>
                <a:gd name="T97" fmla="*/ 44 h 764"/>
                <a:gd name="T98" fmla="*/ 680 w 1256"/>
                <a:gd name="T99" fmla="*/ 20 h 764"/>
                <a:gd name="T100" fmla="*/ 596 w 1256"/>
                <a:gd name="T101" fmla="*/ 10 h 764"/>
                <a:gd name="T102" fmla="*/ 518 w 1256"/>
                <a:gd name="T103" fmla="*/ 24 h 764"/>
                <a:gd name="T104" fmla="*/ 440 w 1256"/>
                <a:gd name="T105" fmla="*/ 36 h 764"/>
                <a:gd name="T106" fmla="*/ 372 w 1256"/>
                <a:gd name="T107" fmla="*/ 44 h 764"/>
                <a:gd name="T108" fmla="*/ 318 w 1256"/>
                <a:gd name="T109" fmla="*/ 20 h 764"/>
                <a:gd name="T110" fmla="*/ 296 w 1256"/>
                <a:gd name="T111" fmla="*/ 8 h 764"/>
                <a:gd name="T112" fmla="*/ 210 w 1256"/>
                <a:gd name="T113" fmla="*/ 1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1" name="Freeform 19"/>
            <p:cNvSpPr/>
            <p:nvPr/>
          </p:nvSpPr>
          <p:spPr bwMode="auto">
            <a:xfrm>
              <a:off x="2309427" y="3383580"/>
              <a:ext cx="1016864" cy="1059830"/>
            </a:xfrm>
            <a:custGeom>
              <a:avLst/>
              <a:gdLst>
                <a:gd name="T0" fmla="*/ 20 w 568"/>
                <a:gd name="T1" fmla="*/ 364 h 592"/>
                <a:gd name="T2" fmla="*/ 74 w 568"/>
                <a:gd name="T3" fmla="*/ 378 h 592"/>
                <a:gd name="T4" fmla="*/ 98 w 568"/>
                <a:gd name="T5" fmla="*/ 440 h 592"/>
                <a:gd name="T6" fmla="*/ 96 w 568"/>
                <a:gd name="T7" fmla="*/ 502 h 592"/>
                <a:gd name="T8" fmla="*/ 144 w 568"/>
                <a:gd name="T9" fmla="*/ 520 h 592"/>
                <a:gd name="T10" fmla="*/ 220 w 568"/>
                <a:gd name="T11" fmla="*/ 540 h 592"/>
                <a:gd name="T12" fmla="*/ 272 w 568"/>
                <a:gd name="T13" fmla="*/ 592 h 592"/>
                <a:gd name="T14" fmla="*/ 262 w 568"/>
                <a:gd name="T15" fmla="*/ 522 h 592"/>
                <a:gd name="T16" fmla="*/ 294 w 568"/>
                <a:gd name="T17" fmla="*/ 490 h 592"/>
                <a:gd name="T18" fmla="*/ 362 w 568"/>
                <a:gd name="T19" fmla="*/ 490 h 592"/>
                <a:gd name="T20" fmla="*/ 438 w 568"/>
                <a:gd name="T21" fmla="*/ 468 h 592"/>
                <a:gd name="T22" fmla="*/ 528 w 568"/>
                <a:gd name="T23" fmla="*/ 426 h 592"/>
                <a:gd name="T24" fmla="*/ 540 w 568"/>
                <a:gd name="T25" fmla="*/ 430 h 592"/>
                <a:gd name="T26" fmla="*/ 548 w 568"/>
                <a:gd name="T27" fmla="*/ 388 h 592"/>
                <a:gd name="T28" fmla="*/ 504 w 568"/>
                <a:gd name="T29" fmla="*/ 386 h 592"/>
                <a:gd name="T30" fmla="*/ 484 w 568"/>
                <a:gd name="T31" fmla="*/ 360 h 592"/>
                <a:gd name="T32" fmla="*/ 460 w 568"/>
                <a:gd name="T33" fmla="*/ 340 h 592"/>
                <a:gd name="T34" fmla="*/ 452 w 568"/>
                <a:gd name="T35" fmla="*/ 272 h 592"/>
                <a:gd name="T36" fmla="*/ 440 w 568"/>
                <a:gd name="T37" fmla="*/ 190 h 592"/>
                <a:gd name="T38" fmla="*/ 398 w 568"/>
                <a:gd name="T39" fmla="*/ 152 h 592"/>
                <a:gd name="T40" fmla="*/ 412 w 568"/>
                <a:gd name="T41" fmla="*/ 132 h 592"/>
                <a:gd name="T42" fmla="*/ 480 w 568"/>
                <a:gd name="T43" fmla="*/ 128 h 592"/>
                <a:gd name="T44" fmla="*/ 512 w 568"/>
                <a:gd name="T45" fmla="*/ 108 h 592"/>
                <a:gd name="T46" fmla="*/ 474 w 568"/>
                <a:gd name="T47" fmla="*/ 102 h 592"/>
                <a:gd name="T48" fmla="*/ 454 w 568"/>
                <a:gd name="T49" fmla="*/ 88 h 592"/>
                <a:gd name="T50" fmla="*/ 428 w 568"/>
                <a:gd name="T51" fmla="*/ 48 h 592"/>
                <a:gd name="T52" fmla="*/ 404 w 568"/>
                <a:gd name="T53" fmla="*/ 84 h 592"/>
                <a:gd name="T54" fmla="*/ 360 w 568"/>
                <a:gd name="T55" fmla="*/ 138 h 592"/>
                <a:gd name="T56" fmla="*/ 366 w 568"/>
                <a:gd name="T57" fmla="*/ 172 h 592"/>
                <a:gd name="T58" fmla="*/ 348 w 568"/>
                <a:gd name="T59" fmla="*/ 214 h 592"/>
                <a:gd name="T60" fmla="*/ 316 w 568"/>
                <a:gd name="T61" fmla="*/ 214 h 592"/>
                <a:gd name="T62" fmla="*/ 288 w 568"/>
                <a:gd name="T63" fmla="*/ 240 h 592"/>
                <a:gd name="T64" fmla="*/ 276 w 568"/>
                <a:gd name="T65" fmla="*/ 224 h 592"/>
                <a:gd name="T66" fmla="*/ 264 w 568"/>
                <a:gd name="T67" fmla="*/ 222 h 592"/>
                <a:gd name="T68" fmla="*/ 244 w 568"/>
                <a:gd name="T69" fmla="*/ 168 h 592"/>
                <a:gd name="T70" fmla="*/ 216 w 568"/>
                <a:gd name="T71" fmla="*/ 94 h 592"/>
                <a:gd name="T72" fmla="*/ 196 w 568"/>
                <a:gd name="T73" fmla="*/ 102 h 592"/>
                <a:gd name="T74" fmla="*/ 172 w 568"/>
                <a:gd name="T75" fmla="*/ 86 h 592"/>
                <a:gd name="T76" fmla="*/ 156 w 568"/>
                <a:gd name="T77" fmla="*/ 50 h 592"/>
                <a:gd name="T78" fmla="*/ 138 w 568"/>
                <a:gd name="T79" fmla="*/ 82 h 592"/>
                <a:gd name="T80" fmla="*/ 122 w 568"/>
                <a:gd name="T81" fmla="*/ 84 h 592"/>
                <a:gd name="T82" fmla="*/ 106 w 568"/>
                <a:gd name="T83" fmla="*/ 56 h 592"/>
                <a:gd name="T84" fmla="*/ 102 w 568"/>
                <a:gd name="T85" fmla="*/ 0 h 592"/>
                <a:gd name="T86" fmla="*/ 82 w 568"/>
                <a:gd name="T87" fmla="*/ 44 h 592"/>
                <a:gd name="T88" fmla="*/ 56 w 568"/>
                <a:gd name="T89" fmla="*/ 66 h 592"/>
                <a:gd name="T90" fmla="*/ 54 w 568"/>
                <a:gd name="T91" fmla="*/ 106 h 592"/>
                <a:gd name="T92" fmla="*/ 76 w 568"/>
                <a:gd name="T93" fmla="*/ 104 h 592"/>
                <a:gd name="T94" fmla="*/ 78 w 568"/>
                <a:gd name="T95" fmla="*/ 238 h 592"/>
                <a:gd name="T96" fmla="*/ 48 w 568"/>
                <a:gd name="T97" fmla="*/ 252 h 592"/>
                <a:gd name="T98" fmla="*/ 6 w 568"/>
                <a:gd name="T99" fmla="*/ 320 h 592"/>
                <a:gd name="T100" fmla="*/ 12 w 568"/>
                <a:gd name="T101" fmla="*/ 35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2" name="Freeform 20"/>
            <p:cNvSpPr/>
            <p:nvPr/>
          </p:nvSpPr>
          <p:spPr bwMode="auto">
            <a:xfrm>
              <a:off x="3039851" y="3369257"/>
              <a:ext cx="687457" cy="594364"/>
            </a:xfrm>
            <a:custGeom>
              <a:avLst/>
              <a:gdLst>
                <a:gd name="T0" fmla="*/ 288 w 384"/>
                <a:gd name="T1" fmla="*/ 8 h 332"/>
                <a:gd name="T2" fmla="*/ 276 w 384"/>
                <a:gd name="T3" fmla="*/ 24 h 332"/>
                <a:gd name="T4" fmla="*/ 264 w 384"/>
                <a:gd name="T5" fmla="*/ 20 h 332"/>
                <a:gd name="T6" fmla="*/ 260 w 384"/>
                <a:gd name="T7" fmla="*/ 10 h 332"/>
                <a:gd name="T8" fmla="*/ 252 w 384"/>
                <a:gd name="T9" fmla="*/ 0 h 332"/>
                <a:gd name="T10" fmla="*/ 248 w 384"/>
                <a:gd name="T11" fmla="*/ 20 h 332"/>
                <a:gd name="T12" fmla="*/ 236 w 384"/>
                <a:gd name="T13" fmla="*/ 36 h 332"/>
                <a:gd name="T14" fmla="*/ 208 w 384"/>
                <a:gd name="T15" fmla="*/ 44 h 332"/>
                <a:gd name="T16" fmla="*/ 188 w 384"/>
                <a:gd name="T17" fmla="*/ 58 h 332"/>
                <a:gd name="T18" fmla="*/ 184 w 384"/>
                <a:gd name="T19" fmla="*/ 52 h 332"/>
                <a:gd name="T20" fmla="*/ 168 w 384"/>
                <a:gd name="T21" fmla="*/ 60 h 332"/>
                <a:gd name="T22" fmla="*/ 160 w 384"/>
                <a:gd name="T23" fmla="*/ 50 h 332"/>
                <a:gd name="T24" fmla="*/ 132 w 384"/>
                <a:gd name="T25" fmla="*/ 56 h 332"/>
                <a:gd name="T26" fmla="*/ 170 w 384"/>
                <a:gd name="T27" fmla="*/ 82 h 332"/>
                <a:gd name="T28" fmla="*/ 176 w 384"/>
                <a:gd name="T29" fmla="*/ 110 h 332"/>
                <a:gd name="T30" fmla="*/ 160 w 384"/>
                <a:gd name="T31" fmla="*/ 122 h 332"/>
                <a:gd name="T32" fmla="*/ 114 w 384"/>
                <a:gd name="T33" fmla="*/ 126 h 332"/>
                <a:gd name="T34" fmla="*/ 94 w 384"/>
                <a:gd name="T35" fmla="*/ 142 h 332"/>
                <a:gd name="T36" fmla="*/ 60 w 384"/>
                <a:gd name="T37" fmla="*/ 142 h 332"/>
                <a:gd name="T38" fmla="*/ 16 w 384"/>
                <a:gd name="T39" fmla="*/ 148 h 332"/>
                <a:gd name="T40" fmla="*/ 0 w 384"/>
                <a:gd name="T41" fmla="*/ 172 h 332"/>
                <a:gd name="T42" fmla="*/ 22 w 384"/>
                <a:gd name="T43" fmla="*/ 200 h 332"/>
                <a:gd name="T44" fmla="*/ 30 w 384"/>
                <a:gd name="T45" fmla="*/ 190 h 332"/>
                <a:gd name="T46" fmla="*/ 56 w 384"/>
                <a:gd name="T47" fmla="*/ 192 h 332"/>
                <a:gd name="T48" fmla="*/ 62 w 384"/>
                <a:gd name="T49" fmla="*/ 236 h 332"/>
                <a:gd name="T50" fmla="*/ 52 w 384"/>
                <a:gd name="T51" fmla="*/ 260 h 332"/>
                <a:gd name="T52" fmla="*/ 76 w 384"/>
                <a:gd name="T53" fmla="*/ 296 h 332"/>
                <a:gd name="T54" fmla="*/ 68 w 384"/>
                <a:gd name="T55" fmla="*/ 320 h 332"/>
                <a:gd name="T56" fmla="*/ 70 w 384"/>
                <a:gd name="T57" fmla="*/ 330 h 332"/>
                <a:gd name="T58" fmla="*/ 108 w 384"/>
                <a:gd name="T59" fmla="*/ 320 h 332"/>
                <a:gd name="T60" fmla="*/ 160 w 384"/>
                <a:gd name="T61" fmla="*/ 330 h 332"/>
                <a:gd name="T62" fmla="*/ 196 w 384"/>
                <a:gd name="T63" fmla="*/ 302 h 332"/>
                <a:gd name="T64" fmla="*/ 216 w 384"/>
                <a:gd name="T65" fmla="*/ 290 h 332"/>
                <a:gd name="T66" fmla="*/ 248 w 384"/>
                <a:gd name="T67" fmla="*/ 280 h 332"/>
                <a:gd name="T68" fmla="*/ 256 w 384"/>
                <a:gd name="T69" fmla="*/ 292 h 332"/>
                <a:gd name="T70" fmla="*/ 274 w 384"/>
                <a:gd name="T71" fmla="*/ 292 h 332"/>
                <a:gd name="T72" fmla="*/ 288 w 384"/>
                <a:gd name="T73" fmla="*/ 298 h 332"/>
                <a:gd name="T74" fmla="*/ 296 w 384"/>
                <a:gd name="T75" fmla="*/ 290 h 332"/>
                <a:gd name="T76" fmla="*/ 312 w 384"/>
                <a:gd name="T77" fmla="*/ 276 h 332"/>
                <a:gd name="T78" fmla="*/ 324 w 384"/>
                <a:gd name="T79" fmla="*/ 268 h 332"/>
                <a:gd name="T80" fmla="*/ 342 w 384"/>
                <a:gd name="T81" fmla="*/ 256 h 332"/>
                <a:gd name="T82" fmla="*/ 352 w 384"/>
                <a:gd name="T83" fmla="*/ 248 h 332"/>
                <a:gd name="T84" fmla="*/ 366 w 384"/>
                <a:gd name="T85" fmla="*/ 244 h 332"/>
                <a:gd name="T86" fmla="*/ 380 w 384"/>
                <a:gd name="T87" fmla="*/ 236 h 332"/>
                <a:gd name="T88" fmla="*/ 376 w 384"/>
                <a:gd name="T89" fmla="*/ 218 h 332"/>
                <a:gd name="T90" fmla="*/ 376 w 384"/>
                <a:gd name="T91" fmla="*/ 188 h 332"/>
                <a:gd name="T92" fmla="*/ 380 w 384"/>
                <a:gd name="T93" fmla="*/ 160 h 332"/>
                <a:gd name="T94" fmla="*/ 348 w 384"/>
                <a:gd name="T95" fmla="*/ 166 h 332"/>
                <a:gd name="T96" fmla="*/ 356 w 384"/>
                <a:gd name="T97" fmla="*/ 132 h 332"/>
                <a:gd name="T98" fmla="*/ 366 w 384"/>
                <a:gd name="T99" fmla="*/ 84 h 332"/>
                <a:gd name="T100" fmla="*/ 372 w 384"/>
                <a:gd name="T101" fmla="*/ 68 h 332"/>
                <a:gd name="T102" fmla="*/ 360 w 384"/>
                <a:gd name="T103" fmla="*/ 64 h 332"/>
                <a:gd name="T104" fmla="*/ 348 w 384"/>
                <a:gd name="T105" fmla="*/ 82 h 332"/>
                <a:gd name="T106" fmla="*/ 336 w 384"/>
                <a:gd name="T107" fmla="*/ 76 h 332"/>
                <a:gd name="T108" fmla="*/ 332 w 384"/>
                <a:gd name="T109" fmla="*/ 60 h 332"/>
                <a:gd name="T110" fmla="*/ 316 w 384"/>
                <a:gd name="T111" fmla="*/ 60 h 332"/>
                <a:gd name="T112" fmla="*/ 304 w 384"/>
                <a:gd name="T11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3" name="Freeform 21"/>
            <p:cNvSpPr/>
            <p:nvPr/>
          </p:nvSpPr>
          <p:spPr bwMode="auto">
            <a:xfrm>
              <a:off x="3150847" y="3734469"/>
              <a:ext cx="898707" cy="683877"/>
            </a:xfrm>
            <a:custGeom>
              <a:avLst/>
              <a:gdLst>
                <a:gd name="T0" fmla="*/ 404 w 502"/>
                <a:gd name="T1" fmla="*/ 12 h 382"/>
                <a:gd name="T2" fmla="*/ 378 w 502"/>
                <a:gd name="T3" fmla="*/ 36 h 382"/>
                <a:gd name="T4" fmla="*/ 360 w 502"/>
                <a:gd name="T5" fmla="*/ 32 h 382"/>
                <a:gd name="T6" fmla="*/ 336 w 502"/>
                <a:gd name="T7" fmla="*/ 42 h 382"/>
                <a:gd name="T8" fmla="*/ 316 w 502"/>
                <a:gd name="T9" fmla="*/ 48 h 382"/>
                <a:gd name="T10" fmla="*/ 282 w 502"/>
                <a:gd name="T11" fmla="*/ 60 h 382"/>
                <a:gd name="T12" fmla="*/ 270 w 502"/>
                <a:gd name="T13" fmla="*/ 70 h 382"/>
                <a:gd name="T14" fmla="*/ 276 w 502"/>
                <a:gd name="T15" fmla="*/ 82 h 382"/>
                <a:gd name="T16" fmla="*/ 240 w 502"/>
                <a:gd name="T17" fmla="*/ 94 h 382"/>
                <a:gd name="T18" fmla="*/ 224 w 502"/>
                <a:gd name="T19" fmla="*/ 102 h 382"/>
                <a:gd name="T20" fmla="*/ 194 w 502"/>
                <a:gd name="T21" fmla="*/ 98 h 382"/>
                <a:gd name="T22" fmla="*/ 178 w 502"/>
                <a:gd name="T23" fmla="*/ 84 h 382"/>
                <a:gd name="T24" fmla="*/ 160 w 502"/>
                <a:gd name="T25" fmla="*/ 92 h 382"/>
                <a:gd name="T26" fmla="*/ 148 w 502"/>
                <a:gd name="T27" fmla="*/ 102 h 382"/>
                <a:gd name="T28" fmla="*/ 126 w 502"/>
                <a:gd name="T29" fmla="*/ 116 h 382"/>
                <a:gd name="T30" fmla="*/ 70 w 502"/>
                <a:gd name="T31" fmla="*/ 134 h 382"/>
                <a:gd name="T32" fmla="*/ 20 w 502"/>
                <a:gd name="T33" fmla="*/ 130 h 382"/>
                <a:gd name="T34" fmla="*/ 2 w 502"/>
                <a:gd name="T35" fmla="*/ 138 h 382"/>
                <a:gd name="T36" fmla="*/ 4 w 502"/>
                <a:gd name="T37" fmla="*/ 158 h 382"/>
                <a:gd name="T38" fmla="*/ 40 w 502"/>
                <a:gd name="T39" fmla="*/ 158 h 382"/>
                <a:gd name="T40" fmla="*/ 42 w 502"/>
                <a:gd name="T41" fmla="*/ 186 h 382"/>
                <a:gd name="T42" fmla="*/ 74 w 502"/>
                <a:gd name="T43" fmla="*/ 184 h 382"/>
                <a:gd name="T44" fmla="*/ 94 w 502"/>
                <a:gd name="T45" fmla="*/ 176 h 382"/>
                <a:gd name="T46" fmla="*/ 104 w 502"/>
                <a:gd name="T47" fmla="*/ 188 h 382"/>
                <a:gd name="T48" fmla="*/ 92 w 502"/>
                <a:gd name="T49" fmla="*/ 232 h 382"/>
                <a:gd name="T50" fmla="*/ 70 w 502"/>
                <a:gd name="T51" fmla="*/ 248 h 382"/>
                <a:gd name="T52" fmla="*/ 108 w 502"/>
                <a:gd name="T53" fmla="*/ 258 h 382"/>
                <a:gd name="T54" fmla="*/ 152 w 502"/>
                <a:gd name="T55" fmla="*/ 268 h 382"/>
                <a:gd name="T56" fmla="*/ 140 w 502"/>
                <a:gd name="T57" fmla="*/ 300 h 382"/>
                <a:gd name="T58" fmla="*/ 144 w 502"/>
                <a:gd name="T59" fmla="*/ 326 h 382"/>
                <a:gd name="T60" fmla="*/ 194 w 502"/>
                <a:gd name="T61" fmla="*/ 356 h 382"/>
                <a:gd name="T62" fmla="*/ 216 w 502"/>
                <a:gd name="T63" fmla="*/ 348 h 382"/>
                <a:gd name="T64" fmla="*/ 252 w 502"/>
                <a:gd name="T65" fmla="*/ 360 h 382"/>
                <a:gd name="T66" fmla="*/ 256 w 502"/>
                <a:gd name="T67" fmla="*/ 358 h 382"/>
                <a:gd name="T68" fmla="*/ 294 w 502"/>
                <a:gd name="T69" fmla="*/ 368 h 382"/>
                <a:gd name="T70" fmla="*/ 314 w 502"/>
                <a:gd name="T71" fmla="*/ 370 h 382"/>
                <a:gd name="T72" fmla="*/ 320 w 502"/>
                <a:gd name="T73" fmla="*/ 380 h 382"/>
                <a:gd name="T74" fmla="*/ 358 w 502"/>
                <a:gd name="T75" fmla="*/ 356 h 382"/>
                <a:gd name="T76" fmla="*/ 392 w 502"/>
                <a:gd name="T77" fmla="*/ 328 h 382"/>
                <a:gd name="T78" fmla="*/ 400 w 502"/>
                <a:gd name="T79" fmla="*/ 306 h 382"/>
                <a:gd name="T80" fmla="*/ 410 w 502"/>
                <a:gd name="T81" fmla="*/ 288 h 382"/>
                <a:gd name="T82" fmla="*/ 414 w 502"/>
                <a:gd name="T83" fmla="*/ 274 h 382"/>
                <a:gd name="T84" fmla="*/ 456 w 502"/>
                <a:gd name="T85" fmla="*/ 230 h 382"/>
                <a:gd name="T86" fmla="*/ 466 w 502"/>
                <a:gd name="T87" fmla="*/ 210 h 382"/>
                <a:gd name="T88" fmla="*/ 496 w 502"/>
                <a:gd name="T89" fmla="*/ 156 h 382"/>
                <a:gd name="T90" fmla="*/ 496 w 502"/>
                <a:gd name="T91" fmla="*/ 132 h 382"/>
                <a:gd name="T92" fmla="*/ 478 w 502"/>
                <a:gd name="T93" fmla="*/ 126 h 382"/>
                <a:gd name="T94" fmla="*/ 460 w 502"/>
                <a:gd name="T95" fmla="*/ 126 h 382"/>
                <a:gd name="T96" fmla="*/ 450 w 502"/>
                <a:gd name="T97" fmla="*/ 114 h 382"/>
                <a:gd name="T98" fmla="*/ 442 w 502"/>
                <a:gd name="T99" fmla="*/ 102 h 382"/>
                <a:gd name="T100" fmla="*/ 424 w 502"/>
                <a:gd name="T101" fmla="*/ 114 h 382"/>
                <a:gd name="T102" fmla="*/ 422 w 502"/>
                <a:gd name="T103" fmla="*/ 92 h 382"/>
                <a:gd name="T104" fmla="*/ 428 w 502"/>
                <a:gd name="T105" fmla="*/ 86 h 382"/>
                <a:gd name="T106" fmla="*/ 450 w 502"/>
                <a:gd name="T107" fmla="*/ 36 h 382"/>
                <a:gd name="T108" fmla="*/ 440 w 502"/>
                <a:gd name="T109" fmla="*/ 12 h 382"/>
                <a:gd name="T110" fmla="*/ 434 w 502"/>
                <a:gd name="T111" fmla="*/ 0 h 382"/>
                <a:gd name="T112" fmla="*/ 426 w 502"/>
                <a:gd name="T113" fmla="*/ 8 h 382"/>
                <a:gd name="T114" fmla="*/ 410 w 502"/>
                <a:gd name="T115"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4" name="Freeform 22"/>
            <p:cNvSpPr/>
            <p:nvPr/>
          </p:nvSpPr>
          <p:spPr bwMode="auto">
            <a:xfrm>
              <a:off x="3276165" y="2982563"/>
              <a:ext cx="508432" cy="515593"/>
            </a:xfrm>
            <a:custGeom>
              <a:avLst/>
              <a:gdLst>
                <a:gd name="T0" fmla="*/ 278 w 284"/>
                <a:gd name="T1" fmla="*/ 44 h 288"/>
                <a:gd name="T2" fmla="*/ 260 w 284"/>
                <a:gd name="T3" fmla="*/ 30 h 288"/>
                <a:gd name="T4" fmla="*/ 258 w 284"/>
                <a:gd name="T5" fmla="*/ 28 h 288"/>
                <a:gd name="T6" fmla="*/ 248 w 284"/>
                <a:gd name="T7" fmla="*/ 24 h 288"/>
                <a:gd name="T8" fmla="*/ 234 w 284"/>
                <a:gd name="T9" fmla="*/ 28 h 288"/>
                <a:gd name="T10" fmla="*/ 222 w 284"/>
                <a:gd name="T11" fmla="*/ 22 h 288"/>
                <a:gd name="T12" fmla="*/ 220 w 284"/>
                <a:gd name="T13" fmla="*/ 20 h 288"/>
                <a:gd name="T14" fmla="*/ 204 w 284"/>
                <a:gd name="T15" fmla="*/ 4 h 288"/>
                <a:gd name="T16" fmla="*/ 188 w 284"/>
                <a:gd name="T17" fmla="*/ 8 h 288"/>
                <a:gd name="T18" fmla="*/ 172 w 284"/>
                <a:gd name="T19" fmla="*/ 40 h 288"/>
                <a:gd name="T20" fmla="*/ 162 w 284"/>
                <a:gd name="T21" fmla="*/ 60 h 288"/>
                <a:gd name="T22" fmla="*/ 144 w 284"/>
                <a:gd name="T23" fmla="*/ 86 h 288"/>
                <a:gd name="T24" fmla="*/ 124 w 284"/>
                <a:gd name="T25" fmla="*/ 104 h 288"/>
                <a:gd name="T26" fmla="*/ 114 w 284"/>
                <a:gd name="T27" fmla="*/ 120 h 288"/>
                <a:gd name="T28" fmla="*/ 96 w 284"/>
                <a:gd name="T29" fmla="*/ 132 h 288"/>
                <a:gd name="T30" fmla="*/ 74 w 284"/>
                <a:gd name="T31" fmla="*/ 164 h 288"/>
                <a:gd name="T32" fmla="*/ 8 w 284"/>
                <a:gd name="T33" fmla="*/ 160 h 288"/>
                <a:gd name="T34" fmla="*/ 0 w 284"/>
                <a:gd name="T35" fmla="*/ 180 h 288"/>
                <a:gd name="T36" fmla="*/ 20 w 284"/>
                <a:gd name="T37" fmla="*/ 226 h 288"/>
                <a:gd name="T38" fmla="*/ 32 w 284"/>
                <a:gd name="T39" fmla="*/ 234 h 288"/>
                <a:gd name="T40" fmla="*/ 42 w 284"/>
                <a:gd name="T41" fmla="*/ 252 h 288"/>
                <a:gd name="T42" fmla="*/ 38 w 284"/>
                <a:gd name="T43" fmla="*/ 266 h 288"/>
                <a:gd name="T44" fmla="*/ 44 w 284"/>
                <a:gd name="T45" fmla="*/ 268 h 288"/>
                <a:gd name="T46" fmla="*/ 50 w 284"/>
                <a:gd name="T47" fmla="*/ 258 h 288"/>
                <a:gd name="T48" fmla="*/ 64 w 284"/>
                <a:gd name="T49" fmla="*/ 266 h 288"/>
                <a:gd name="T50" fmla="*/ 68 w 284"/>
                <a:gd name="T51" fmla="*/ 260 h 288"/>
                <a:gd name="T52" fmla="*/ 78 w 284"/>
                <a:gd name="T53" fmla="*/ 244 h 288"/>
                <a:gd name="T54" fmla="*/ 88 w 284"/>
                <a:gd name="T55" fmla="*/ 242 h 288"/>
                <a:gd name="T56" fmla="*/ 110 w 284"/>
                <a:gd name="T57" fmla="*/ 232 h 288"/>
                <a:gd name="T58" fmla="*/ 112 w 284"/>
                <a:gd name="T59" fmla="*/ 212 h 288"/>
                <a:gd name="T60" fmla="*/ 120 w 284"/>
                <a:gd name="T61" fmla="*/ 206 h 288"/>
                <a:gd name="T62" fmla="*/ 134 w 284"/>
                <a:gd name="T63" fmla="*/ 208 h 288"/>
                <a:gd name="T64" fmla="*/ 136 w 284"/>
                <a:gd name="T65" fmla="*/ 220 h 288"/>
                <a:gd name="T66" fmla="*/ 138 w 284"/>
                <a:gd name="T67" fmla="*/ 232 h 288"/>
                <a:gd name="T68" fmla="*/ 144 w 284"/>
                <a:gd name="T69" fmla="*/ 226 h 288"/>
                <a:gd name="T70" fmla="*/ 160 w 284"/>
                <a:gd name="T71" fmla="*/ 212 h 288"/>
                <a:gd name="T72" fmla="*/ 162 w 284"/>
                <a:gd name="T73" fmla="*/ 210 h 288"/>
                <a:gd name="T74" fmla="*/ 174 w 284"/>
                <a:gd name="T75" fmla="*/ 214 h 288"/>
                <a:gd name="T76" fmla="*/ 180 w 284"/>
                <a:gd name="T77" fmla="*/ 226 h 288"/>
                <a:gd name="T78" fmla="*/ 188 w 284"/>
                <a:gd name="T79" fmla="*/ 252 h 288"/>
                <a:gd name="T80" fmla="*/ 188 w 284"/>
                <a:gd name="T81" fmla="*/ 264 h 288"/>
                <a:gd name="T82" fmla="*/ 194 w 284"/>
                <a:gd name="T83" fmla="*/ 270 h 288"/>
                <a:gd name="T84" fmla="*/ 198 w 284"/>
                <a:gd name="T85" fmla="*/ 264 h 288"/>
                <a:gd name="T86" fmla="*/ 208 w 284"/>
                <a:gd name="T87" fmla="*/ 272 h 288"/>
                <a:gd name="T88" fmla="*/ 216 w 284"/>
                <a:gd name="T89" fmla="*/ 288 h 288"/>
                <a:gd name="T90" fmla="*/ 220 w 284"/>
                <a:gd name="T91" fmla="*/ 276 h 288"/>
                <a:gd name="T92" fmla="*/ 224 w 284"/>
                <a:gd name="T93" fmla="*/ 274 h 288"/>
                <a:gd name="T94" fmla="*/ 230 w 284"/>
                <a:gd name="T95" fmla="*/ 270 h 288"/>
                <a:gd name="T96" fmla="*/ 236 w 284"/>
                <a:gd name="T97" fmla="*/ 266 h 288"/>
                <a:gd name="T98" fmla="*/ 232 w 284"/>
                <a:gd name="T99" fmla="*/ 226 h 288"/>
                <a:gd name="T100" fmla="*/ 188 w 284"/>
                <a:gd name="T101" fmla="*/ 168 h 288"/>
                <a:gd name="T102" fmla="*/ 184 w 284"/>
                <a:gd name="T103" fmla="*/ 146 h 288"/>
                <a:gd name="T104" fmla="*/ 174 w 284"/>
                <a:gd name="T105" fmla="*/ 128 h 288"/>
                <a:gd name="T106" fmla="*/ 180 w 284"/>
                <a:gd name="T107" fmla="*/ 104 h 288"/>
                <a:gd name="T108" fmla="*/ 184 w 284"/>
                <a:gd name="T109" fmla="*/ 104 h 288"/>
                <a:gd name="T110" fmla="*/ 260 w 284"/>
                <a:gd name="T111" fmla="*/ 88 h 288"/>
                <a:gd name="T112" fmla="*/ 274 w 284"/>
                <a:gd name="T113" fmla="*/ 82 h 288"/>
                <a:gd name="T114" fmla="*/ 280 w 284"/>
                <a:gd name="T115" fmla="*/ 76 h 288"/>
                <a:gd name="T116" fmla="*/ 284 w 284"/>
                <a:gd name="T117"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5" name="Freeform 23"/>
            <p:cNvSpPr/>
            <p:nvPr/>
          </p:nvSpPr>
          <p:spPr bwMode="auto">
            <a:xfrm>
              <a:off x="3276165" y="1980021"/>
              <a:ext cx="580042" cy="1034767"/>
            </a:xfrm>
            <a:custGeom>
              <a:avLst/>
              <a:gdLst>
                <a:gd name="T0" fmla="*/ 96 w 324"/>
                <a:gd name="T1" fmla="*/ 180 h 578"/>
                <a:gd name="T2" fmla="*/ 124 w 324"/>
                <a:gd name="T3" fmla="*/ 202 h 578"/>
                <a:gd name="T4" fmla="*/ 176 w 324"/>
                <a:gd name="T5" fmla="*/ 228 h 578"/>
                <a:gd name="T6" fmla="*/ 188 w 324"/>
                <a:gd name="T7" fmla="*/ 244 h 578"/>
                <a:gd name="T8" fmla="*/ 178 w 324"/>
                <a:gd name="T9" fmla="*/ 264 h 578"/>
                <a:gd name="T10" fmla="*/ 178 w 324"/>
                <a:gd name="T11" fmla="*/ 286 h 578"/>
                <a:gd name="T12" fmla="*/ 168 w 324"/>
                <a:gd name="T13" fmla="*/ 316 h 578"/>
                <a:gd name="T14" fmla="*/ 140 w 324"/>
                <a:gd name="T15" fmla="*/ 312 h 578"/>
                <a:gd name="T16" fmla="*/ 112 w 324"/>
                <a:gd name="T17" fmla="*/ 332 h 578"/>
                <a:gd name="T18" fmla="*/ 124 w 324"/>
                <a:gd name="T19" fmla="*/ 350 h 578"/>
                <a:gd name="T20" fmla="*/ 88 w 324"/>
                <a:gd name="T21" fmla="*/ 348 h 578"/>
                <a:gd name="T22" fmla="*/ 44 w 324"/>
                <a:gd name="T23" fmla="*/ 366 h 578"/>
                <a:gd name="T24" fmla="*/ 48 w 324"/>
                <a:gd name="T25" fmla="*/ 406 h 578"/>
                <a:gd name="T26" fmla="*/ 52 w 324"/>
                <a:gd name="T27" fmla="*/ 422 h 578"/>
                <a:gd name="T28" fmla="*/ 54 w 324"/>
                <a:gd name="T29" fmla="*/ 444 h 578"/>
                <a:gd name="T30" fmla="*/ 6 w 324"/>
                <a:gd name="T31" fmla="*/ 454 h 578"/>
                <a:gd name="T32" fmla="*/ 6 w 324"/>
                <a:gd name="T33" fmla="*/ 486 h 578"/>
                <a:gd name="T34" fmla="*/ 12 w 324"/>
                <a:gd name="T35" fmla="*/ 508 h 578"/>
                <a:gd name="T36" fmla="*/ 66 w 324"/>
                <a:gd name="T37" fmla="*/ 504 h 578"/>
                <a:gd name="T38" fmla="*/ 86 w 324"/>
                <a:gd name="T39" fmla="*/ 520 h 578"/>
                <a:gd name="T40" fmla="*/ 100 w 324"/>
                <a:gd name="T41" fmla="*/ 532 h 578"/>
                <a:gd name="T42" fmla="*/ 104 w 324"/>
                <a:gd name="T43" fmla="*/ 530 h 578"/>
                <a:gd name="T44" fmla="*/ 136 w 324"/>
                <a:gd name="T45" fmla="*/ 546 h 578"/>
                <a:gd name="T46" fmla="*/ 168 w 324"/>
                <a:gd name="T47" fmla="*/ 544 h 578"/>
                <a:gd name="T48" fmla="*/ 208 w 324"/>
                <a:gd name="T49" fmla="*/ 556 h 578"/>
                <a:gd name="T50" fmla="*/ 226 w 324"/>
                <a:gd name="T51" fmla="*/ 574 h 578"/>
                <a:gd name="T52" fmla="*/ 248 w 324"/>
                <a:gd name="T53" fmla="*/ 560 h 578"/>
                <a:gd name="T54" fmla="*/ 246 w 324"/>
                <a:gd name="T55" fmla="*/ 516 h 578"/>
                <a:gd name="T56" fmla="*/ 268 w 324"/>
                <a:gd name="T57" fmla="*/ 512 h 578"/>
                <a:gd name="T58" fmla="*/ 242 w 324"/>
                <a:gd name="T59" fmla="*/ 484 h 578"/>
                <a:gd name="T60" fmla="*/ 236 w 324"/>
                <a:gd name="T61" fmla="*/ 472 h 578"/>
                <a:gd name="T62" fmla="*/ 260 w 324"/>
                <a:gd name="T63" fmla="*/ 466 h 578"/>
                <a:gd name="T64" fmla="*/ 304 w 324"/>
                <a:gd name="T65" fmla="*/ 466 h 578"/>
                <a:gd name="T66" fmla="*/ 320 w 324"/>
                <a:gd name="T67" fmla="*/ 438 h 578"/>
                <a:gd name="T68" fmla="*/ 296 w 324"/>
                <a:gd name="T69" fmla="*/ 420 h 578"/>
                <a:gd name="T70" fmla="*/ 290 w 324"/>
                <a:gd name="T71" fmla="*/ 374 h 578"/>
                <a:gd name="T72" fmla="*/ 274 w 324"/>
                <a:gd name="T73" fmla="*/ 366 h 578"/>
                <a:gd name="T74" fmla="*/ 288 w 324"/>
                <a:gd name="T75" fmla="*/ 262 h 578"/>
                <a:gd name="T76" fmla="*/ 276 w 324"/>
                <a:gd name="T77" fmla="*/ 190 h 578"/>
                <a:gd name="T78" fmla="*/ 280 w 324"/>
                <a:gd name="T79" fmla="*/ 160 h 578"/>
                <a:gd name="T80" fmla="*/ 294 w 324"/>
                <a:gd name="T81" fmla="*/ 130 h 578"/>
                <a:gd name="T82" fmla="*/ 278 w 324"/>
                <a:gd name="T83" fmla="*/ 110 h 578"/>
                <a:gd name="T84" fmla="*/ 276 w 324"/>
                <a:gd name="T85" fmla="*/ 86 h 578"/>
                <a:gd name="T86" fmla="*/ 292 w 324"/>
                <a:gd name="T87" fmla="*/ 36 h 578"/>
                <a:gd name="T88" fmla="*/ 302 w 324"/>
                <a:gd name="T89" fmla="*/ 20 h 578"/>
                <a:gd name="T90" fmla="*/ 306 w 324"/>
                <a:gd name="T91" fmla="*/ 0 h 578"/>
                <a:gd name="T92" fmla="*/ 290 w 324"/>
                <a:gd name="T93" fmla="*/ 18 h 578"/>
                <a:gd name="T94" fmla="*/ 260 w 324"/>
                <a:gd name="T95" fmla="*/ 28 h 578"/>
                <a:gd name="T96" fmla="*/ 210 w 324"/>
                <a:gd name="T97" fmla="*/ 56 h 578"/>
                <a:gd name="T98" fmla="*/ 196 w 324"/>
                <a:gd name="T99" fmla="*/ 70 h 578"/>
                <a:gd name="T100" fmla="*/ 186 w 324"/>
                <a:gd name="T101" fmla="*/ 118 h 578"/>
                <a:gd name="T102" fmla="*/ 182 w 324"/>
                <a:gd name="T103" fmla="*/ 132 h 578"/>
                <a:gd name="T104" fmla="*/ 172 w 324"/>
                <a:gd name="T105" fmla="*/ 146 h 578"/>
                <a:gd name="T106" fmla="*/ 108 w 324"/>
                <a:gd name="T107"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6" name="Freeform 24"/>
            <p:cNvSpPr/>
            <p:nvPr/>
          </p:nvSpPr>
          <p:spPr bwMode="auto">
            <a:xfrm>
              <a:off x="3777436" y="1786673"/>
              <a:ext cx="386695" cy="848580"/>
            </a:xfrm>
            <a:custGeom>
              <a:avLst/>
              <a:gdLst>
                <a:gd name="T0" fmla="*/ 204 w 216"/>
                <a:gd name="T1" fmla="*/ 20 h 474"/>
                <a:gd name="T2" fmla="*/ 194 w 216"/>
                <a:gd name="T3" fmla="*/ 0 h 474"/>
                <a:gd name="T4" fmla="*/ 176 w 216"/>
                <a:gd name="T5" fmla="*/ 24 h 474"/>
                <a:gd name="T6" fmla="*/ 156 w 216"/>
                <a:gd name="T7" fmla="*/ 30 h 474"/>
                <a:gd name="T8" fmla="*/ 136 w 216"/>
                <a:gd name="T9" fmla="*/ 28 h 474"/>
                <a:gd name="T10" fmla="*/ 122 w 216"/>
                <a:gd name="T11" fmla="*/ 40 h 474"/>
                <a:gd name="T12" fmla="*/ 112 w 216"/>
                <a:gd name="T13" fmla="*/ 48 h 474"/>
                <a:gd name="T14" fmla="*/ 94 w 216"/>
                <a:gd name="T15" fmla="*/ 46 h 474"/>
                <a:gd name="T16" fmla="*/ 92 w 216"/>
                <a:gd name="T17" fmla="*/ 64 h 474"/>
                <a:gd name="T18" fmla="*/ 82 w 216"/>
                <a:gd name="T19" fmla="*/ 76 h 474"/>
                <a:gd name="T20" fmla="*/ 66 w 216"/>
                <a:gd name="T21" fmla="*/ 92 h 474"/>
                <a:gd name="T22" fmla="*/ 40 w 216"/>
                <a:gd name="T23" fmla="*/ 106 h 474"/>
                <a:gd name="T24" fmla="*/ 42 w 216"/>
                <a:gd name="T25" fmla="*/ 124 h 474"/>
                <a:gd name="T26" fmla="*/ 28 w 216"/>
                <a:gd name="T27" fmla="*/ 136 h 474"/>
                <a:gd name="T28" fmla="*/ 26 w 216"/>
                <a:gd name="T29" fmla="*/ 154 h 474"/>
                <a:gd name="T30" fmla="*/ 26 w 216"/>
                <a:gd name="T31" fmla="*/ 170 h 474"/>
                <a:gd name="T32" fmla="*/ 16 w 216"/>
                <a:gd name="T33" fmla="*/ 184 h 474"/>
                <a:gd name="T34" fmla="*/ 6 w 216"/>
                <a:gd name="T35" fmla="*/ 214 h 474"/>
                <a:gd name="T36" fmla="*/ 22 w 216"/>
                <a:gd name="T37" fmla="*/ 236 h 474"/>
                <a:gd name="T38" fmla="*/ 24 w 216"/>
                <a:gd name="T39" fmla="*/ 262 h 474"/>
                <a:gd name="T40" fmla="*/ 6 w 216"/>
                <a:gd name="T41" fmla="*/ 276 h 474"/>
                <a:gd name="T42" fmla="*/ 6 w 216"/>
                <a:gd name="T43" fmla="*/ 324 h 474"/>
                <a:gd name="T44" fmla="*/ 18 w 216"/>
                <a:gd name="T45" fmla="*/ 368 h 474"/>
                <a:gd name="T46" fmla="*/ 18 w 216"/>
                <a:gd name="T47" fmla="*/ 372 h 474"/>
                <a:gd name="T48" fmla="*/ 2 w 216"/>
                <a:gd name="T49" fmla="*/ 468 h 474"/>
                <a:gd name="T50" fmla="*/ 32 w 216"/>
                <a:gd name="T51" fmla="*/ 456 h 474"/>
                <a:gd name="T52" fmla="*/ 96 w 216"/>
                <a:gd name="T53" fmla="*/ 432 h 474"/>
                <a:gd name="T54" fmla="*/ 114 w 216"/>
                <a:gd name="T55" fmla="*/ 416 h 474"/>
                <a:gd name="T56" fmla="*/ 150 w 216"/>
                <a:gd name="T57" fmla="*/ 420 h 474"/>
                <a:gd name="T58" fmla="*/ 180 w 216"/>
                <a:gd name="T59" fmla="*/ 408 h 474"/>
                <a:gd name="T60" fmla="*/ 182 w 216"/>
                <a:gd name="T61" fmla="*/ 392 h 474"/>
                <a:gd name="T62" fmla="*/ 190 w 216"/>
                <a:gd name="T63" fmla="*/ 372 h 474"/>
                <a:gd name="T64" fmla="*/ 190 w 216"/>
                <a:gd name="T65" fmla="*/ 368 h 474"/>
                <a:gd name="T66" fmla="*/ 192 w 216"/>
                <a:gd name="T67" fmla="*/ 360 h 474"/>
                <a:gd name="T68" fmla="*/ 190 w 216"/>
                <a:gd name="T69" fmla="*/ 352 h 474"/>
                <a:gd name="T70" fmla="*/ 198 w 216"/>
                <a:gd name="T71" fmla="*/ 336 h 474"/>
                <a:gd name="T72" fmla="*/ 184 w 216"/>
                <a:gd name="T73" fmla="*/ 310 h 474"/>
                <a:gd name="T74" fmla="*/ 180 w 216"/>
                <a:gd name="T75" fmla="*/ 302 h 474"/>
                <a:gd name="T76" fmla="*/ 182 w 216"/>
                <a:gd name="T77" fmla="*/ 294 h 474"/>
                <a:gd name="T78" fmla="*/ 190 w 216"/>
                <a:gd name="T79" fmla="*/ 280 h 474"/>
                <a:gd name="T80" fmla="*/ 202 w 216"/>
                <a:gd name="T81" fmla="*/ 248 h 474"/>
                <a:gd name="T82" fmla="*/ 216 w 216"/>
                <a:gd name="T83" fmla="*/ 216 h 474"/>
                <a:gd name="T84" fmla="*/ 184 w 216"/>
                <a:gd name="T85" fmla="*/ 184 h 474"/>
                <a:gd name="T86" fmla="*/ 176 w 216"/>
                <a:gd name="T87" fmla="*/ 170 h 474"/>
                <a:gd name="T88" fmla="*/ 180 w 216"/>
                <a:gd name="T89" fmla="*/ 146 h 474"/>
                <a:gd name="T90" fmla="*/ 184 w 216"/>
                <a:gd name="T91" fmla="*/ 122 h 474"/>
                <a:gd name="T92" fmla="*/ 190 w 216"/>
                <a:gd name="T93" fmla="*/ 114 h 474"/>
                <a:gd name="T94" fmla="*/ 208 w 216"/>
                <a:gd name="T95" fmla="*/ 112 h 474"/>
                <a:gd name="T96" fmla="*/ 216 w 216"/>
                <a:gd name="T97" fmla="*/ 76 h 474"/>
                <a:gd name="T98" fmla="*/ 200 w 216"/>
                <a:gd name="T99" fmla="*/ 64 h 474"/>
                <a:gd name="T100" fmla="*/ 182 w 216"/>
                <a:gd name="T101" fmla="*/ 54 h 474"/>
                <a:gd name="T102" fmla="*/ 180 w 216"/>
                <a:gd name="T103" fmla="*/ 32 h 474"/>
                <a:gd name="T104" fmla="*/ 202 w 216"/>
                <a:gd name="T105" fmla="*/ 2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7" name="Freeform 25"/>
            <p:cNvSpPr/>
            <p:nvPr/>
          </p:nvSpPr>
          <p:spPr bwMode="auto">
            <a:xfrm>
              <a:off x="3677181" y="3233198"/>
              <a:ext cx="615847" cy="716101"/>
            </a:xfrm>
            <a:custGeom>
              <a:avLst/>
              <a:gdLst>
                <a:gd name="T0" fmla="*/ 300 w 344"/>
                <a:gd name="T1" fmla="*/ 66 h 400"/>
                <a:gd name="T2" fmla="*/ 294 w 344"/>
                <a:gd name="T3" fmla="*/ 32 h 400"/>
                <a:gd name="T4" fmla="*/ 282 w 344"/>
                <a:gd name="T5" fmla="*/ 24 h 400"/>
                <a:gd name="T6" fmla="*/ 252 w 344"/>
                <a:gd name="T7" fmla="*/ 44 h 400"/>
                <a:gd name="T8" fmla="*/ 252 w 344"/>
                <a:gd name="T9" fmla="*/ 22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100 w 344"/>
                <a:gd name="T21" fmla="*/ 0 h 400"/>
                <a:gd name="T22" fmla="*/ 96 w 344"/>
                <a:gd name="T23" fmla="*/ 30 h 400"/>
                <a:gd name="T24" fmla="*/ 68 w 344"/>
                <a:gd name="T25" fmla="*/ 32 h 400"/>
                <a:gd name="T26" fmla="*/ 28 w 344"/>
                <a:gd name="T27" fmla="*/ 52 h 400"/>
                <a:gd name="T28" fmla="*/ 26 w 344"/>
                <a:gd name="T29" fmla="*/ 144 h 400"/>
                <a:gd name="T30" fmla="*/ 20 w 344"/>
                <a:gd name="T31" fmla="*/ 152 h 400"/>
                <a:gd name="T32" fmla="*/ 26 w 344"/>
                <a:gd name="T33" fmla="*/ 198 h 400"/>
                <a:gd name="T34" fmla="*/ 4 w 344"/>
                <a:gd name="T35" fmla="*/ 214 h 400"/>
                <a:gd name="T36" fmla="*/ 14 w 344"/>
                <a:gd name="T37" fmla="*/ 224 h 400"/>
                <a:gd name="T38" fmla="*/ 22 w 344"/>
                <a:gd name="T39" fmla="*/ 224 h 400"/>
                <a:gd name="T40" fmla="*/ 32 w 344"/>
                <a:gd name="T41" fmla="*/ 234 h 400"/>
                <a:gd name="T42" fmla="*/ 32 w 344"/>
                <a:gd name="T43" fmla="*/ 256 h 400"/>
                <a:gd name="T44" fmla="*/ 24 w 344"/>
                <a:gd name="T45" fmla="*/ 282 h 400"/>
                <a:gd name="T46" fmla="*/ 48 w 344"/>
                <a:gd name="T47" fmla="*/ 316 h 400"/>
                <a:gd name="T48" fmla="*/ 76 w 344"/>
                <a:gd name="T49" fmla="*/ 304 h 400"/>
                <a:gd name="T50" fmla="*/ 92 w 344"/>
                <a:gd name="T51" fmla="*/ 302 h 400"/>
                <a:gd name="T52" fmla="*/ 100 w 344"/>
                <a:gd name="T53" fmla="*/ 282 h 400"/>
                <a:gd name="T54" fmla="*/ 128 w 344"/>
                <a:gd name="T55" fmla="*/ 280 h 400"/>
                <a:gd name="T56" fmla="*/ 136 w 344"/>
                <a:gd name="T57" fmla="*/ 270 h 400"/>
                <a:gd name="T58" fmla="*/ 152 w 344"/>
                <a:gd name="T59" fmla="*/ 280 h 400"/>
                <a:gd name="T60" fmla="*/ 154 w 344"/>
                <a:gd name="T61" fmla="*/ 302 h 400"/>
                <a:gd name="T62" fmla="*/ 164 w 344"/>
                <a:gd name="T63" fmla="*/ 316 h 400"/>
                <a:gd name="T64" fmla="*/ 154 w 344"/>
                <a:gd name="T65" fmla="*/ 344 h 400"/>
                <a:gd name="T66" fmla="*/ 164 w 344"/>
                <a:gd name="T67" fmla="*/ 372 h 400"/>
                <a:gd name="T68" fmla="*/ 164 w 344"/>
                <a:gd name="T69" fmla="*/ 388 h 400"/>
                <a:gd name="T70" fmla="*/ 176 w 344"/>
                <a:gd name="T71" fmla="*/ 400 h 400"/>
                <a:gd name="T72" fmla="*/ 194 w 344"/>
                <a:gd name="T73" fmla="*/ 392 h 400"/>
                <a:gd name="T74" fmla="*/ 216 w 344"/>
                <a:gd name="T75" fmla="*/ 366 h 400"/>
                <a:gd name="T76" fmla="*/ 220 w 344"/>
                <a:gd name="T77" fmla="*/ 354 h 400"/>
                <a:gd name="T78" fmla="*/ 236 w 344"/>
                <a:gd name="T79" fmla="*/ 360 h 400"/>
                <a:gd name="T80" fmla="*/ 270 w 344"/>
                <a:gd name="T81" fmla="*/ 378 h 400"/>
                <a:gd name="T82" fmla="*/ 266 w 344"/>
                <a:gd name="T83" fmla="*/ 360 h 400"/>
                <a:gd name="T84" fmla="*/ 256 w 344"/>
                <a:gd name="T85" fmla="*/ 340 h 400"/>
                <a:gd name="T86" fmla="*/ 282 w 344"/>
                <a:gd name="T87" fmla="*/ 324 h 400"/>
                <a:gd name="T88" fmla="*/ 332 w 344"/>
                <a:gd name="T89" fmla="*/ 332 h 400"/>
                <a:gd name="T90" fmla="*/ 332 w 344"/>
                <a:gd name="T91" fmla="*/ 328 h 400"/>
                <a:gd name="T92" fmla="*/ 344 w 344"/>
                <a:gd name="T93" fmla="*/ 304 h 400"/>
                <a:gd name="T94" fmla="*/ 338 w 344"/>
                <a:gd name="T95" fmla="*/ 286 h 400"/>
                <a:gd name="T96" fmla="*/ 330 w 344"/>
                <a:gd name="T97" fmla="*/ 276 h 400"/>
                <a:gd name="T98" fmla="*/ 340 w 344"/>
                <a:gd name="T99" fmla="*/ 268 h 400"/>
                <a:gd name="T100" fmla="*/ 326 w 344"/>
                <a:gd name="T101" fmla="*/ 250 h 400"/>
                <a:gd name="T102" fmla="*/ 316 w 344"/>
                <a:gd name="T103" fmla="*/ 196 h 400"/>
                <a:gd name="T104" fmla="*/ 302 w 344"/>
                <a:gd name="T105" fmla="*/ 204 h 400"/>
                <a:gd name="T106" fmla="*/ 322 w 344"/>
                <a:gd name="T107" fmla="*/ 138 h 400"/>
                <a:gd name="T108" fmla="*/ 322 w 344"/>
                <a:gd name="T109"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8" name="Freeform 26"/>
            <p:cNvSpPr/>
            <p:nvPr/>
          </p:nvSpPr>
          <p:spPr bwMode="auto">
            <a:xfrm>
              <a:off x="3605571" y="2821440"/>
              <a:ext cx="873644" cy="547818"/>
            </a:xfrm>
            <a:custGeom>
              <a:avLst/>
              <a:gdLst>
                <a:gd name="T0" fmla="*/ 64 w 488"/>
                <a:gd name="T1" fmla="*/ 10 h 306"/>
                <a:gd name="T2" fmla="*/ 98 w 488"/>
                <a:gd name="T3" fmla="*/ 40 h 306"/>
                <a:gd name="T4" fmla="*/ 88 w 488"/>
                <a:gd name="T5" fmla="*/ 52 h 306"/>
                <a:gd name="T6" fmla="*/ 60 w 488"/>
                <a:gd name="T7" fmla="*/ 58 h 306"/>
                <a:gd name="T8" fmla="*/ 72 w 488"/>
                <a:gd name="T9" fmla="*/ 86 h 306"/>
                <a:gd name="T10" fmla="*/ 88 w 488"/>
                <a:gd name="T11" fmla="*/ 114 h 306"/>
                <a:gd name="T12" fmla="*/ 102 w 488"/>
                <a:gd name="T13" fmla="*/ 130 h 306"/>
                <a:gd name="T14" fmla="*/ 106 w 488"/>
                <a:gd name="T15" fmla="*/ 164 h 306"/>
                <a:gd name="T16" fmla="*/ 80 w 488"/>
                <a:gd name="T17" fmla="*/ 184 h 306"/>
                <a:gd name="T18" fmla="*/ 4 w 488"/>
                <a:gd name="T19" fmla="*/ 204 h 306"/>
                <a:gd name="T20" fmla="*/ 8 w 488"/>
                <a:gd name="T21" fmla="*/ 234 h 306"/>
                <a:gd name="T22" fmla="*/ 40 w 488"/>
                <a:gd name="T23" fmla="*/ 286 h 306"/>
                <a:gd name="T24" fmla="*/ 60 w 488"/>
                <a:gd name="T25" fmla="*/ 278 h 306"/>
                <a:gd name="T26" fmla="*/ 78 w 488"/>
                <a:gd name="T27" fmla="*/ 254 h 306"/>
                <a:gd name="T28" fmla="*/ 112 w 488"/>
                <a:gd name="T29" fmla="*/ 254 h 306"/>
                <a:gd name="T30" fmla="*/ 126 w 488"/>
                <a:gd name="T31" fmla="*/ 222 h 306"/>
                <a:gd name="T32" fmla="*/ 160 w 488"/>
                <a:gd name="T33" fmla="*/ 222 h 306"/>
                <a:gd name="T34" fmla="*/ 220 w 488"/>
                <a:gd name="T35" fmla="*/ 242 h 306"/>
                <a:gd name="T36" fmla="*/ 250 w 488"/>
                <a:gd name="T37" fmla="*/ 262 h 306"/>
                <a:gd name="T38" fmla="*/ 264 w 488"/>
                <a:gd name="T39" fmla="*/ 254 h 306"/>
                <a:gd name="T40" fmla="*/ 296 w 488"/>
                <a:gd name="T41" fmla="*/ 238 h 306"/>
                <a:gd name="T42" fmla="*/ 300 w 488"/>
                <a:gd name="T43" fmla="*/ 252 h 306"/>
                <a:gd name="T44" fmla="*/ 308 w 488"/>
                <a:gd name="T45" fmla="*/ 256 h 306"/>
                <a:gd name="T46" fmla="*/ 330 w 488"/>
                <a:gd name="T47" fmla="*/ 246 h 306"/>
                <a:gd name="T48" fmla="*/ 342 w 488"/>
                <a:gd name="T49" fmla="*/ 260 h 306"/>
                <a:gd name="T50" fmla="*/ 346 w 488"/>
                <a:gd name="T51" fmla="*/ 290 h 306"/>
                <a:gd name="T52" fmla="*/ 372 w 488"/>
                <a:gd name="T53" fmla="*/ 268 h 306"/>
                <a:gd name="T54" fmla="*/ 408 w 488"/>
                <a:gd name="T55" fmla="*/ 260 h 306"/>
                <a:gd name="T56" fmla="*/ 432 w 488"/>
                <a:gd name="T57" fmla="*/ 242 h 306"/>
                <a:gd name="T58" fmla="*/ 488 w 488"/>
                <a:gd name="T59" fmla="*/ 228 h 306"/>
                <a:gd name="T60" fmla="*/ 488 w 488"/>
                <a:gd name="T61" fmla="*/ 216 h 306"/>
                <a:gd name="T62" fmla="*/ 458 w 488"/>
                <a:gd name="T63" fmla="*/ 150 h 306"/>
                <a:gd name="T64" fmla="*/ 446 w 488"/>
                <a:gd name="T65" fmla="*/ 126 h 306"/>
                <a:gd name="T66" fmla="*/ 430 w 488"/>
                <a:gd name="T67" fmla="*/ 110 h 306"/>
                <a:gd name="T68" fmla="*/ 416 w 488"/>
                <a:gd name="T69" fmla="*/ 100 h 306"/>
                <a:gd name="T70" fmla="*/ 394 w 488"/>
                <a:gd name="T71" fmla="*/ 114 h 306"/>
                <a:gd name="T72" fmla="*/ 372 w 488"/>
                <a:gd name="T73" fmla="*/ 94 h 306"/>
                <a:gd name="T74" fmla="*/ 352 w 488"/>
                <a:gd name="T75" fmla="*/ 90 h 306"/>
                <a:gd name="T76" fmla="*/ 324 w 488"/>
                <a:gd name="T77" fmla="*/ 94 h 306"/>
                <a:gd name="T78" fmla="*/ 320 w 488"/>
                <a:gd name="T79" fmla="*/ 70 h 306"/>
                <a:gd name="T80" fmla="*/ 216 w 488"/>
                <a:gd name="T81" fmla="*/ 50 h 306"/>
                <a:gd name="T82" fmla="*/ 178 w 488"/>
                <a:gd name="T83" fmla="*/ 34 h 306"/>
                <a:gd name="T84" fmla="*/ 144 w 488"/>
                <a:gd name="T85" fmla="*/ 0 h 306"/>
                <a:gd name="T86" fmla="*/ 74 w 488"/>
                <a:gd name="T87"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59" name="Freeform 27"/>
            <p:cNvSpPr/>
            <p:nvPr/>
          </p:nvSpPr>
          <p:spPr bwMode="auto">
            <a:xfrm>
              <a:off x="3798919" y="3827562"/>
              <a:ext cx="909449" cy="719682"/>
            </a:xfrm>
            <a:custGeom>
              <a:avLst/>
              <a:gdLst>
                <a:gd name="T0" fmla="*/ 484 w 508"/>
                <a:gd name="T1" fmla="*/ 134 h 402"/>
                <a:gd name="T2" fmla="*/ 490 w 508"/>
                <a:gd name="T3" fmla="*/ 126 h 402"/>
                <a:gd name="T4" fmla="*/ 508 w 508"/>
                <a:gd name="T5" fmla="*/ 116 h 402"/>
                <a:gd name="T6" fmla="*/ 472 w 508"/>
                <a:gd name="T7" fmla="*/ 88 h 402"/>
                <a:gd name="T8" fmla="*/ 424 w 508"/>
                <a:gd name="T9" fmla="*/ 42 h 402"/>
                <a:gd name="T10" fmla="*/ 404 w 508"/>
                <a:gd name="T11" fmla="*/ 54 h 402"/>
                <a:gd name="T12" fmla="*/ 400 w 508"/>
                <a:gd name="T13" fmla="*/ 58 h 402"/>
                <a:gd name="T14" fmla="*/ 372 w 508"/>
                <a:gd name="T15" fmla="*/ 50 h 402"/>
                <a:gd name="T16" fmla="*/ 332 w 508"/>
                <a:gd name="T17" fmla="*/ 64 h 402"/>
                <a:gd name="T18" fmla="*/ 310 w 508"/>
                <a:gd name="T19" fmla="*/ 70 h 402"/>
                <a:gd name="T20" fmla="*/ 298 w 508"/>
                <a:gd name="T21" fmla="*/ 76 h 402"/>
                <a:gd name="T22" fmla="*/ 286 w 508"/>
                <a:gd name="T23" fmla="*/ 58 h 402"/>
                <a:gd name="T24" fmla="*/ 314 w 508"/>
                <a:gd name="T25" fmla="*/ 22 h 402"/>
                <a:gd name="T26" fmla="*/ 312 w 508"/>
                <a:gd name="T27" fmla="*/ 12 h 402"/>
                <a:gd name="T28" fmla="*/ 288 w 508"/>
                <a:gd name="T29" fmla="*/ 26 h 402"/>
                <a:gd name="T30" fmla="*/ 278 w 508"/>
                <a:gd name="T31" fmla="*/ 20 h 402"/>
                <a:gd name="T32" fmla="*/ 254 w 508"/>
                <a:gd name="T33" fmla="*/ 16 h 402"/>
                <a:gd name="T34" fmla="*/ 236 w 508"/>
                <a:gd name="T35" fmla="*/ 8 h 402"/>
                <a:gd name="T36" fmla="*/ 208 w 508"/>
                <a:gd name="T37" fmla="*/ 2 h 402"/>
                <a:gd name="T38" fmla="*/ 204 w 508"/>
                <a:gd name="T39" fmla="*/ 24 h 402"/>
                <a:gd name="T40" fmla="*/ 210 w 508"/>
                <a:gd name="T41" fmla="*/ 48 h 402"/>
                <a:gd name="T42" fmla="*/ 200 w 508"/>
                <a:gd name="T43" fmla="*/ 54 h 402"/>
                <a:gd name="T44" fmla="*/ 182 w 508"/>
                <a:gd name="T45" fmla="*/ 46 h 402"/>
                <a:gd name="T46" fmla="*/ 156 w 508"/>
                <a:gd name="T47" fmla="*/ 34 h 402"/>
                <a:gd name="T48" fmla="*/ 144 w 508"/>
                <a:gd name="T49" fmla="*/ 80 h 402"/>
                <a:gd name="T50" fmla="*/ 140 w 508"/>
                <a:gd name="T51" fmla="*/ 108 h 402"/>
                <a:gd name="T52" fmla="*/ 124 w 508"/>
                <a:gd name="T53" fmla="*/ 134 h 402"/>
                <a:gd name="T54" fmla="*/ 60 w 508"/>
                <a:gd name="T55" fmla="*/ 230 h 402"/>
                <a:gd name="T56" fmla="*/ 60 w 508"/>
                <a:gd name="T57" fmla="*/ 266 h 402"/>
                <a:gd name="T58" fmla="*/ 16 w 508"/>
                <a:gd name="T59" fmla="*/ 284 h 402"/>
                <a:gd name="T60" fmla="*/ 0 w 508"/>
                <a:gd name="T61" fmla="*/ 356 h 402"/>
                <a:gd name="T62" fmla="*/ 6 w 508"/>
                <a:gd name="T63" fmla="*/ 380 h 402"/>
                <a:gd name="T64" fmla="*/ 42 w 508"/>
                <a:gd name="T65" fmla="*/ 400 h 402"/>
                <a:gd name="T66" fmla="*/ 52 w 508"/>
                <a:gd name="T67" fmla="*/ 388 h 402"/>
                <a:gd name="T68" fmla="*/ 24 w 508"/>
                <a:gd name="T69" fmla="*/ 364 h 402"/>
                <a:gd name="T70" fmla="*/ 36 w 508"/>
                <a:gd name="T71" fmla="*/ 346 h 402"/>
                <a:gd name="T72" fmla="*/ 64 w 508"/>
                <a:gd name="T73" fmla="*/ 324 h 402"/>
                <a:gd name="T74" fmla="*/ 128 w 508"/>
                <a:gd name="T75" fmla="*/ 282 h 402"/>
                <a:gd name="T76" fmla="*/ 146 w 508"/>
                <a:gd name="T77" fmla="*/ 296 h 402"/>
                <a:gd name="T78" fmla="*/ 168 w 508"/>
                <a:gd name="T79" fmla="*/ 282 h 402"/>
                <a:gd name="T80" fmla="*/ 194 w 508"/>
                <a:gd name="T81" fmla="*/ 272 h 402"/>
                <a:gd name="T82" fmla="*/ 218 w 508"/>
                <a:gd name="T83" fmla="*/ 238 h 402"/>
                <a:gd name="T84" fmla="*/ 250 w 508"/>
                <a:gd name="T85" fmla="*/ 252 h 402"/>
                <a:gd name="T86" fmla="*/ 248 w 508"/>
                <a:gd name="T87" fmla="*/ 186 h 402"/>
                <a:gd name="T88" fmla="*/ 264 w 508"/>
                <a:gd name="T89" fmla="*/ 190 h 402"/>
                <a:gd name="T90" fmla="*/ 318 w 508"/>
                <a:gd name="T91" fmla="*/ 224 h 402"/>
                <a:gd name="T92" fmla="*/ 312 w 508"/>
                <a:gd name="T93" fmla="*/ 206 h 402"/>
                <a:gd name="T94" fmla="*/ 340 w 508"/>
                <a:gd name="T95" fmla="*/ 206 h 402"/>
                <a:gd name="T96" fmla="*/ 350 w 508"/>
                <a:gd name="T97" fmla="*/ 190 h 402"/>
                <a:gd name="T98" fmla="*/ 376 w 508"/>
                <a:gd name="T99" fmla="*/ 194 h 402"/>
                <a:gd name="T100" fmla="*/ 388 w 508"/>
                <a:gd name="T101" fmla="*/ 206 h 402"/>
                <a:gd name="T102" fmla="*/ 400 w 508"/>
                <a:gd name="T103" fmla="*/ 182 h 402"/>
                <a:gd name="T104" fmla="*/ 414 w 508"/>
                <a:gd name="T105" fmla="*/ 186 h 402"/>
                <a:gd name="T106" fmla="*/ 432 w 508"/>
                <a:gd name="T107" fmla="*/ 180 h 402"/>
                <a:gd name="T108" fmla="*/ 464 w 508"/>
                <a:gd name="T109"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0" name="Freeform 28"/>
            <p:cNvSpPr/>
            <p:nvPr/>
          </p:nvSpPr>
          <p:spPr bwMode="auto">
            <a:xfrm>
              <a:off x="4228580" y="3204554"/>
              <a:ext cx="544237" cy="741165"/>
            </a:xfrm>
            <a:custGeom>
              <a:avLst/>
              <a:gdLst>
                <a:gd name="T0" fmla="*/ 220 w 304"/>
                <a:gd name="T1" fmla="*/ 0 h 414"/>
                <a:gd name="T2" fmla="*/ 200 w 304"/>
                <a:gd name="T3" fmla="*/ 24 h 414"/>
                <a:gd name="T4" fmla="*/ 180 w 304"/>
                <a:gd name="T5" fmla="*/ 34 h 414"/>
                <a:gd name="T6" fmla="*/ 174 w 304"/>
                <a:gd name="T7" fmla="*/ 22 h 414"/>
                <a:gd name="T8" fmla="*/ 152 w 304"/>
                <a:gd name="T9" fmla="*/ 24 h 414"/>
                <a:gd name="T10" fmla="*/ 108 w 304"/>
                <a:gd name="T11" fmla="*/ 36 h 414"/>
                <a:gd name="T12" fmla="*/ 68 w 304"/>
                <a:gd name="T13" fmla="*/ 54 h 414"/>
                <a:gd name="T14" fmla="*/ 34 w 304"/>
                <a:gd name="T15" fmla="*/ 56 h 414"/>
                <a:gd name="T16" fmla="*/ 16 w 304"/>
                <a:gd name="T17" fmla="*/ 84 h 414"/>
                <a:gd name="T18" fmla="*/ 22 w 304"/>
                <a:gd name="T19" fmla="*/ 92 h 414"/>
                <a:gd name="T20" fmla="*/ 34 w 304"/>
                <a:gd name="T21" fmla="*/ 144 h 414"/>
                <a:gd name="T22" fmla="*/ 0 w 304"/>
                <a:gd name="T23" fmla="*/ 200 h 414"/>
                <a:gd name="T24" fmla="*/ 16 w 304"/>
                <a:gd name="T25" fmla="*/ 198 h 414"/>
                <a:gd name="T26" fmla="*/ 16 w 304"/>
                <a:gd name="T27" fmla="*/ 226 h 414"/>
                <a:gd name="T28" fmla="*/ 24 w 304"/>
                <a:gd name="T29" fmla="*/ 262 h 414"/>
                <a:gd name="T30" fmla="*/ 40 w 304"/>
                <a:gd name="T31" fmla="*/ 286 h 414"/>
                <a:gd name="T32" fmla="*/ 44 w 304"/>
                <a:gd name="T33" fmla="*/ 310 h 414"/>
                <a:gd name="T34" fmla="*/ 34 w 304"/>
                <a:gd name="T35" fmla="*/ 344 h 414"/>
                <a:gd name="T36" fmla="*/ 52 w 304"/>
                <a:gd name="T37" fmla="*/ 362 h 414"/>
                <a:gd name="T38" fmla="*/ 72 w 304"/>
                <a:gd name="T39" fmla="*/ 352 h 414"/>
                <a:gd name="T40" fmla="*/ 86 w 304"/>
                <a:gd name="T41" fmla="*/ 362 h 414"/>
                <a:gd name="T42" fmla="*/ 66 w 304"/>
                <a:gd name="T43" fmla="*/ 392 h 414"/>
                <a:gd name="T44" fmla="*/ 72 w 304"/>
                <a:gd name="T45" fmla="*/ 408 h 414"/>
                <a:gd name="T46" fmla="*/ 94 w 304"/>
                <a:gd name="T47" fmla="*/ 402 h 414"/>
                <a:gd name="T48" fmla="*/ 134 w 304"/>
                <a:gd name="T49" fmla="*/ 390 h 414"/>
                <a:gd name="T50" fmla="*/ 154 w 304"/>
                <a:gd name="T51" fmla="*/ 400 h 414"/>
                <a:gd name="T52" fmla="*/ 152 w 304"/>
                <a:gd name="T53" fmla="*/ 384 h 414"/>
                <a:gd name="T54" fmla="*/ 150 w 304"/>
                <a:gd name="T55" fmla="*/ 362 h 414"/>
                <a:gd name="T56" fmla="*/ 166 w 304"/>
                <a:gd name="T57" fmla="*/ 346 h 414"/>
                <a:gd name="T58" fmla="*/ 166 w 304"/>
                <a:gd name="T59" fmla="*/ 328 h 414"/>
                <a:gd name="T60" fmla="*/ 164 w 304"/>
                <a:gd name="T61" fmla="*/ 316 h 414"/>
                <a:gd name="T62" fmla="*/ 178 w 304"/>
                <a:gd name="T63" fmla="*/ 298 h 414"/>
                <a:gd name="T64" fmla="*/ 186 w 304"/>
                <a:gd name="T65" fmla="*/ 278 h 414"/>
                <a:gd name="T66" fmla="*/ 194 w 304"/>
                <a:gd name="T67" fmla="*/ 266 h 414"/>
                <a:gd name="T68" fmla="*/ 194 w 304"/>
                <a:gd name="T69" fmla="*/ 242 h 414"/>
                <a:gd name="T70" fmla="*/ 194 w 304"/>
                <a:gd name="T71" fmla="*/ 228 h 414"/>
                <a:gd name="T72" fmla="*/ 224 w 304"/>
                <a:gd name="T73" fmla="*/ 200 h 414"/>
                <a:gd name="T74" fmla="*/ 220 w 304"/>
                <a:gd name="T75" fmla="*/ 186 h 414"/>
                <a:gd name="T76" fmla="*/ 224 w 304"/>
                <a:gd name="T77" fmla="*/ 156 h 414"/>
                <a:gd name="T78" fmla="*/ 250 w 304"/>
                <a:gd name="T79" fmla="*/ 136 h 414"/>
                <a:gd name="T80" fmla="*/ 272 w 304"/>
                <a:gd name="T81" fmla="*/ 140 h 414"/>
                <a:gd name="T82" fmla="*/ 296 w 304"/>
                <a:gd name="T83" fmla="*/ 108 h 414"/>
                <a:gd name="T84" fmla="*/ 300 w 304"/>
                <a:gd name="T85" fmla="*/ 102 h 414"/>
                <a:gd name="T86" fmla="*/ 296 w 304"/>
                <a:gd name="T87" fmla="*/ 84 h 414"/>
                <a:gd name="T88" fmla="*/ 274 w 304"/>
                <a:gd name="T89" fmla="*/ 46 h 414"/>
                <a:gd name="T90" fmla="*/ 280 w 304"/>
                <a:gd name="T9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1" name="Freeform 29"/>
            <p:cNvSpPr/>
            <p:nvPr/>
          </p:nvSpPr>
          <p:spPr bwMode="auto">
            <a:xfrm>
              <a:off x="4511440" y="3401482"/>
              <a:ext cx="504852" cy="615847"/>
            </a:xfrm>
            <a:custGeom>
              <a:avLst/>
              <a:gdLst>
                <a:gd name="T0" fmla="*/ 132 w 282"/>
                <a:gd name="T1" fmla="*/ 24 h 344"/>
                <a:gd name="T2" fmla="*/ 118 w 282"/>
                <a:gd name="T3" fmla="*/ 40 h 344"/>
                <a:gd name="T4" fmla="*/ 84 w 282"/>
                <a:gd name="T5" fmla="*/ 38 h 344"/>
                <a:gd name="T6" fmla="*/ 70 w 282"/>
                <a:gd name="T7" fmla="*/ 60 h 344"/>
                <a:gd name="T8" fmla="*/ 74 w 282"/>
                <a:gd name="T9" fmla="*/ 92 h 344"/>
                <a:gd name="T10" fmla="*/ 42 w 282"/>
                <a:gd name="T11" fmla="*/ 124 h 344"/>
                <a:gd name="T12" fmla="*/ 54 w 282"/>
                <a:gd name="T13" fmla="*/ 140 h 344"/>
                <a:gd name="T14" fmla="*/ 56 w 282"/>
                <a:gd name="T15" fmla="*/ 148 h 344"/>
                <a:gd name="T16" fmla="*/ 38 w 282"/>
                <a:gd name="T17" fmla="*/ 174 h 344"/>
                <a:gd name="T18" fmla="*/ 30 w 282"/>
                <a:gd name="T19" fmla="*/ 190 h 344"/>
                <a:gd name="T20" fmla="*/ 14 w 282"/>
                <a:gd name="T21" fmla="*/ 208 h 344"/>
                <a:gd name="T22" fmla="*/ 14 w 282"/>
                <a:gd name="T23" fmla="*/ 226 h 344"/>
                <a:gd name="T24" fmla="*/ 14 w 282"/>
                <a:gd name="T25" fmla="*/ 242 h 344"/>
                <a:gd name="T26" fmla="*/ 0 w 282"/>
                <a:gd name="T27" fmla="*/ 252 h 344"/>
                <a:gd name="T28" fmla="*/ 28 w 282"/>
                <a:gd name="T29" fmla="*/ 272 h 344"/>
                <a:gd name="T30" fmla="*/ 52 w 282"/>
                <a:gd name="T31" fmla="*/ 274 h 344"/>
                <a:gd name="T32" fmla="*/ 82 w 282"/>
                <a:gd name="T33" fmla="*/ 322 h 344"/>
                <a:gd name="T34" fmla="*/ 112 w 282"/>
                <a:gd name="T35" fmla="*/ 320 h 344"/>
                <a:gd name="T36" fmla="*/ 150 w 282"/>
                <a:gd name="T37" fmla="*/ 306 h 344"/>
                <a:gd name="T38" fmla="*/ 156 w 282"/>
                <a:gd name="T39" fmla="*/ 290 h 344"/>
                <a:gd name="T40" fmla="*/ 170 w 282"/>
                <a:gd name="T41" fmla="*/ 278 h 344"/>
                <a:gd name="T42" fmla="*/ 194 w 282"/>
                <a:gd name="T43" fmla="*/ 276 h 344"/>
                <a:gd name="T44" fmla="*/ 208 w 282"/>
                <a:gd name="T45" fmla="*/ 256 h 344"/>
                <a:gd name="T46" fmla="*/ 222 w 282"/>
                <a:gd name="T47" fmla="*/ 226 h 344"/>
                <a:gd name="T48" fmla="*/ 218 w 282"/>
                <a:gd name="T49" fmla="*/ 208 h 344"/>
                <a:gd name="T50" fmla="*/ 236 w 282"/>
                <a:gd name="T51" fmla="*/ 194 h 344"/>
                <a:gd name="T52" fmla="*/ 238 w 282"/>
                <a:gd name="T53" fmla="*/ 182 h 344"/>
                <a:gd name="T54" fmla="*/ 244 w 282"/>
                <a:gd name="T55" fmla="*/ 172 h 344"/>
                <a:gd name="T56" fmla="*/ 238 w 282"/>
                <a:gd name="T57" fmla="*/ 154 h 344"/>
                <a:gd name="T58" fmla="*/ 240 w 282"/>
                <a:gd name="T59" fmla="*/ 120 h 344"/>
                <a:gd name="T60" fmla="*/ 236 w 282"/>
                <a:gd name="T61" fmla="*/ 108 h 344"/>
                <a:gd name="T62" fmla="*/ 266 w 282"/>
                <a:gd name="T63" fmla="*/ 98 h 344"/>
                <a:gd name="T64" fmla="*/ 282 w 282"/>
                <a:gd name="T65" fmla="*/ 74 h 344"/>
                <a:gd name="T66" fmla="*/ 270 w 282"/>
                <a:gd name="T67" fmla="*/ 64 h 344"/>
                <a:gd name="T68" fmla="*/ 268 w 282"/>
                <a:gd name="T69" fmla="*/ 58 h 344"/>
                <a:gd name="T70" fmla="*/ 256 w 282"/>
                <a:gd name="T71" fmla="*/ 64 h 344"/>
                <a:gd name="T72" fmla="*/ 234 w 282"/>
                <a:gd name="T73" fmla="*/ 54 h 344"/>
                <a:gd name="T74" fmla="*/ 222 w 282"/>
                <a:gd name="T75" fmla="*/ 50 h 344"/>
                <a:gd name="T76" fmla="*/ 200 w 282"/>
                <a:gd name="T77" fmla="*/ 62 h 344"/>
                <a:gd name="T78" fmla="*/ 182 w 282"/>
                <a:gd name="T79" fmla="*/ 58 h 344"/>
                <a:gd name="T80" fmla="*/ 170 w 282"/>
                <a:gd name="T81" fmla="*/ 30 h 344"/>
                <a:gd name="T82" fmla="*/ 160 w 282"/>
                <a:gd name="T83" fmla="*/ 2 h 344"/>
                <a:gd name="T84" fmla="*/ 148 w 282"/>
                <a:gd name="T85" fmla="*/ 1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2" name="Freeform 30"/>
            <p:cNvSpPr/>
            <p:nvPr/>
          </p:nvSpPr>
          <p:spPr bwMode="auto">
            <a:xfrm>
              <a:off x="4737012" y="3011207"/>
              <a:ext cx="433241" cy="501271"/>
            </a:xfrm>
            <a:custGeom>
              <a:avLst/>
              <a:gdLst>
                <a:gd name="T0" fmla="*/ 148 w 242"/>
                <a:gd name="T1" fmla="*/ 4 h 280"/>
                <a:gd name="T2" fmla="*/ 126 w 242"/>
                <a:gd name="T3" fmla="*/ 12 h 280"/>
                <a:gd name="T4" fmla="*/ 102 w 242"/>
                <a:gd name="T5" fmla="*/ 6 h 280"/>
                <a:gd name="T6" fmla="*/ 78 w 242"/>
                <a:gd name="T7" fmla="*/ 6 h 280"/>
                <a:gd name="T8" fmla="*/ 62 w 242"/>
                <a:gd name="T9" fmla="*/ 28 h 280"/>
                <a:gd name="T10" fmla="*/ 54 w 242"/>
                <a:gd name="T11" fmla="*/ 64 h 280"/>
                <a:gd name="T12" fmla="*/ 44 w 242"/>
                <a:gd name="T13" fmla="*/ 74 h 280"/>
                <a:gd name="T14" fmla="*/ 44 w 242"/>
                <a:gd name="T15" fmla="*/ 82 h 280"/>
                <a:gd name="T16" fmla="*/ 36 w 242"/>
                <a:gd name="T17" fmla="*/ 100 h 280"/>
                <a:gd name="T18" fmla="*/ 4 w 242"/>
                <a:gd name="T19" fmla="*/ 132 h 280"/>
                <a:gd name="T20" fmla="*/ 6 w 242"/>
                <a:gd name="T21" fmla="*/ 140 h 280"/>
                <a:gd name="T22" fmla="*/ 0 w 242"/>
                <a:gd name="T23" fmla="*/ 148 h 280"/>
                <a:gd name="T24" fmla="*/ 0 w 242"/>
                <a:gd name="T25" fmla="*/ 156 h 280"/>
                <a:gd name="T26" fmla="*/ 30 w 242"/>
                <a:gd name="T27" fmla="*/ 202 h 280"/>
                <a:gd name="T28" fmla="*/ 30 w 242"/>
                <a:gd name="T29" fmla="*/ 206 h 280"/>
                <a:gd name="T30" fmla="*/ 28 w 242"/>
                <a:gd name="T31" fmla="*/ 210 h 280"/>
                <a:gd name="T32" fmla="*/ 40 w 242"/>
                <a:gd name="T33" fmla="*/ 214 h 280"/>
                <a:gd name="T34" fmla="*/ 48 w 242"/>
                <a:gd name="T35" fmla="*/ 224 h 280"/>
                <a:gd name="T36" fmla="*/ 52 w 242"/>
                <a:gd name="T37" fmla="*/ 246 h 280"/>
                <a:gd name="T38" fmla="*/ 58 w 242"/>
                <a:gd name="T39" fmla="*/ 266 h 280"/>
                <a:gd name="T40" fmla="*/ 68 w 242"/>
                <a:gd name="T41" fmla="*/ 272 h 280"/>
                <a:gd name="T42" fmla="*/ 80 w 242"/>
                <a:gd name="T43" fmla="*/ 270 h 280"/>
                <a:gd name="T44" fmla="*/ 90 w 242"/>
                <a:gd name="T45" fmla="*/ 264 h 280"/>
                <a:gd name="T46" fmla="*/ 90 w 242"/>
                <a:gd name="T47" fmla="*/ 258 h 280"/>
                <a:gd name="T48" fmla="*/ 104 w 242"/>
                <a:gd name="T49" fmla="*/ 250 h 280"/>
                <a:gd name="T50" fmla="*/ 122 w 242"/>
                <a:gd name="T51" fmla="*/ 270 h 280"/>
                <a:gd name="T52" fmla="*/ 134 w 242"/>
                <a:gd name="T53" fmla="*/ 272 h 280"/>
                <a:gd name="T54" fmla="*/ 146 w 242"/>
                <a:gd name="T55" fmla="*/ 268 h 280"/>
                <a:gd name="T56" fmla="*/ 152 w 242"/>
                <a:gd name="T57" fmla="*/ 270 h 280"/>
                <a:gd name="T58" fmla="*/ 170 w 242"/>
                <a:gd name="T59" fmla="*/ 274 h 280"/>
                <a:gd name="T60" fmla="*/ 170 w 242"/>
                <a:gd name="T61" fmla="*/ 246 h 280"/>
                <a:gd name="T62" fmla="*/ 180 w 242"/>
                <a:gd name="T63" fmla="*/ 232 h 280"/>
                <a:gd name="T64" fmla="*/ 172 w 242"/>
                <a:gd name="T65" fmla="*/ 224 h 280"/>
                <a:gd name="T66" fmla="*/ 176 w 242"/>
                <a:gd name="T67" fmla="*/ 220 h 280"/>
                <a:gd name="T68" fmla="*/ 198 w 242"/>
                <a:gd name="T69" fmla="*/ 186 h 280"/>
                <a:gd name="T70" fmla="*/ 204 w 242"/>
                <a:gd name="T71" fmla="*/ 188 h 280"/>
                <a:gd name="T72" fmla="*/ 204 w 242"/>
                <a:gd name="T73" fmla="*/ 204 h 280"/>
                <a:gd name="T74" fmla="*/ 226 w 242"/>
                <a:gd name="T75" fmla="*/ 172 h 280"/>
                <a:gd name="T76" fmla="*/ 214 w 242"/>
                <a:gd name="T77" fmla="*/ 174 h 280"/>
                <a:gd name="T78" fmla="*/ 216 w 242"/>
                <a:gd name="T79" fmla="*/ 136 h 280"/>
                <a:gd name="T80" fmla="*/ 214 w 242"/>
                <a:gd name="T81" fmla="*/ 134 h 280"/>
                <a:gd name="T82" fmla="*/ 208 w 242"/>
                <a:gd name="T83" fmla="*/ 122 h 280"/>
                <a:gd name="T84" fmla="*/ 230 w 242"/>
                <a:gd name="T85" fmla="*/ 116 h 280"/>
                <a:gd name="T86" fmla="*/ 240 w 242"/>
                <a:gd name="T87" fmla="*/ 106 h 280"/>
                <a:gd name="T88" fmla="*/ 216 w 242"/>
                <a:gd name="T89" fmla="*/ 86 h 280"/>
                <a:gd name="T90" fmla="*/ 232 w 242"/>
                <a:gd name="T91" fmla="*/ 66 h 280"/>
                <a:gd name="T92" fmla="*/ 220 w 242"/>
                <a:gd name="T93" fmla="*/ 68 h 280"/>
                <a:gd name="T94" fmla="*/ 220 w 242"/>
                <a:gd name="T95" fmla="*/ 64 h 280"/>
                <a:gd name="T96" fmla="*/ 214 w 242"/>
                <a:gd name="T97" fmla="*/ 54 h 280"/>
                <a:gd name="T98" fmla="*/ 204 w 242"/>
                <a:gd name="T99" fmla="*/ 48 h 280"/>
                <a:gd name="T100" fmla="*/ 160 w 242"/>
                <a:gd name="T101" fmla="*/ 64 h 280"/>
                <a:gd name="T102" fmla="*/ 104 w 242"/>
                <a:gd name="T103" fmla="*/ 48 h 280"/>
                <a:gd name="T104" fmla="*/ 158 w 242"/>
                <a:gd name="T105" fmla="*/ 34 h 280"/>
                <a:gd name="T106" fmla="*/ 178 w 242"/>
                <a:gd name="T107" fmla="*/ 12 h 280"/>
                <a:gd name="T108" fmla="*/ 148 w 242"/>
                <a:gd name="T109"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3" name="Freeform 31"/>
            <p:cNvSpPr/>
            <p:nvPr/>
          </p:nvSpPr>
          <p:spPr bwMode="auto">
            <a:xfrm>
              <a:off x="4314512" y="2577965"/>
              <a:ext cx="547818" cy="669555"/>
            </a:xfrm>
            <a:custGeom>
              <a:avLst/>
              <a:gdLst>
                <a:gd name="T0" fmla="*/ 186 w 306"/>
                <a:gd name="T1" fmla="*/ 86 h 374"/>
                <a:gd name="T2" fmla="*/ 170 w 306"/>
                <a:gd name="T3" fmla="*/ 56 h 374"/>
                <a:gd name="T4" fmla="*/ 110 w 306"/>
                <a:gd name="T5" fmla="*/ 34 h 374"/>
                <a:gd name="T6" fmla="*/ 80 w 306"/>
                <a:gd name="T7" fmla="*/ 0 h 374"/>
                <a:gd name="T8" fmla="*/ 82 w 306"/>
                <a:gd name="T9" fmla="*/ 14 h 374"/>
                <a:gd name="T10" fmla="*/ 98 w 306"/>
                <a:gd name="T11" fmla="*/ 38 h 374"/>
                <a:gd name="T12" fmla="*/ 74 w 306"/>
                <a:gd name="T13" fmla="*/ 72 h 374"/>
                <a:gd name="T14" fmla="*/ 52 w 306"/>
                <a:gd name="T15" fmla="*/ 50 h 374"/>
                <a:gd name="T16" fmla="*/ 46 w 306"/>
                <a:gd name="T17" fmla="*/ 70 h 374"/>
                <a:gd name="T18" fmla="*/ 44 w 306"/>
                <a:gd name="T19" fmla="*/ 82 h 374"/>
                <a:gd name="T20" fmla="*/ 22 w 306"/>
                <a:gd name="T21" fmla="*/ 94 h 374"/>
                <a:gd name="T22" fmla="*/ 20 w 306"/>
                <a:gd name="T23" fmla="*/ 124 h 374"/>
                <a:gd name="T24" fmla="*/ 0 w 306"/>
                <a:gd name="T25" fmla="*/ 122 h 374"/>
                <a:gd name="T26" fmla="*/ 18 w 306"/>
                <a:gd name="T27" fmla="*/ 144 h 374"/>
                <a:gd name="T28" fmla="*/ 36 w 306"/>
                <a:gd name="T29" fmla="*/ 162 h 374"/>
                <a:gd name="T30" fmla="*/ 54 w 306"/>
                <a:gd name="T31" fmla="*/ 164 h 374"/>
                <a:gd name="T32" fmla="*/ 68 w 306"/>
                <a:gd name="T33" fmla="*/ 200 h 374"/>
                <a:gd name="T34" fmla="*/ 68 w 306"/>
                <a:gd name="T35" fmla="*/ 214 h 374"/>
                <a:gd name="T36" fmla="*/ 54 w 306"/>
                <a:gd name="T37" fmla="*/ 220 h 374"/>
                <a:gd name="T38" fmla="*/ 44 w 306"/>
                <a:gd name="T39" fmla="*/ 244 h 374"/>
                <a:gd name="T40" fmla="*/ 76 w 306"/>
                <a:gd name="T41" fmla="*/ 258 h 374"/>
                <a:gd name="T42" fmla="*/ 102 w 306"/>
                <a:gd name="T43" fmla="*/ 352 h 374"/>
                <a:gd name="T44" fmla="*/ 100 w 306"/>
                <a:gd name="T45" fmla="*/ 364 h 374"/>
                <a:gd name="T46" fmla="*/ 138 w 306"/>
                <a:gd name="T47" fmla="*/ 362 h 374"/>
                <a:gd name="T48" fmla="*/ 146 w 306"/>
                <a:gd name="T49" fmla="*/ 366 h 374"/>
                <a:gd name="T50" fmla="*/ 158 w 306"/>
                <a:gd name="T51" fmla="*/ 350 h 374"/>
                <a:gd name="T52" fmla="*/ 196 w 306"/>
                <a:gd name="T53" fmla="*/ 358 h 374"/>
                <a:gd name="T54" fmla="*/ 260 w 306"/>
                <a:gd name="T55" fmla="*/ 342 h 374"/>
                <a:gd name="T56" fmla="*/ 272 w 306"/>
                <a:gd name="T57" fmla="*/ 320 h 374"/>
                <a:gd name="T58" fmla="*/ 254 w 306"/>
                <a:gd name="T59" fmla="*/ 286 h 374"/>
                <a:gd name="T60" fmla="*/ 288 w 306"/>
                <a:gd name="T61" fmla="*/ 270 h 374"/>
                <a:gd name="T62" fmla="*/ 298 w 306"/>
                <a:gd name="T63" fmla="*/ 234 h 374"/>
                <a:gd name="T64" fmla="*/ 282 w 306"/>
                <a:gd name="T65" fmla="*/ 222 h 374"/>
                <a:gd name="T66" fmla="*/ 270 w 306"/>
                <a:gd name="T67" fmla="*/ 230 h 374"/>
                <a:gd name="T68" fmla="*/ 244 w 306"/>
                <a:gd name="T69" fmla="*/ 210 h 374"/>
                <a:gd name="T70" fmla="*/ 218 w 306"/>
                <a:gd name="T71" fmla="*/ 192 h 374"/>
                <a:gd name="T72" fmla="*/ 214 w 306"/>
                <a:gd name="T73" fmla="*/ 184 h 374"/>
                <a:gd name="T74" fmla="*/ 230 w 306"/>
                <a:gd name="T75" fmla="*/ 152 h 374"/>
                <a:gd name="T76" fmla="*/ 234 w 306"/>
                <a:gd name="T77" fmla="*/ 128 h 374"/>
                <a:gd name="T78" fmla="*/ 260 w 306"/>
                <a:gd name="T79" fmla="*/ 122 h 374"/>
                <a:gd name="T80" fmla="*/ 242 w 306"/>
                <a:gd name="T81" fmla="*/ 116 h 374"/>
                <a:gd name="T82" fmla="*/ 214 w 306"/>
                <a:gd name="T83" fmla="*/ 120 h 374"/>
                <a:gd name="T84" fmla="*/ 194 w 306"/>
                <a:gd name="T8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4" name="Freeform 32"/>
            <p:cNvSpPr/>
            <p:nvPr/>
          </p:nvSpPr>
          <p:spPr bwMode="auto">
            <a:xfrm>
              <a:off x="4421927" y="1804576"/>
              <a:ext cx="143220" cy="207669"/>
            </a:xfrm>
            <a:custGeom>
              <a:avLst/>
              <a:gdLst>
                <a:gd name="T0" fmla="*/ 46 w 80"/>
                <a:gd name="T1" fmla="*/ 2 h 116"/>
                <a:gd name="T2" fmla="*/ 44 w 80"/>
                <a:gd name="T3" fmla="*/ 0 h 116"/>
                <a:gd name="T4" fmla="*/ 40 w 80"/>
                <a:gd name="T5" fmla="*/ 2 h 116"/>
                <a:gd name="T6" fmla="*/ 38 w 80"/>
                <a:gd name="T7" fmla="*/ 4 h 116"/>
                <a:gd name="T8" fmla="*/ 32 w 80"/>
                <a:gd name="T9" fmla="*/ 14 h 116"/>
                <a:gd name="T10" fmla="*/ 28 w 80"/>
                <a:gd name="T11" fmla="*/ 12 h 116"/>
                <a:gd name="T12" fmla="*/ 28 w 80"/>
                <a:gd name="T13" fmla="*/ 14 h 116"/>
                <a:gd name="T14" fmla="*/ 22 w 80"/>
                <a:gd name="T15" fmla="*/ 20 h 116"/>
                <a:gd name="T16" fmla="*/ 18 w 80"/>
                <a:gd name="T17" fmla="*/ 22 h 116"/>
                <a:gd name="T18" fmla="*/ 10 w 80"/>
                <a:gd name="T19" fmla="*/ 26 h 116"/>
                <a:gd name="T20" fmla="*/ 8 w 80"/>
                <a:gd name="T21" fmla="*/ 32 h 116"/>
                <a:gd name="T22" fmla="*/ 8 w 80"/>
                <a:gd name="T23" fmla="*/ 44 h 116"/>
                <a:gd name="T24" fmla="*/ 6 w 80"/>
                <a:gd name="T25" fmla="*/ 48 h 116"/>
                <a:gd name="T26" fmla="*/ 4 w 80"/>
                <a:gd name="T27" fmla="*/ 50 h 116"/>
                <a:gd name="T28" fmla="*/ 0 w 80"/>
                <a:gd name="T29" fmla="*/ 60 h 116"/>
                <a:gd name="T30" fmla="*/ 0 w 80"/>
                <a:gd name="T31" fmla="*/ 66 h 116"/>
                <a:gd name="T32" fmla="*/ 0 w 80"/>
                <a:gd name="T33" fmla="*/ 78 h 116"/>
                <a:gd name="T34" fmla="*/ 4 w 80"/>
                <a:gd name="T35" fmla="*/ 102 h 116"/>
                <a:gd name="T36" fmla="*/ 8 w 80"/>
                <a:gd name="T37" fmla="*/ 106 h 116"/>
                <a:gd name="T38" fmla="*/ 18 w 80"/>
                <a:gd name="T39" fmla="*/ 112 h 116"/>
                <a:gd name="T40" fmla="*/ 36 w 80"/>
                <a:gd name="T41" fmla="*/ 116 h 116"/>
                <a:gd name="T42" fmla="*/ 44 w 80"/>
                <a:gd name="T43" fmla="*/ 114 h 116"/>
                <a:gd name="T44" fmla="*/ 54 w 80"/>
                <a:gd name="T45" fmla="*/ 110 h 116"/>
                <a:gd name="T46" fmla="*/ 50 w 80"/>
                <a:gd name="T47" fmla="*/ 100 h 116"/>
                <a:gd name="T48" fmla="*/ 50 w 80"/>
                <a:gd name="T49" fmla="*/ 98 h 116"/>
                <a:gd name="T50" fmla="*/ 52 w 80"/>
                <a:gd name="T51" fmla="*/ 90 h 116"/>
                <a:gd name="T52" fmla="*/ 60 w 80"/>
                <a:gd name="T53" fmla="*/ 74 h 116"/>
                <a:gd name="T54" fmla="*/ 76 w 80"/>
                <a:gd name="T55" fmla="*/ 74 h 116"/>
                <a:gd name="T56" fmla="*/ 80 w 80"/>
                <a:gd name="T57" fmla="*/ 74 h 116"/>
                <a:gd name="T58" fmla="*/ 74 w 80"/>
                <a:gd name="T59" fmla="*/ 64 h 116"/>
                <a:gd name="T60" fmla="*/ 64 w 80"/>
                <a:gd name="T61" fmla="*/ 48 h 116"/>
                <a:gd name="T62" fmla="*/ 58 w 80"/>
                <a:gd name="T63" fmla="*/ 40 h 116"/>
                <a:gd name="T64" fmla="*/ 54 w 80"/>
                <a:gd name="T65" fmla="*/ 30 h 116"/>
                <a:gd name="T66" fmla="*/ 52 w 80"/>
                <a:gd name="T67" fmla="*/ 18 h 116"/>
                <a:gd name="T68" fmla="*/ 48 w 80"/>
                <a:gd name="T69" fmla="*/ 8 h 116"/>
                <a:gd name="T70" fmla="*/ 46 w 80"/>
                <a:gd name="T7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5" name="Freeform 33"/>
            <p:cNvSpPr/>
            <p:nvPr/>
          </p:nvSpPr>
          <p:spPr bwMode="auto">
            <a:xfrm>
              <a:off x="4278707" y="1711483"/>
              <a:ext cx="189767" cy="204089"/>
            </a:xfrm>
            <a:custGeom>
              <a:avLst/>
              <a:gdLst>
                <a:gd name="T0" fmla="*/ 52 w 106"/>
                <a:gd name="T1" fmla="*/ 24 h 114"/>
                <a:gd name="T2" fmla="*/ 52 w 106"/>
                <a:gd name="T3" fmla="*/ 26 h 114"/>
                <a:gd name="T4" fmla="*/ 48 w 106"/>
                <a:gd name="T5" fmla="*/ 26 h 114"/>
                <a:gd name="T6" fmla="*/ 38 w 106"/>
                <a:gd name="T7" fmla="*/ 24 h 114"/>
                <a:gd name="T8" fmla="*/ 38 w 106"/>
                <a:gd name="T9" fmla="*/ 28 h 114"/>
                <a:gd name="T10" fmla="*/ 38 w 106"/>
                <a:gd name="T11" fmla="*/ 30 h 114"/>
                <a:gd name="T12" fmla="*/ 36 w 106"/>
                <a:gd name="T13" fmla="*/ 30 h 114"/>
                <a:gd name="T14" fmla="*/ 18 w 106"/>
                <a:gd name="T15" fmla="*/ 38 h 114"/>
                <a:gd name="T16" fmla="*/ 18 w 106"/>
                <a:gd name="T17" fmla="*/ 40 h 114"/>
                <a:gd name="T18" fmla="*/ 16 w 106"/>
                <a:gd name="T19" fmla="*/ 44 h 114"/>
                <a:gd name="T20" fmla="*/ 18 w 106"/>
                <a:gd name="T21" fmla="*/ 48 h 114"/>
                <a:gd name="T22" fmla="*/ 24 w 106"/>
                <a:gd name="T23" fmla="*/ 56 h 114"/>
                <a:gd name="T24" fmla="*/ 24 w 106"/>
                <a:gd name="T25" fmla="*/ 58 h 114"/>
                <a:gd name="T26" fmla="*/ 24 w 106"/>
                <a:gd name="T27" fmla="*/ 60 h 114"/>
                <a:gd name="T28" fmla="*/ 14 w 106"/>
                <a:gd name="T29" fmla="*/ 72 h 114"/>
                <a:gd name="T30" fmla="*/ 4 w 106"/>
                <a:gd name="T31" fmla="*/ 82 h 114"/>
                <a:gd name="T32" fmla="*/ 0 w 106"/>
                <a:gd name="T33" fmla="*/ 86 h 114"/>
                <a:gd name="T34" fmla="*/ 0 w 106"/>
                <a:gd name="T35" fmla="*/ 90 h 114"/>
                <a:gd name="T36" fmla="*/ 4 w 106"/>
                <a:gd name="T37" fmla="*/ 96 h 114"/>
                <a:gd name="T38" fmla="*/ 14 w 106"/>
                <a:gd name="T39" fmla="*/ 100 h 114"/>
                <a:gd name="T40" fmla="*/ 20 w 106"/>
                <a:gd name="T41" fmla="*/ 100 h 114"/>
                <a:gd name="T42" fmla="*/ 32 w 106"/>
                <a:gd name="T43" fmla="*/ 102 h 114"/>
                <a:gd name="T44" fmla="*/ 36 w 106"/>
                <a:gd name="T45" fmla="*/ 102 h 114"/>
                <a:gd name="T46" fmla="*/ 40 w 106"/>
                <a:gd name="T47" fmla="*/ 106 h 114"/>
                <a:gd name="T48" fmla="*/ 48 w 106"/>
                <a:gd name="T49" fmla="*/ 110 h 114"/>
                <a:gd name="T50" fmla="*/ 56 w 106"/>
                <a:gd name="T51" fmla="*/ 114 h 114"/>
                <a:gd name="T52" fmla="*/ 62 w 106"/>
                <a:gd name="T53" fmla="*/ 114 h 114"/>
                <a:gd name="T54" fmla="*/ 66 w 106"/>
                <a:gd name="T55" fmla="*/ 112 h 114"/>
                <a:gd name="T56" fmla="*/ 72 w 106"/>
                <a:gd name="T57" fmla="*/ 106 h 114"/>
                <a:gd name="T58" fmla="*/ 78 w 106"/>
                <a:gd name="T59" fmla="*/ 98 h 114"/>
                <a:gd name="T60" fmla="*/ 84 w 106"/>
                <a:gd name="T61" fmla="*/ 84 h 114"/>
                <a:gd name="T62" fmla="*/ 80 w 106"/>
                <a:gd name="T63" fmla="*/ 66 h 114"/>
                <a:gd name="T64" fmla="*/ 86 w 106"/>
                <a:gd name="T65" fmla="*/ 68 h 114"/>
                <a:gd name="T66" fmla="*/ 96 w 106"/>
                <a:gd name="T67" fmla="*/ 68 h 114"/>
                <a:gd name="T68" fmla="*/ 100 w 106"/>
                <a:gd name="T69" fmla="*/ 66 h 114"/>
                <a:gd name="T70" fmla="*/ 102 w 106"/>
                <a:gd name="T71" fmla="*/ 62 h 114"/>
                <a:gd name="T72" fmla="*/ 94 w 106"/>
                <a:gd name="T73" fmla="*/ 38 h 114"/>
                <a:gd name="T74" fmla="*/ 96 w 106"/>
                <a:gd name="T75" fmla="*/ 30 h 114"/>
                <a:gd name="T76" fmla="*/ 102 w 106"/>
                <a:gd name="T77" fmla="*/ 26 h 114"/>
                <a:gd name="T78" fmla="*/ 106 w 106"/>
                <a:gd name="T79" fmla="*/ 22 h 114"/>
                <a:gd name="T80" fmla="*/ 104 w 106"/>
                <a:gd name="T81" fmla="*/ 18 h 114"/>
                <a:gd name="T82" fmla="*/ 86 w 106"/>
                <a:gd name="T83" fmla="*/ 18 h 114"/>
                <a:gd name="T84" fmla="*/ 68 w 106"/>
                <a:gd name="T85" fmla="*/ 6 h 114"/>
                <a:gd name="T86" fmla="*/ 62 w 106"/>
                <a:gd name="T87" fmla="*/ 2 h 114"/>
                <a:gd name="T88" fmla="*/ 58 w 106"/>
                <a:gd name="T89" fmla="*/ 0 h 114"/>
                <a:gd name="T90" fmla="*/ 48 w 106"/>
                <a:gd name="T91" fmla="*/ 2 h 114"/>
                <a:gd name="T92" fmla="*/ 44 w 106"/>
                <a:gd name="T93" fmla="*/ 2 h 114"/>
                <a:gd name="T94" fmla="*/ 44 w 106"/>
                <a:gd name="T95" fmla="*/ 8 h 114"/>
                <a:gd name="T96" fmla="*/ 50 w 106"/>
                <a:gd name="T97" fmla="*/ 10 h 114"/>
                <a:gd name="T98" fmla="*/ 54 w 106"/>
                <a:gd name="T99" fmla="*/ 16 h 114"/>
                <a:gd name="T100" fmla="*/ 54 w 106"/>
                <a:gd name="T101" fmla="*/ 20 h 114"/>
                <a:gd name="T102" fmla="*/ 52 w 106"/>
                <a:gd name="T10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6" name="Freeform 34"/>
            <p:cNvSpPr/>
            <p:nvPr/>
          </p:nvSpPr>
          <p:spPr bwMode="auto">
            <a:xfrm>
              <a:off x="4600952" y="1306885"/>
              <a:ext cx="673135" cy="640911"/>
            </a:xfrm>
            <a:custGeom>
              <a:avLst/>
              <a:gdLst>
                <a:gd name="T0" fmla="*/ 160 w 376"/>
                <a:gd name="T1" fmla="*/ 64 h 358"/>
                <a:gd name="T2" fmla="*/ 142 w 376"/>
                <a:gd name="T3" fmla="*/ 80 h 358"/>
                <a:gd name="T4" fmla="*/ 116 w 376"/>
                <a:gd name="T5" fmla="*/ 92 h 358"/>
                <a:gd name="T6" fmla="*/ 90 w 376"/>
                <a:gd name="T7" fmla="*/ 116 h 358"/>
                <a:gd name="T8" fmla="*/ 68 w 376"/>
                <a:gd name="T9" fmla="*/ 140 h 358"/>
                <a:gd name="T10" fmla="*/ 42 w 376"/>
                <a:gd name="T11" fmla="*/ 138 h 358"/>
                <a:gd name="T12" fmla="*/ 28 w 376"/>
                <a:gd name="T13" fmla="*/ 156 h 358"/>
                <a:gd name="T14" fmla="*/ 4 w 376"/>
                <a:gd name="T15" fmla="*/ 208 h 358"/>
                <a:gd name="T16" fmla="*/ 2 w 376"/>
                <a:gd name="T17" fmla="*/ 232 h 358"/>
                <a:gd name="T18" fmla="*/ 34 w 376"/>
                <a:gd name="T19" fmla="*/ 238 h 358"/>
                <a:gd name="T20" fmla="*/ 46 w 376"/>
                <a:gd name="T21" fmla="*/ 248 h 358"/>
                <a:gd name="T22" fmla="*/ 52 w 376"/>
                <a:gd name="T23" fmla="*/ 258 h 358"/>
                <a:gd name="T24" fmla="*/ 86 w 376"/>
                <a:gd name="T25" fmla="*/ 270 h 358"/>
                <a:gd name="T26" fmla="*/ 122 w 376"/>
                <a:gd name="T27" fmla="*/ 212 h 358"/>
                <a:gd name="T28" fmla="*/ 148 w 376"/>
                <a:gd name="T29" fmla="*/ 202 h 358"/>
                <a:gd name="T30" fmla="*/ 164 w 376"/>
                <a:gd name="T31" fmla="*/ 194 h 358"/>
                <a:gd name="T32" fmla="*/ 174 w 376"/>
                <a:gd name="T33" fmla="*/ 200 h 358"/>
                <a:gd name="T34" fmla="*/ 190 w 376"/>
                <a:gd name="T35" fmla="*/ 238 h 358"/>
                <a:gd name="T36" fmla="*/ 184 w 376"/>
                <a:gd name="T37" fmla="*/ 270 h 358"/>
                <a:gd name="T38" fmla="*/ 170 w 376"/>
                <a:gd name="T39" fmla="*/ 312 h 358"/>
                <a:gd name="T40" fmla="*/ 184 w 376"/>
                <a:gd name="T41" fmla="*/ 304 h 358"/>
                <a:gd name="T42" fmla="*/ 194 w 376"/>
                <a:gd name="T43" fmla="*/ 308 h 358"/>
                <a:gd name="T44" fmla="*/ 186 w 376"/>
                <a:gd name="T45" fmla="*/ 324 h 358"/>
                <a:gd name="T46" fmla="*/ 182 w 376"/>
                <a:gd name="T47" fmla="*/ 336 h 358"/>
                <a:gd name="T48" fmla="*/ 168 w 376"/>
                <a:gd name="T49" fmla="*/ 346 h 358"/>
                <a:gd name="T50" fmla="*/ 158 w 376"/>
                <a:gd name="T51" fmla="*/ 358 h 358"/>
                <a:gd name="T52" fmla="*/ 198 w 376"/>
                <a:gd name="T53" fmla="*/ 328 h 358"/>
                <a:gd name="T54" fmla="*/ 272 w 376"/>
                <a:gd name="T55" fmla="*/ 260 h 358"/>
                <a:gd name="T56" fmla="*/ 304 w 376"/>
                <a:gd name="T57" fmla="*/ 252 h 358"/>
                <a:gd name="T58" fmla="*/ 376 w 376"/>
                <a:gd name="T59" fmla="*/ 156 h 358"/>
                <a:gd name="T60" fmla="*/ 364 w 376"/>
                <a:gd name="T61" fmla="*/ 122 h 358"/>
                <a:gd name="T62" fmla="*/ 356 w 376"/>
                <a:gd name="T63" fmla="*/ 122 h 358"/>
                <a:gd name="T64" fmla="*/ 344 w 376"/>
                <a:gd name="T65" fmla="*/ 110 h 358"/>
                <a:gd name="T66" fmla="*/ 336 w 376"/>
                <a:gd name="T67" fmla="*/ 62 h 358"/>
                <a:gd name="T68" fmla="*/ 308 w 376"/>
                <a:gd name="T69" fmla="*/ 30 h 358"/>
                <a:gd name="T70" fmla="*/ 308 w 376"/>
                <a:gd name="T71" fmla="*/ 12 h 358"/>
                <a:gd name="T72" fmla="*/ 294 w 376"/>
                <a:gd name="T73" fmla="*/ 24 h 358"/>
                <a:gd name="T74" fmla="*/ 274 w 376"/>
                <a:gd name="T75" fmla="*/ 20 h 358"/>
                <a:gd name="T76" fmla="*/ 268 w 376"/>
                <a:gd name="T77" fmla="*/ 8 h 358"/>
                <a:gd name="T78" fmla="*/ 236 w 376"/>
                <a:gd name="T79" fmla="*/ 0 h 358"/>
                <a:gd name="T80" fmla="*/ 234 w 376"/>
                <a:gd name="T81" fmla="*/ 12 h 358"/>
                <a:gd name="T82" fmla="*/ 226 w 376"/>
                <a:gd name="T83" fmla="*/ 30 h 358"/>
                <a:gd name="T84" fmla="*/ 210 w 376"/>
                <a:gd name="T85" fmla="*/ 48 h 358"/>
                <a:gd name="T86" fmla="*/ 172 w 376"/>
                <a:gd name="T87"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7" name="Freeform 35"/>
            <p:cNvSpPr/>
            <p:nvPr/>
          </p:nvSpPr>
          <p:spPr bwMode="auto">
            <a:xfrm>
              <a:off x="4751334" y="920190"/>
              <a:ext cx="959576" cy="651652"/>
            </a:xfrm>
            <a:custGeom>
              <a:avLst/>
              <a:gdLst>
                <a:gd name="T0" fmla="*/ 92 w 536"/>
                <a:gd name="T1" fmla="*/ 6 h 364"/>
                <a:gd name="T2" fmla="*/ 70 w 536"/>
                <a:gd name="T3" fmla="*/ 20 h 364"/>
                <a:gd name="T4" fmla="*/ 58 w 536"/>
                <a:gd name="T5" fmla="*/ 36 h 364"/>
                <a:gd name="T6" fmla="*/ 28 w 536"/>
                <a:gd name="T7" fmla="*/ 40 h 364"/>
                <a:gd name="T8" fmla="*/ 0 w 536"/>
                <a:gd name="T9" fmla="*/ 40 h 364"/>
                <a:gd name="T10" fmla="*/ 34 w 536"/>
                <a:gd name="T11" fmla="*/ 64 h 364"/>
                <a:gd name="T12" fmla="*/ 50 w 536"/>
                <a:gd name="T13" fmla="*/ 140 h 364"/>
                <a:gd name="T14" fmla="*/ 88 w 536"/>
                <a:gd name="T15" fmla="*/ 122 h 364"/>
                <a:gd name="T16" fmla="*/ 126 w 536"/>
                <a:gd name="T17" fmla="*/ 176 h 364"/>
                <a:gd name="T18" fmla="*/ 128 w 536"/>
                <a:gd name="T19" fmla="*/ 220 h 364"/>
                <a:gd name="T20" fmla="*/ 158 w 536"/>
                <a:gd name="T21" fmla="*/ 208 h 364"/>
                <a:gd name="T22" fmla="*/ 188 w 536"/>
                <a:gd name="T23" fmla="*/ 216 h 364"/>
                <a:gd name="T24" fmla="*/ 194 w 536"/>
                <a:gd name="T25" fmla="*/ 228 h 364"/>
                <a:gd name="T26" fmla="*/ 210 w 536"/>
                <a:gd name="T27" fmla="*/ 214 h 364"/>
                <a:gd name="T28" fmla="*/ 230 w 536"/>
                <a:gd name="T29" fmla="*/ 218 h 364"/>
                <a:gd name="T30" fmla="*/ 232 w 536"/>
                <a:gd name="T31" fmla="*/ 242 h 364"/>
                <a:gd name="T32" fmla="*/ 262 w 536"/>
                <a:gd name="T33" fmla="*/ 274 h 364"/>
                <a:gd name="T34" fmla="*/ 268 w 536"/>
                <a:gd name="T35" fmla="*/ 324 h 364"/>
                <a:gd name="T36" fmla="*/ 282 w 536"/>
                <a:gd name="T37" fmla="*/ 330 h 364"/>
                <a:gd name="T38" fmla="*/ 298 w 536"/>
                <a:gd name="T39" fmla="*/ 344 h 364"/>
                <a:gd name="T40" fmla="*/ 326 w 536"/>
                <a:gd name="T41" fmla="*/ 304 h 364"/>
                <a:gd name="T42" fmla="*/ 352 w 536"/>
                <a:gd name="T43" fmla="*/ 294 h 364"/>
                <a:gd name="T44" fmla="*/ 400 w 536"/>
                <a:gd name="T45" fmla="*/ 272 h 364"/>
                <a:gd name="T46" fmla="*/ 404 w 536"/>
                <a:gd name="T47" fmla="*/ 260 h 364"/>
                <a:gd name="T48" fmla="*/ 430 w 536"/>
                <a:gd name="T49" fmla="*/ 256 h 364"/>
                <a:gd name="T50" fmla="*/ 454 w 536"/>
                <a:gd name="T51" fmla="*/ 228 h 364"/>
                <a:gd name="T52" fmla="*/ 476 w 536"/>
                <a:gd name="T53" fmla="*/ 170 h 364"/>
                <a:gd name="T54" fmla="*/ 496 w 536"/>
                <a:gd name="T55" fmla="*/ 168 h 364"/>
                <a:gd name="T56" fmla="*/ 518 w 536"/>
                <a:gd name="T57" fmla="*/ 176 h 364"/>
                <a:gd name="T58" fmla="*/ 536 w 536"/>
                <a:gd name="T59" fmla="*/ 124 h 364"/>
                <a:gd name="T60" fmla="*/ 504 w 536"/>
                <a:gd name="T61" fmla="*/ 118 h 364"/>
                <a:gd name="T62" fmla="*/ 484 w 536"/>
                <a:gd name="T63" fmla="*/ 104 h 364"/>
                <a:gd name="T64" fmla="*/ 470 w 536"/>
                <a:gd name="T65" fmla="*/ 112 h 364"/>
                <a:gd name="T66" fmla="*/ 446 w 536"/>
                <a:gd name="T67" fmla="*/ 110 h 364"/>
                <a:gd name="T68" fmla="*/ 446 w 536"/>
                <a:gd name="T69" fmla="*/ 136 h 364"/>
                <a:gd name="T70" fmla="*/ 428 w 536"/>
                <a:gd name="T71" fmla="*/ 146 h 364"/>
                <a:gd name="T72" fmla="*/ 414 w 536"/>
                <a:gd name="T73" fmla="*/ 140 h 364"/>
                <a:gd name="T74" fmla="*/ 374 w 536"/>
                <a:gd name="T75" fmla="*/ 104 h 364"/>
                <a:gd name="T76" fmla="*/ 366 w 536"/>
                <a:gd name="T77" fmla="*/ 88 h 364"/>
                <a:gd name="T78" fmla="*/ 368 w 536"/>
                <a:gd name="T79" fmla="*/ 100 h 364"/>
                <a:gd name="T80" fmla="*/ 340 w 536"/>
                <a:gd name="T81" fmla="*/ 116 h 364"/>
                <a:gd name="T82" fmla="*/ 336 w 536"/>
                <a:gd name="T83" fmla="*/ 100 h 364"/>
                <a:gd name="T84" fmla="*/ 314 w 536"/>
                <a:gd name="T85" fmla="*/ 84 h 364"/>
                <a:gd name="T86" fmla="*/ 288 w 536"/>
                <a:gd name="T87" fmla="*/ 80 h 364"/>
                <a:gd name="T88" fmla="*/ 284 w 536"/>
                <a:gd name="T89" fmla="*/ 56 h 364"/>
                <a:gd name="T90" fmla="*/ 252 w 536"/>
                <a:gd name="T91" fmla="*/ 70 h 364"/>
                <a:gd name="T92" fmla="*/ 234 w 536"/>
                <a:gd name="T93" fmla="*/ 66 h 364"/>
                <a:gd name="T94" fmla="*/ 212 w 536"/>
                <a:gd name="T95" fmla="*/ 46 h 364"/>
                <a:gd name="T96" fmla="*/ 194 w 536"/>
                <a:gd name="T97" fmla="*/ 46 h 364"/>
                <a:gd name="T98" fmla="*/ 152 w 536"/>
                <a:gd name="T99" fmla="*/ 58 h 364"/>
                <a:gd name="T100" fmla="*/ 120 w 536"/>
                <a:gd name="T101" fmla="*/ 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8" name="Freeform 36"/>
            <p:cNvSpPr/>
            <p:nvPr/>
          </p:nvSpPr>
          <p:spPr bwMode="auto">
            <a:xfrm>
              <a:off x="4547245" y="0"/>
              <a:ext cx="1285402" cy="1167245"/>
            </a:xfrm>
            <a:custGeom>
              <a:avLst/>
              <a:gdLst>
                <a:gd name="T0" fmla="*/ 712 w 718"/>
                <a:gd name="T1" fmla="*/ 290 h 652"/>
                <a:gd name="T2" fmla="*/ 704 w 718"/>
                <a:gd name="T3" fmla="*/ 270 h 652"/>
                <a:gd name="T4" fmla="*/ 692 w 718"/>
                <a:gd name="T5" fmla="*/ 234 h 652"/>
                <a:gd name="T6" fmla="*/ 662 w 718"/>
                <a:gd name="T7" fmla="*/ 254 h 652"/>
                <a:gd name="T8" fmla="*/ 632 w 718"/>
                <a:gd name="T9" fmla="*/ 276 h 652"/>
                <a:gd name="T10" fmla="*/ 618 w 718"/>
                <a:gd name="T11" fmla="*/ 320 h 652"/>
                <a:gd name="T12" fmla="*/ 510 w 718"/>
                <a:gd name="T13" fmla="*/ 308 h 652"/>
                <a:gd name="T14" fmla="*/ 496 w 718"/>
                <a:gd name="T15" fmla="*/ 280 h 652"/>
                <a:gd name="T16" fmla="*/ 452 w 718"/>
                <a:gd name="T17" fmla="*/ 246 h 652"/>
                <a:gd name="T18" fmla="*/ 332 w 718"/>
                <a:gd name="T19" fmla="*/ 234 h 652"/>
                <a:gd name="T20" fmla="*/ 258 w 718"/>
                <a:gd name="T21" fmla="*/ 110 h 652"/>
                <a:gd name="T22" fmla="*/ 164 w 718"/>
                <a:gd name="T23" fmla="*/ 14 h 652"/>
                <a:gd name="T24" fmla="*/ 94 w 718"/>
                <a:gd name="T25" fmla="*/ 6 h 652"/>
                <a:gd name="T26" fmla="*/ 54 w 718"/>
                <a:gd name="T27" fmla="*/ 4 h 652"/>
                <a:gd name="T28" fmla="*/ 8 w 718"/>
                <a:gd name="T29" fmla="*/ 36 h 652"/>
                <a:gd name="T30" fmla="*/ 0 w 718"/>
                <a:gd name="T31" fmla="*/ 62 h 652"/>
                <a:gd name="T32" fmla="*/ 22 w 718"/>
                <a:gd name="T33" fmla="*/ 86 h 652"/>
                <a:gd name="T34" fmla="*/ 42 w 718"/>
                <a:gd name="T35" fmla="*/ 70 h 652"/>
                <a:gd name="T36" fmla="*/ 74 w 718"/>
                <a:gd name="T37" fmla="*/ 94 h 652"/>
                <a:gd name="T38" fmla="*/ 96 w 718"/>
                <a:gd name="T39" fmla="*/ 140 h 652"/>
                <a:gd name="T40" fmla="*/ 124 w 718"/>
                <a:gd name="T41" fmla="*/ 148 h 652"/>
                <a:gd name="T42" fmla="*/ 176 w 718"/>
                <a:gd name="T43" fmla="*/ 110 h 652"/>
                <a:gd name="T44" fmla="*/ 230 w 718"/>
                <a:gd name="T45" fmla="*/ 138 h 652"/>
                <a:gd name="T46" fmla="*/ 238 w 718"/>
                <a:gd name="T47" fmla="*/ 196 h 652"/>
                <a:gd name="T48" fmla="*/ 240 w 718"/>
                <a:gd name="T49" fmla="*/ 250 h 652"/>
                <a:gd name="T50" fmla="*/ 232 w 718"/>
                <a:gd name="T51" fmla="*/ 284 h 652"/>
                <a:gd name="T52" fmla="*/ 228 w 718"/>
                <a:gd name="T53" fmla="*/ 330 h 652"/>
                <a:gd name="T54" fmla="*/ 214 w 718"/>
                <a:gd name="T55" fmla="*/ 366 h 652"/>
                <a:gd name="T56" fmla="*/ 180 w 718"/>
                <a:gd name="T57" fmla="*/ 370 h 652"/>
                <a:gd name="T58" fmla="*/ 154 w 718"/>
                <a:gd name="T59" fmla="*/ 414 h 652"/>
                <a:gd name="T60" fmla="*/ 144 w 718"/>
                <a:gd name="T61" fmla="*/ 446 h 652"/>
                <a:gd name="T62" fmla="*/ 178 w 718"/>
                <a:gd name="T63" fmla="*/ 476 h 652"/>
                <a:gd name="T64" fmla="*/ 188 w 718"/>
                <a:gd name="T65" fmla="*/ 516 h 652"/>
                <a:gd name="T66" fmla="*/ 226 w 718"/>
                <a:gd name="T67" fmla="*/ 528 h 652"/>
                <a:gd name="T68" fmla="*/ 254 w 718"/>
                <a:gd name="T69" fmla="*/ 560 h 652"/>
                <a:gd name="T70" fmla="*/ 274 w 718"/>
                <a:gd name="T71" fmla="*/ 560 h 652"/>
                <a:gd name="T72" fmla="*/ 308 w 718"/>
                <a:gd name="T73" fmla="*/ 552 h 652"/>
                <a:gd name="T74" fmla="*/ 334 w 718"/>
                <a:gd name="T75" fmla="*/ 544 h 652"/>
                <a:gd name="T76" fmla="*/ 344 w 718"/>
                <a:gd name="T77" fmla="*/ 556 h 652"/>
                <a:gd name="T78" fmla="*/ 362 w 718"/>
                <a:gd name="T79" fmla="*/ 576 h 652"/>
                <a:gd name="T80" fmla="*/ 364 w 718"/>
                <a:gd name="T81" fmla="*/ 564 h 652"/>
                <a:gd name="T82" fmla="*/ 402 w 718"/>
                <a:gd name="T83" fmla="*/ 562 h 652"/>
                <a:gd name="T84" fmla="*/ 422 w 718"/>
                <a:gd name="T85" fmla="*/ 588 h 652"/>
                <a:gd name="T86" fmla="*/ 456 w 718"/>
                <a:gd name="T87" fmla="*/ 608 h 652"/>
                <a:gd name="T88" fmla="*/ 474 w 718"/>
                <a:gd name="T89" fmla="*/ 616 h 652"/>
                <a:gd name="T90" fmla="*/ 474 w 718"/>
                <a:gd name="T91" fmla="*/ 596 h 652"/>
                <a:gd name="T92" fmla="*/ 486 w 718"/>
                <a:gd name="T93" fmla="*/ 590 h 652"/>
                <a:gd name="T94" fmla="*/ 496 w 718"/>
                <a:gd name="T95" fmla="*/ 616 h 652"/>
                <a:gd name="T96" fmla="*/ 512 w 718"/>
                <a:gd name="T97" fmla="*/ 626 h 652"/>
                <a:gd name="T98" fmla="*/ 544 w 718"/>
                <a:gd name="T99" fmla="*/ 638 h 652"/>
                <a:gd name="T100" fmla="*/ 556 w 718"/>
                <a:gd name="T101" fmla="*/ 618 h 652"/>
                <a:gd name="T102" fmla="*/ 592 w 718"/>
                <a:gd name="T103" fmla="*/ 598 h 652"/>
                <a:gd name="T104" fmla="*/ 610 w 718"/>
                <a:gd name="T105" fmla="*/ 600 h 652"/>
                <a:gd name="T106" fmla="*/ 610 w 718"/>
                <a:gd name="T107" fmla="*/ 618 h 652"/>
                <a:gd name="T108" fmla="*/ 640 w 718"/>
                <a:gd name="T109" fmla="*/ 630 h 652"/>
                <a:gd name="T110" fmla="*/ 624 w 718"/>
                <a:gd name="T111" fmla="*/ 562 h 652"/>
                <a:gd name="T112" fmla="*/ 616 w 718"/>
                <a:gd name="T113" fmla="*/ 518 h 652"/>
                <a:gd name="T114" fmla="*/ 662 w 718"/>
                <a:gd name="T115" fmla="*/ 482 h 652"/>
                <a:gd name="T116" fmla="*/ 704 w 718"/>
                <a:gd name="T117" fmla="*/ 476 h 652"/>
                <a:gd name="T118" fmla="*/ 716 w 718"/>
                <a:gd name="T119" fmla="*/ 3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69" name="Freeform 37"/>
            <p:cNvSpPr/>
            <p:nvPr/>
          </p:nvSpPr>
          <p:spPr bwMode="auto">
            <a:xfrm>
              <a:off x="4293029" y="2094597"/>
              <a:ext cx="776970" cy="486949"/>
            </a:xfrm>
            <a:custGeom>
              <a:avLst/>
              <a:gdLst>
                <a:gd name="T0" fmla="*/ 396 w 434"/>
                <a:gd name="T1" fmla="*/ 8 h 272"/>
                <a:gd name="T2" fmla="*/ 388 w 434"/>
                <a:gd name="T3" fmla="*/ 14 h 272"/>
                <a:gd name="T4" fmla="*/ 330 w 434"/>
                <a:gd name="T5" fmla="*/ 6 h 272"/>
                <a:gd name="T6" fmla="*/ 270 w 434"/>
                <a:gd name="T7" fmla="*/ 42 h 272"/>
                <a:gd name="T8" fmla="*/ 268 w 434"/>
                <a:gd name="T9" fmla="*/ 62 h 272"/>
                <a:gd name="T10" fmla="*/ 228 w 434"/>
                <a:gd name="T11" fmla="*/ 62 h 272"/>
                <a:gd name="T12" fmla="*/ 218 w 434"/>
                <a:gd name="T13" fmla="*/ 60 h 272"/>
                <a:gd name="T14" fmla="*/ 212 w 434"/>
                <a:gd name="T15" fmla="*/ 52 h 272"/>
                <a:gd name="T16" fmla="*/ 168 w 434"/>
                <a:gd name="T17" fmla="*/ 0 h 272"/>
                <a:gd name="T18" fmla="*/ 150 w 434"/>
                <a:gd name="T19" fmla="*/ 20 h 272"/>
                <a:gd name="T20" fmla="*/ 144 w 434"/>
                <a:gd name="T21" fmla="*/ 0 h 272"/>
                <a:gd name="T22" fmla="*/ 120 w 434"/>
                <a:gd name="T23" fmla="*/ 18 h 272"/>
                <a:gd name="T24" fmla="*/ 102 w 434"/>
                <a:gd name="T25" fmla="*/ 24 h 272"/>
                <a:gd name="T26" fmla="*/ 56 w 434"/>
                <a:gd name="T27" fmla="*/ 70 h 272"/>
                <a:gd name="T28" fmla="*/ 22 w 434"/>
                <a:gd name="T29" fmla="*/ 148 h 272"/>
                <a:gd name="T30" fmla="*/ 20 w 434"/>
                <a:gd name="T31" fmla="*/ 152 h 272"/>
                <a:gd name="T32" fmla="*/ 20 w 434"/>
                <a:gd name="T33" fmla="*/ 160 h 272"/>
                <a:gd name="T34" fmla="*/ 32 w 434"/>
                <a:gd name="T35" fmla="*/ 188 h 272"/>
                <a:gd name="T36" fmla="*/ 34 w 434"/>
                <a:gd name="T37" fmla="*/ 206 h 272"/>
                <a:gd name="T38" fmla="*/ 0 w 434"/>
                <a:gd name="T39" fmla="*/ 228 h 272"/>
                <a:gd name="T40" fmla="*/ 16 w 434"/>
                <a:gd name="T41" fmla="*/ 244 h 272"/>
                <a:gd name="T42" fmla="*/ 18 w 434"/>
                <a:gd name="T43" fmla="*/ 252 h 272"/>
                <a:gd name="T44" fmla="*/ 36 w 434"/>
                <a:gd name="T45" fmla="*/ 264 h 272"/>
                <a:gd name="T46" fmla="*/ 74 w 434"/>
                <a:gd name="T47" fmla="*/ 266 h 272"/>
                <a:gd name="T48" fmla="*/ 92 w 434"/>
                <a:gd name="T49" fmla="*/ 230 h 272"/>
                <a:gd name="T50" fmla="*/ 118 w 434"/>
                <a:gd name="T51" fmla="*/ 240 h 272"/>
                <a:gd name="T52" fmla="*/ 118 w 434"/>
                <a:gd name="T53" fmla="*/ 244 h 272"/>
                <a:gd name="T54" fmla="*/ 116 w 434"/>
                <a:gd name="T55" fmla="*/ 256 h 272"/>
                <a:gd name="T56" fmla="*/ 124 w 434"/>
                <a:gd name="T57" fmla="*/ 264 h 272"/>
                <a:gd name="T58" fmla="*/ 160 w 434"/>
                <a:gd name="T59" fmla="*/ 260 h 272"/>
                <a:gd name="T60" fmla="*/ 172 w 434"/>
                <a:gd name="T61" fmla="*/ 252 h 272"/>
                <a:gd name="T62" fmla="*/ 184 w 434"/>
                <a:gd name="T63" fmla="*/ 252 h 272"/>
                <a:gd name="T64" fmla="*/ 202 w 434"/>
                <a:gd name="T65" fmla="*/ 258 h 272"/>
                <a:gd name="T66" fmla="*/ 212 w 434"/>
                <a:gd name="T67" fmla="*/ 250 h 272"/>
                <a:gd name="T68" fmla="*/ 216 w 434"/>
                <a:gd name="T69" fmla="*/ 248 h 272"/>
                <a:gd name="T70" fmla="*/ 224 w 434"/>
                <a:gd name="T71" fmla="*/ 236 h 272"/>
                <a:gd name="T72" fmla="*/ 238 w 434"/>
                <a:gd name="T73" fmla="*/ 220 h 272"/>
                <a:gd name="T74" fmla="*/ 250 w 434"/>
                <a:gd name="T75" fmla="*/ 212 h 272"/>
                <a:gd name="T76" fmla="*/ 252 w 434"/>
                <a:gd name="T77" fmla="*/ 214 h 272"/>
                <a:gd name="T78" fmla="*/ 260 w 434"/>
                <a:gd name="T79" fmla="*/ 216 h 272"/>
                <a:gd name="T80" fmla="*/ 280 w 434"/>
                <a:gd name="T81" fmla="*/ 172 h 272"/>
                <a:gd name="T82" fmla="*/ 296 w 434"/>
                <a:gd name="T83" fmla="*/ 160 h 272"/>
                <a:gd name="T84" fmla="*/ 300 w 434"/>
                <a:gd name="T85" fmla="*/ 150 h 272"/>
                <a:gd name="T86" fmla="*/ 294 w 434"/>
                <a:gd name="T87" fmla="*/ 128 h 272"/>
                <a:gd name="T88" fmla="*/ 298 w 434"/>
                <a:gd name="T89" fmla="*/ 120 h 272"/>
                <a:gd name="T90" fmla="*/ 310 w 434"/>
                <a:gd name="T91" fmla="*/ 120 h 272"/>
                <a:gd name="T92" fmla="*/ 322 w 434"/>
                <a:gd name="T93" fmla="*/ 112 h 272"/>
                <a:gd name="T94" fmla="*/ 322 w 434"/>
                <a:gd name="T95" fmla="*/ 108 h 272"/>
                <a:gd name="T96" fmla="*/ 338 w 434"/>
                <a:gd name="T97" fmla="*/ 96 h 272"/>
                <a:gd name="T98" fmla="*/ 328 w 434"/>
                <a:gd name="T99" fmla="*/ 94 h 272"/>
                <a:gd name="T100" fmla="*/ 328 w 434"/>
                <a:gd name="T101" fmla="*/ 88 h 272"/>
                <a:gd name="T102" fmla="*/ 332 w 434"/>
                <a:gd name="T103" fmla="*/ 86 h 272"/>
                <a:gd name="T104" fmla="*/ 342 w 434"/>
                <a:gd name="T105" fmla="*/ 84 h 272"/>
                <a:gd name="T106" fmla="*/ 404 w 434"/>
                <a:gd name="T107" fmla="*/ 40 h 272"/>
                <a:gd name="T108" fmla="*/ 428 w 434"/>
                <a:gd name="T109" fmla="*/ 48 h 272"/>
                <a:gd name="T110" fmla="*/ 424 w 434"/>
                <a:gd name="T111" fmla="*/ 28 h 272"/>
                <a:gd name="T112" fmla="*/ 432 w 434"/>
                <a:gd name="T113" fmla="*/ 12 h 272"/>
                <a:gd name="T114" fmla="*/ 426 w 434"/>
                <a:gd name="T115" fmla="*/ 14 h 272"/>
                <a:gd name="T116" fmla="*/ 408 w 434"/>
                <a:gd name="T117" fmla="*/ 16 h 272"/>
                <a:gd name="T118" fmla="*/ 404 w 434"/>
                <a:gd name="T119" fmla="*/ 12 h 272"/>
                <a:gd name="T120" fmla="*/ 396 w 434"/>
                <a:gd name="T12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70" name="Freeform 38"/>
            <p:cNvSpPr/>
            <p:nvPr/>
          </p:nvSpPr>
          <p:spPr bwMode="auto">
            <a:xfrm>
              <a:off x="5019872" y="2903792"/>
              <a:ext cx="121737" cy="107415"/>
            </a:xfrm>
            <a:custGeom>
              <a:avLst/>
              <a:gdLst>
                <a:gd name="T0" fmla="*/ 62 w 68"/>
                <a:gd name="T1" fmla="*/ 32 h 60"/>
                <a:gd name="T2" fmla="*/ 68 w 68"/>
                <a:gd name="T3" fmla="*/ 24 h 60"/>
                <a:gd name="T4" fmla="*/ 48 w 68"/>
                <a:gd name="T5" fmla="*/ 8 h 60"/>
                <a:gd name="T6" fmla="*/ 40 w 68"/>
                <a:gd name="T7" fmla="*/ 4 h 60"/>
                <a:gd name="T8" fmla="*/ 34 w 68"/>
                <a:gd name="T9" fmla="*/ 0 h 60"/>
                <a:gd name="T10" fmla="*/ 28 w 68"/>
                <a:gd name="T11" fmla="*/ 0 h 60"/>
                <a:gd name="T12" fmla="*/ 22 w 68"/>
                <a:gd name="T13" fmla="*/ 0 h 60"/>
                <a:gd name="T14" fmla="*/ 14 w 68"/>
                <a:gd name="T15" fmla="*/ 2 h 60"/>
                <a:gd name="T16" fmla="*/ 14 w 68"/>
                <a:gd name="T17" fmla="*/ 20 h 60"/>
                <a:gd name="T18" fmla="*/ 10 w 68"/>
                <a:gd name="T19" fmla="*/ 28 h 60"/>
                <a:gd name="T20" fmla="*/ 4 w 68"/>
                <a:gd name="T21" fmla="*/ 36 h 60"/>
                <a:gd name="T22" fmla="*/ 0 w 68"/>
                <a:gd name="T23" fmla="*/ 40 h 60"/>
                <a:gd name="T24" fmla="*/ 8 w 68"/>
                <a:gd name="T25" fmla="*/ 48 h 60"/>
                <a:gd name="T26" fmla="*/ 10 w 68"/>
                <a:gd name="T27" fmla="*/ 48 h 60"/>
                <a:gd name="T28" fmla="*/ 12 w 68"/>
                <a:gd name="T29" fmla="*/ 56 h 60"/>
                <a:gd name="T30" fmla="*/ 22 w 68"/>
                <a:gd name="T31" fmla="*/ 60 h 60"/>
                <a:gd name="T32" fmla="*/ 28 w 68"/>
                <a:gd name="T33" fmla="*/ 56 h 60"/>
                <a:gd name="T34" fmla="*/ 34 w 68"/>
                <a:gd name="T35" fmla="*/ 54 h 60"/>
                <a:gd name="T36" fmla="*/ 52 w 68"/>
                <a:gd name="T37" fmla="*/ 58 h 60"/>
                <a:gd name="T38" fmla="*/ 52 w 68"/>
                <a:gd name="T39" fmla="*/ 52 h 60"/>
                <a:gd name="T40" fmla="*/ 54 w 68"/>
                <a:gd name="T41" fmla="*/ 44 h 60"/>
                <a:gd name="T42" fmla="*/ 56 w 68"/>
                <a:gd name="T43" fmla="*/ 38 h 60"/>
                <a:gd name="T44" fmla="*/ 58 w 68"/>
                <a:gd name="T45" fmla="*/ 34 h 60"/>
                <a:gd name="T46" fmla="*/ 62 w 68"/>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71" name="Freeform 39"/>
            <p:cNvSpPr/>
            <p:nvPr/>
          </p:nvSpPr>
          <p:spPr bwMode="auto">
            <a:xfrm>
              <a:off x="4450571" y="2492033"/>
              <a:ext cx="676716" cy="522754"/>
            </a:xfrm>
            <a:custGeom>
              <a:avLst/>
              <a:gdLst>
                <a:gd name="T0" fmla="*/ 264 w 378"/>
                <a:gd name="T1" fmla="*/ 86 h 292"/>
                <a:gd name="T2" fmla="*/ 252 w 378"/>
                <a:gd name="T3" fmla="*/ 70 h 292"/>
                <a:gd name="T4" fmla="*/ 226 w 378"/>
                <a:gd name="T5" fmla="*/ 44 h 292"/>
                <a:gd name="T6" fmla="*/ 204 w 378"/>
                <a:gd name="T7" fmla="*/ 38 h 292"/>
                <a:gd name="T8" fmla="*/ 194 w 378"/>
                <a:gd name="T9" fmla="*/ 28 h 292"/>
                <a:gd name="T10" fmla="*/ 170 w 378"/>
                <a:gd name="T11" fmla="*/ 18 h 292"/>
                <a:gd name="T12" fmla="*/ 170 w 378"/>
                <a:gd name="T13" fmla="*/ 2 h 292"/>
                <a:gd name="T14" fmla="*/ 164 w 378"/>
                <a:gd name="T15" fmla="*/ 0 h 292"/>
                <a:gd name="T16" fmla="*/ 148 w 378"/>
                <a:gd name="T17" fmla="*/ 12 h 292"/>
                <a:gd name="T18" fmla="*/ 140 w 378"/>
                <a:gd name="T19" fmla="*/ 26 h 292"/>
                <a:gd name="T20" fmla="*/ 126 w 378"/>
                <a:gd name="T21" fmla="*/ 46 h 292"/>
                <a:gd name="T22" fmla="*/ 120 w 378"/>
                <a:gd name="T23" fmla="*/ 52 h 292"/>
                <a:gd name="T24" fmla="*/ 116 w 378"/>
                <a:gd name="T25" fmla="*/ 48 h 292"/>
                <a:gd name="T26" fmla="*/ 102 w 378"/>
                <a:gd name="T27" fmla="*/ 40 h 292"/>
                <a:gd name="T28" fmla="*/ 88 w 378"/>
                <a:gd name="T29" fmla="*/ 40 h 292"/>
                <a:gd name="T30" fmla="*/ 62 w 378"/>
                <a:gd name="T31" fmla="*/ 50 h 292"/>
                <a:gd name="T32" fmla="*/ 26 w 378"/>
                <a:gd name="T33" fmla="*/ 44 h 292"/>
                <a:gd name="T34" fmla="*/ 20 w 378"/>
                <a:gd name="T35" fmla="*/ 32 h 292"/>
                <a:gd name="T36" fmla="*/ 8 w 378"/>
                <a:gd name="T37" fmla="*/ 18 h 292"/>
                <a:gd name="T38" fmla="*/ 4 w 378"/>
                <a:gd name="T39" fmla="*/ 36 h 292"/>
                <a:gd name="T40" fmla="*/ 0 w 378"/>
                <a:gd name="T41" fmla="*/ 40 h 292"/>
                <a:gd name="T42" fmla="*/ 10 w 378"/>
                <a:gd name="T43" fmla="*/ 42 h 292"/>
                <a:gd name="T44" fmla="*/ 40 w 378"/>
                <a:gd name="T45" fmla="*/ 76 h 292"/>
                <a:gd name="T46" fmla="*/ 98 w 378"/>
                <a:gd name="T47" fmla="*/ 96 h 292"/>
                <a:gd name="T48" fmla="*/ 112 w 378"/>
                <a:gd name="T49" fmla="*/ 112 h 292"/>
                <a:gd name="T50" fmla="*/ 124 w 378"/>
                <a:gd name="T51" fmla="*/ 150 h 292"/>
                <a:gd name="T52" fmla="*/ 146 w 378"/>
                <a:gd name="T53" fmla="*/ 162 h 292"/>
                <a:gd name="T54" fmla="*/ 180 w 378"/>
                <a:gd name="T55" fmla="*/ 144 h 292"/>
                <a:gd name="T56" fmla="*/ 184 w 378"/>
                <a:gd name="T57" fmla="*/ 144 h 292"/>
                <a:gd name="T58" fmla="*/ 200 w 378"/>
                <a:gd name="T59" fmla="*/ 146 h 292"/>
                <a:gd name="T60" fmla="*/ 198 w 378"/>
                <a:gd name="T61" fmla="*/ 152 h 292"/>
                <a:gd name="T62" fmla="*/ 186 w 378"/>
                <a:gd name="T63" fmla="*/ 186 h 292"/>
                <a:gd name="T64" fmla="*/ 166 w 378"/>
                <a:gd name="T65" fmla="*/ 194 h 292"/>
                <a:gd name="T66" fmla="*/ 152 w 378"/>
                <a:gd name="T67" fmla="*/ 222 h 292"/>
                <a:gd name="T68" fmla="*/ 148 w 378"/>
                <a:gd name="T69" fmla="*/ 234 h 292"/>
                <a:gd name="T70" fmla="*/ 172 w 378"/>
                <a:gd name="T71" fmla="*/ 252 h 292"/>
                <a:gd name="T72" fmla="*/ 182 w 378"/>
                <a:gd name="T73" fmla="*/ 254 h 292"/>
                <a:gd name="T74" fmla="*/ 194 w 378"/>
                <a:gd name="T75" fmla="*/ 270 h 292"/>
                <a:gd name="T76" fmla="*/ 204 w 378"/>
                <a:gd name="T77" fmla="*/ 262 h 292"/>
                <a:gd name="T78" fmla="*/ 214 w 378"/>
                <a:gd name="T79" fmla="*/ 264 h 292"/>
                <a:gd name="T80" fmla="*/ 224 w 378"/>
                <a:gd name="T81" fmla="*/ 270 h 292"/>
                <a:gd name="T82" fmla="*/ 236 w 378"/>
                <a:gd name="T83" fmla="*/ 286 h 292"/>
                <a:gd name="T84" fmla="*/ 242 w 378"/>
                <a:gd name="T85" fmla="*/ 284 h 292"/>
                <a:gd name="T86" fmla="*/ 264 w 378"/>
                <a:gd name="T87" fmla="*/ 288 h 292"/>
                <a:gd name="T88" fmla="*/ 304 w 378"/>
                <a:gd name="T89" fmla="*/ 286 h 292"/>
                <a:gd name="T90" fmla="*/ 318 w 378"/>
                <a:gd name="T91" fmla="*/ 278 h 292"/>
                <a:gd name="T92" fmla="*/ 312 w 378"/>
                <a:gd name="T93" fmla="*/ 268 h 292"/>
                <a:gd name="T94" fmla="*/ 322 w 378"/>
                <a:gd name="T95" fmla="*/ 256 h 292"/>
                <a:gd name="T96" fmla="*/ 324 w 378"/>
                <a:gd name="T97" fmla="*/ 238 h 292"/>
                <a:gd name="T98" fmla="*/ 326 w 378"/>
                <a:gd name="T99" fmla="*/ 230 h 292"/>
                <a:gd name="T100" fmla="*/ 340 w 378"/>
                <a:gd name="T101" fmla="*/ 222 h 292"/>
                <a:gd name="T102" fmla="*/ 356 w 378"/>
                <a:gd name="T103" fmla="*/ 226 h 292"/>
                <a:gd name="T104" fmla="*/ 378 w 378"/>
                <a:gd name="T105" fmla="*/ 238 h 292"/>
                <a:gd name="T106" fmla="*/ 364 w 378"/>
                <a:gd name="T107" fmla="*/ 210 h 292"/>
                <a:gd name="T108" fmla="*/ 348 w 378"/>
                <a:gd name="T109" fmla="*/ 194 h 292"/>
                <a:gd name="T110" fmla="*/ 294 w 378"/>
                <a:gd name="T111" fmla="*/ 170 h 292"/>
                <a:gd name="T112" fmla="*/ 292 w 378"/>
                <a:gd name="T113" fmla="*/ 146 h 292"/>
                <a:gd name="T114" fmla="*/ 270 w 378"/>
                <a:gd name="T115"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72" name="Freeform 40"/>
            <p:cNvSpPr/>
            <p:nvPr/>
          </p:nvSpPr>
          <p:spPr bwMode="auto">
            <a:xfrm>
              <a:off x="4096101" y="1493072"/>
              <a:ext cx="630169" cy="898707"/>
            </a:xfrm>
            <a:custGeom>
              <a:avLst/>
              <a:gdLst>
                <a:gd name="T0" fmla="*/ 312 w 352"/>
                <a:gd name="T1" fmla="*/ 144 h 502"/>
                <a:gd name="T2" fmla="*/ 270 w 352"/>
                <a:gd name="T3" fmla="*/ 122 h 502"/>
                <a:gd name="T4" fmla="*/ 278 w 352"/>
                <a:gd name="T5" fmla="*/ 102 h 502"/>
                <a:gd name="T6" fmla="*/ 246 w 352"/>
                <a:gd name="T7" fmla="*/ 88 h 502"/>
                <a:gd name="T8" fmla="*/ 234 w 352"/>
                <a:gd name="T9" fmla="*/ 48 h 502"/>
                <a:gd name="T10" fmla="*/ 226 w 352"/>
                <a:gd name="T11" fmla="*/ 40 h 502"/>
                <a:gd name="T12" fmla="*/ 210 w 352"/>
                <a:gd name="T13" fmla="*/ 30 h 502"/>
                <a:gd name="T14" fmla="*/ 200 w 352"/>
                <a:gd name="T15" fmla="*/ 0 h 502"/>
                <a:gd name="T16" fmla="*/ 178 w 352"/>
                <a:gd name="T17" fmla="*/ 16 h 502"/>
                <a:gd name="T18" fmla="*/ 146 w 352"/>
                <a:gd name="T19" fmla="*/ 64 h 502"/>
                <a:gd name="T20" fmla="*/ 130 w 352"/>
                <a:gd name="T21" fmla="*/ 68 h 502"/>
                <a:gd name="T22" fmla="*/ 114 w 352"/>
                <a:gd name="T23" fmla="*/ 78 h 502"/>
                <a:gd name="T24" fmla="*/ 80 w 352"/>
                <a:gd name="T25" fmla="*/ 96 h 502"/>
                <a:gd name="T26" fmla="*/ 50 w 352"/>
                <a:gd name="T27" fmla="*/ 94 h 502"/>
                <a:gd name="T28" fmla="*/ 42 w 352"/>
                <a:gd name="T29" fmla="*/ 56 h 502"/>
                <a:gd name="T30" fmla="*/ 16 w 352"/>
                <a:gd name="T31" fmla="*/ 96 h 502"/>
                <a:gd name="T32" fmla="*/ 0 w 352"/>
                <a:gd name="T33" fmla="*/ 122 h 502"/>
                <a:gd name="T34" fmla="*/ 38 w 352"/>
                <a:gd name="T35" fmla="*/ 186 h 502"/>
                <a:gd name="T36" fmla="*/ 12 w 352"/>
                <a:gd name="T37" fmla="*/ 200 h 502"/>
                <a:gd name="T38" fmla="*/ 48 w 352"/>
                <a:gd name="T39" fmla="*/ 240 h 502"/>
                <a:gd name="T40" fmla="*/ 36 w 352"/>
                <a:gd name="T41" fmla="*/ 284 h 502"/>
                <a:gd name="T42" fmla="*/ 8 w 352"/>
                <a:gd name="T43" fmla="*/ 332 h 502"/>
                <a:gd name="T44" fmla="*/ 48 w 352"/>
                <a:gd name="T45" fmla="*/ 376 h 502"/>
                <a:gd name="T46" fmla="*/ 32 w 352"/>
                <a:gd name="T47" fmla="*/ 416 h 502"/>
                <a:gd name="T48" fmla="*/ 14 w 352"/>
                <a:gd name="T49" fmla="*/ 456 h 502"/>
                <a:gd name="T50" fmla="*/ 14 w 352"/>
                <a:gd name="T51" fmla="*/ 468 h 502"/>
                <a:gd name="T52" fmla="*/ 28 w 352"/>
                <a:gd name="T53" fmla="*/ 488 h 502"/>
                <a:gd name="T54" fmla="*/ 80 w 352"/>
                <a:gd name="T55" fmla="*/ 500 h 502"/>
                <a:gd name="T56" fmla="*/ 122 w 352"/>
                <a:gd name="T57" fmla="*/ 486 h 502"/>
                <a:gd name="T58" fmla="*/ 158 w 352"/>
                <a:gd name="T59" fmla="*/ 400 h 502"/>
                <a:gd name="T60" fmla="*/ 240 w 352"/>
                <a:gd name="T61" fmla="*/ 332 h 502"/>
                <a:gd name="T62" fmla="*/ 226 w 352"/>
                <a:gd name="T63" fmla="*/ 302 h 502"/>
                <a:gd name="T64" fmla="*/ 196 w 352"/>
                <a:gd name="T65" fmla="*/ 292 h 502"/>
                <a:gd name="T66" fmla="*/ 176 w 352"/>
                <a:gd name="T67" fmla="*/ 256 h 502"/>
                <a:gd name="T68" fmla="*/ 146 w 352"/>
                <a:gd name="T69" fmla="*/ 240 h 502"/>
                <a:gd name="T70" fmla="*/ 110 w 352"/>
                <a:gd name="T71" fmla="*/ 226 h 502"/>
                <a:gd name="T72" fmla="*/ 96 w 352"/>
                <a:gd name="T73" fmla="*/ 210 h 502"/>
                <a:gd name="T74" fmla="*/ 110 w 352"/>
                <a:gd name="T75" fmla="*/ 192 h 502"/>
                <a:gd name="T76" fmla="*/ 112 w 352"/>
                <a:gd name="T77" fmla="*/ 164 h 502"/>
                <a:gd name="T78" fmla="*/ 120 w 352"/>
                <a:gd name="T79" fmla="*/ 152 h 502"/>
                <a:gd name="T80" fmla="*/ 150 w 352"/>
                <a:gd name="T81" fmla="*/ 140 h 502"/>
                <a:gd name="T82" fmla="*/ 140 w 352"/>
                <a:gd name="T83" fmla="*/ 128 h 502"/>
                <a:gd name="T84" fmla="*/ 160 w 352"/>
                <a:gd name="T85" fmla="*/ 116 h 502"/>
                <a:gd name="T86" fmla="*/ 208 w 352"/>
                <a:gd name="T87" fmla="*/ 134 h 502"/>
                <a:gd name="T88" fmla="*/ 210 w 352"/>
                <a:gd name="T89" fmla="*/ 152 h 502"/>
                <a:gd name="T90" fmla="*/ 210 w 352"/>
                <a:gd name="T91" fmla="*/ 180 h 502"/>
                <a:gd name="T92" fmla="*/ 234 w 352"/>
                <a:gd name="T93" fmla="*/ 172 h 502"/>
                <a:gd name="T94" fmla="*/ 246 w 352"/>
                <a:gd name="T95" fmla="*/ 210 h 502"/>
                <a:gd name="T96" fmla="*/ 300 w 352"/>
                <a:gd name="T97" fmla="*/ 244 h 502"/>
                <a:gd name="T98" fmla="*/ 336 w 352"/>
                <a:gd name="T99" fmla="*/ 188 h 502"/>
                <a:gd name="T100" fmla="*/ 350 w 352"/>
                <a:gd name="T101" fmla="*/ 176 h 502"/>
                <a:gd name="T102" fmla="*/ 326 w 352"/>
                <a:gd name="T103"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73" name="Freeform 41"/>
            <p:cNvSpPr/>
            <p:nvPr/>
          </p:nvSpPr>
          <p:spPr bwMode="auto">
            <a:xfrm>
              <a:off x="3809660" y="2355974"/>
              <a:ext cx="662394" cy="655233"/>
            </a:xfrm>
            <a:custGeom>
              <a:avLst/>
              <a:gdLst>
                <a:gd name="T0" fmla="*/ 80 w 370"/>
                <a:gd name="T1" fmla="*/ 120 h 366"/>
                <a:gd name="T2" fmla="*/ 2 w 370"/>
                <a:gd name="T3" fmla="*/ 162 h 366"/>
                <a:gd name="T4" fmla="*/ 2 w 370"/>
                <a:gd name="T5" fmla="*/ 196 h 366"/>
                <a:gd name="T6" fmla="*/ 10 w 370"/>
                <a:gd name="T7" fmla="*/ 210 h 366"/>
                <a:gd name="T8" fmla="*/ 30 w 370"/>
                <a:gd name="T9" fmla="*/ 222 h 366"/>
                <a:gd name="T10" fmla="*/ 54 w 370"/>
                <a:gd name="T11" fmla="*/ 276 h 366"/>
                <a:gd name="T12" fmla="*/ 66 w 370"/>
                <a:gd name="T13" fmla="*/ 286 h 366"/>
                <a:gd name="T14" fmla="*/ 86 w 370"/>
                <a:gd name="T15" fmla="*/ 290 h 366"/>
                <a:gd name="T16" fmla="*/ 104 w 370"/>
                <a:gd name="T17" fmla="*/ 300 h 366"/>
                <a:gd name="T18" fmla="*/ 194 w 370"/>
                <a:gd name="T19" fmla="*/ 304 h 366"/>
                <a:gd name="T20" fmla="*/ 210 w 370"/>
                <a:gd name="T21" fmla="*/ 310 h 366"/>
                <a:gd name="T22" fmla="*/ 214 w 370"/>
                <a:gd name="T23" fmla="*/ 318 h 366"/>
                <a:gd name="T24" fmla="*/ 214 w 370"/>
                <a:gd name="T25" fmla="*/ 342 h 366"/>
                <a:gd name="T26" fmla="*/ 234 w 370"/>
                <a:gd name="T27" fmla="*/ 342 h 366"/>
                <a:gd name="T28" fmla="*/ 250 w 370"/>
                <a:gd name="T29" fmla="*/ 338 h 366"/>
                <a:gd name="T30" fmla="*/ 258 w 370"/>
                <a:gd name="T31" fmla="*/ 342 h 366"/>
                <a:gd name="T32" fmla="*/ 278 w 370"/>
                <a:gd name="T33" fmla="*/ 362 h 366"/>
                <a:gd name="T34" fmla="*/ 282 w 370"/>
                <a:gd name="T35" fmla="*/ 366 h 366"/>
                <a:gd name="T36" fmla="*/ 298 w 370"/>
                <a:gd name="T37" fmla="*/ 350 h 366"/>
                <a:gd name="T38" fmla="*/ 314 w 370"/>
                <a:gd name="T39" fmla="*/ 358 h 366"/>
                <a:gd name="T40" fmla="*/ 326 w 370"/>
                <a:gd name="T41" fmla="*/ 342 h 366"/>
                <a:gd name="T42" fmla="*/ 334 w 370"/>
                <a:gd name="T43" fmla="*/ 334 h 366"/>
                <a:gd name="T44" fmla="*/ 346 w 370"/>
                <a:gd name="T45" fmla="*/ 330 h 366"/>
                <a:gd name="T46" fmla="*/ 342 w 370"/>
                <a:gd name="T47" fmla="*/ 326 h 366"/>
                <a:gd name="T48" fmla="*/ 338 w 370"/>
                <a:gd name="T49" fmla="*/ 300 h 366"/>
                <a:gd name="T50" fmla="*/ 328 w 370"/>
                <a:gd name="T51" fmla="*/ 294 h 366"/>
                <a:gd name="T52" fmla="*/ 310 w 370"/>
                <a:gd name="T53" fmla="*/ 296 h 366"/>
                <a:gd name="T54" fmla="*/ 302 w 370"/>
                <a:gd name="T55" fmla="*/ 294 h 366"/>
                <a:gd name="T56" fmla="*/ 302 w 370"/>
                <a:gd name="T57" fmla="*/ 286 h 366"/>
                <a:gd name="T58" fmla="*/ 282 w 370"/>
                <a:gd name="T59" fmla="*/ 262 h 366"/>
                <a:gd name="T60" fmla="*/ 274 w 370"/>
                <a:gd name="T61" fmla="*/ 250 h 366"/>
                <a:gd name="T62" fmla="*/ 274 w 370"/>
                <a:gd name="T63" fmla="*/ 238 h 366"/>
                <a:gd name="T64" fmla="*/ 298 w 370"/>
                <a:gd name="T65" fmla="*/ 240 h 366"/>
                <a:gd name="T66" fmla="*/ 296 w 370"/>
                <a:gd name="T67" fmla="*/ 216 h 366"/>
                <a:gd name="T68" fmla="*/ 300 w 370"/>
                <a:gd name="T69" fmla="*/ 210 h 366"/>
                <a:gd name="T70" fmla="*/ 310 w 370"/>
                <a:gd name="T71" fmla="*/ 204 h 366"/>
                <a:gd name="T72" fmla="*/ 318 w 370"/>
                <a:gd name="T73" fmla="*/ 196 h 366"/>
                <a:gd name="T74" fmla="*/ 312 w 370"/>
                <a:gd name="T75" fmla="*/ 170 h 366"/>
                <a:gd name="T76" fmla="*/ 318 w 370"/>
                <a:gd name="T77" fmla="*/ 162 h 366"/>
                <a:gd name="T78" fmla="*/ 338 w 370"/>
                <a:gd name="T79" fmla="*/ 166 h 366"/>
                <a:gd name="T80" fmla="*/ 340 w 370"/>
                <a:gd name="T81" fmla="*/ 168 h 366"/>
                <a:gd name="T82" fmla="*/ 370 w 370"/>
                <a:gd name="T83" fmla="*/ 162 h 366"/>
                <a:gd name="T84" fmla="*/ 348 w 370"/>
                <a:gd name="T85" fmla="*/ 128 h 366"/>
                <a:gd name="T86" fmla="*/ 334 w 370"/>
                <a:gd name="T87" fmla="*/ 134 h 366"/>
                <a:gd name="T88" fmla="*/ 292 w 370"/>
                <a:gd name="T89" fmla="*/ 122 h 366"/>
                <a:gd name="T90" fmla="*/ 280 w 370"/>
                <a:gd name="T91" fmla="*/ 110 h 366"/>
                <a:gd name="T92" fmla="*/ 260 w 370"/>
                <a:gd name="T93" fmla="*/ 96 h 366"/>
                <a:gd name="T94" fmla="*/ 294 w 370"/>
                <a:gd name="T95" fmla="*/ 58 h 366"/>
                <a:gd name="T96" fmla="*/ 286 w 370"/>
                <a:gd name="T97" fmla="*/ 30 h 366"/>
                <a:gd name="T98" fmla="*/ 258 w 370"/>
                <a:gd name="T99" fmla="*/ 22 h 366"/>
                <a:gd name="T100" fmla="*/ 226 w 370"/>
                <a:gd name="T101" fmla="*/ 28 h 366"/>
                <a:gd name="T102" fmla="*/ 200 w 370"/>
                <a:gd name="T103" fmla="*/ 14 h 366"/>
                <a:gd name="T104" fmla="*/ 190 w 370"/>
                <a:gd name="T105" fmla="*/ 10 h 366"/>
                <a:gd name="T106" fmla="*/ 186 w 370"/>
                <a:gd name="T107" fmla="*/ 2 h 366"/>
                <a:gd name="T108" fmla="*/ 184 w 370"/>
                <a:gd name="T109" fmla="*/ 22 h 366"/>
                <a:gd name="T110" fmla="*/ 180 w 370"/>
                <a:gd name="T111" fmla="*/ 34 h 366"/>
                <a:gd name="T112" fmla="*/ 184 w 370"/>
                <a:gd name="T113" fmla="*/ 40 h 366"/>
                <a:gd name="T114" fmla="*/ 182 w 370"/>
                <a:gd name="T115" fmla="*/ 50 h 366"/>
                <a:gd name="T116" fmla="*/ 184 w 370"/>
                <a:gd name="T117" fmla="*/ 68 h 366"/>
                <a:gd name="T118" fmla="*/ 182 w 370"/>
                <a:gd name="T119" fmla="*/ 70 h 366"/>
                <a:gd name="T120" fmla="*/ 172 w 370"/>
                <a:gd name="T121" fmla="*/ 96 h 366"/>
                <a:gd name="T122" fmla="*/ 148 w 370"/>
                <a:gd name="T123" fmla="*/ 106 h 366"/>
                <a:gd name="T124" fmla="*/ 98 w 370"/>
                <a:gd name="T125"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74" name="Freeform 42"/>
            <p:cNvSpPr/>
            <p:nvPr/>
          </p:nvSpPr>
          <p:spPr bwMode="auto">
            <a:xfrm>
              <a:off x="5055677" y="3755952"/>
              <a:ext cx="189767" cy="458305"/>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10 w 106"/>
                <a:gd name="T13" fmla="*/ 98 h 256"/>
                <a:gd name="T14" fmla="*/ 4 w 106"/>
                <a:gd name="T15" fmla="*/ 104 h 256"/>
                <a:gd name="T16" fmla="*/ 0 w 106"/>
                <a:gd name="T17" fmla="*/ 108 h 256"/>
                <a:gd name="T18" fmla="*/ 6 w 106"/>
                <a:gd name="T19" fmla="*/ 152 h 256"/>
                <a:gd name="T20" fmla="*/ 6 w 106"/>
                <a:gd name="T21" fmla="*/ 154 h 256"/>
                <a:gd name="T22" fmla="*/ 2 w 106"/>
                <a:gd name="T23" fmla="*/ 184 h 256"/>
                <a:gd name="T24" fmla="*/ 2 w 106"/>
                <a:gd name="T25" fmla="*/ 196 h 256"/>
                <a:gd name="T26" fmla="*/ 2 w 106"/>
                <a:gd name="T27" fmla="*/ 200 h 256"/>
                <a:gd name="T28" fmla="*/ 4 w 106"/>
                <a:gd name="T29" fmla="*/ 202 h 256"/>
                <a:gd name="T30" fmla="*/ 36 w 106"/>
                <a:gd name="T31" fmla="*/ 224 h 256"/>
                <a:gd name="T32" fmla="*/ 38 w 106"/>
                <a:gd name="T33" fmla="*/ 224 h 256"/>
                <a:gd name="T34" fmla="*/ 38 w 106"/>
                <a:gd name="T35" fmla="*/ 226 h 256"/>
                <a:gd name="T36" fmla="*/ 42 w 106"/>
                <a:gd name="T37" fmla="*/ 236 h 256"/>
                <a:gd name="T38" fmla="*/ 50 w 106"/>
                <a:gd name="T39" fmla="*/ 248 h 256"/>
                <a:gd name="T40" fmla="*/ 56 w 106"/>
                <a:gd name="T41" fmla="*/ 252 h 256"/>
                <a:gd name="T42" fmla="*/ 62 w 106"/>
                <a:gd name="T43" fmla="*/ 256 h 256"/>
                <a:gd name="T44" fmla="*/ 66 w 106"/>
                <a:gd name="T45" fmla="*/ 204 h 256"/>
                <a:gd name="T46" fmla="*/ 66 w 106"/>
                <a:gd name="T47" fmla="*/ 202 h 256"/>
                <a:gd name="T48" fmla="*/ 90 w 106"/>
                <a:gd name="T49" fmla="*/ 146 h 256"/>
                <a:gd name="T50" fmla="*/ 98 w 106"/>
                <a:gd name="T51" fmla="*/ 80 h 256"/>
                <a:gd name="T52" fmla="*/ 98 w 106"/>
                <a:gd name="T53" fmla="*/ 78 h 256"/>
                <a:gd name="T54" fmla="*/ 106 w 106"/>
                <a:gd name="T55" fmla="*/ 60 h 256"/>
                <a:gd name="T56" fmla="*/ 100 w 106"/>
                <a:gd name="T57" fmla="*/ 44 h 256"/>
                <a:gd name="T58" fmla="*/ 98 w 106"/>
                <a:gd name="T59" fmla="*/ 44 h 256"/>
                <a:gd name="T60" fmla="*/ 98 w 106"/>
                <a:gd name="T61" fmla="*/ 24 h 256"/>
                <a:gd name="T62" fmla="*/ 98 w 106"/>
                <a:gd name="T63" fmla="*/ 22 h 256"/>
                <a:gd name="T64" fmla="*/ 102 w 106"/>
                <a:gd name="T65" fmla="*/ 16 h 256"/>
                <a:gd name="T66" fmla="*/ 106 w 106"/>
                <a:gd name="T67" fmla="*/ 12 h 256"/>
                <a:gd name="T68" fmla="*/ 80 w 106"/>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475" name="Freeform 43"/>
            <p:cNvSpPr/>
            <p:nvPr/>
          </p:nvSpPr>
          <p:spPr bwMode="auto">
            <a:xfrm>
              <a:off x="3659279" y="4568727"/>
              <a:ext cx="286441" cy="250636"/>
            </a:xfrm>
            <a:custGeom>
              <a:avLst/>
              <a:gdLst>
                <a:gd name="T0" fmla="*/ 72 w 160"/>
                <a:gd name="T1" fmla="*/ 14 h 140"/>
                <a:gd name="T2" fmla="*/ 70 w 160"/>
                <a:gd name="T3" fmla="*/ 18 h 140"/>
                <a:gd name="T4" fmla="*/ 68 w 160"/>
                <a:gd name="T5" fmla="*/ 20 h 140"/>
                <a:gd name="T6" fmla="*/ 36 w 160"/>
                <a:gd name="T7" fmla="*/ 28 h 140"/>
                <a:gd name="T8" fmla="*/ 38 w 160"/>
                <a:gd name="T9" fmla="*/ 32 h 140"/>
                <a:gd name="T10" fmla="*/ 48 w 160"/>
                <a:gd name="T11" fmla="*/ 44 h 140"/>
                <a:gd name="T12" fmla="*/ 44 w 160"/>
                <a:gd name="T13" fmla="*/ 46 h 140"/>
                <a:gd name="T14" fmla="*/ 30 w 160"/>
                <a:gd name="T15" fmla="*/ 54 h 140"/>
                <a:gd name="T16" fmla="*/ 6 w 160"/>
                <a:gd name="T17" fmla="*/ 72 h 140"/>
                <a:gd name="T18" fmla="*/ 2 w 160"/>
                <a:gd name="T19" fmla="*/ 80 h 140"/>
                <a:gd name="T20" fmla="*/ 0 w 160"/>
                <a:gd name="T21" fmla="*/ 92 h 140"/>
                <a:gd name="T22" fmla="*/ 4 w 160"/>
                <a:gd name="T23" fmla="*/ 108 h 140"/>
                <a:gd name="T24" fmla="*/ 10 w 160"/>
                <a:gd name="T25" fmla="*/ 126 h 140"/>
                <a:gd name="T26" fmla="*/ 34 w 160"/>
                <a:gd name="T27" fmla="*/ 128 h 140"/>
                <a:gd name="T28" fmla="*/ 36 w 160"/>
                <a:gd name="T29" fmla="*/ 128 h 140"/>
                <a:gd name="T30" fmla="*/ 60 w 160"/>
                <a:gd name="T31" fmla="*/ 140 h 140"/>
                <a:gd name="T32" fmla="*/ 86 w 160"/>
                <a:gd name="T33" fmla="*/ 136 h 140"/>
                <a:gd name="T34" fmla="*/ 94 w 160"/>
                <a:gd name="T35" fmla="*/ 132 h 140"/>
                <a:gd name="T36" fmla="*/ 102 w 160"/>
                <a:gd name="T37" fmla="*/ 126 h 140"/>
                <a:gd name="T38" fmla="*/ 112 w 160"/>
                <a:gd name="T39" fmla="*/ 118 h 140"/>
                <a:gd name="T40" fmla="*/ 122 w 160"/>
                <a:gd name="T41" fmla="*/ 106 h 140"/>
                <a:gd name="T42" fmla="*/ 124 w 160"/>
                <a:gd name="T43" fmla="*/ 106 h 140"/>
                <a:gd name="T44" fmla="*/ 126 w 160"/>
                <a:gd name="T45" fmla="*/ 104 h 140"/>
                <a:gd name="T46" fmla="*/ 136 w 160"/>
                <a:gd name="T47" fmla="*/ 100 h 140"/>
                <a:gd name="T48" fmla="*/ 134 w 160"/>
                <a:gd name="T49" fmla="*/ 66 h 140"/>
                <a:gd name="T50" fmla="*/ 148 w 160"/>
                <a:gd name="T51" fmla="*/ 44 h 140"/>
                <a:gd name="T52" fmla="*/ 160 w 160"/>
                <a:gd name="T53" fmla="*/ 34 h 140"/>
                <a:gd name="T54" fmla="*/ 160 w 160"/>
                <a:gd name="T55" fmla="*/ 22 h 140"/>
                <a:gd name="T56" fmla="*/ 158 w 160"/>
                <a:gd name="T57" fmla="*/ 14 h 140"/>
                <a:gd name="T58" fmla="*/ 156 w 160"/>
                <a:gd name="T59" fmla="*/ 10 h 140"/>
                <a:gd name="T60" fmla="*/ 152 w 160"/>
                <a:gd name="T61" fmla="*/ 2 h 140"/>
                <a:gd name="T62" fmla="*/ 146 w 160"/>
                <a:gd name="T63" fmla="*/ 0 h 140"/>
                <a:gd name="T64" fmla="*/ 146 w 160"/>
                <a:gd name="T65" fmla="*/ 12 h 140"/>
                <a:gd name="T66" fmla="*/ 126 w 160"/>
                <a:gd name="T67" fmla="*/ 8 h 140"/>
                <a:gd name="T68" fmla="*/ 116 w 160"/>
                <a:gd name="T69" fmla="*/ 14 h 140"/>
                <a:gd name="T70" fmla="*/ 114 w 160"/>
                <a:gd name="T71" fmla="*/ 14 h 140"/>
                <a:gd name="T72" fmla="*/ 72 w 160"/>
                <a:gd name="T73"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18476" name="椭圆 1"/>
          <p:cNvSpPr>
            <a:spLocks noChangeArrowheads="1"/>
          </p:cNvSpPr>
          <p:nvPr/>
        </p:nvSpPr>
        <p:spPr bwMode="auto">
          <a:xfrm>
            <a:off x="6162675" y="1717675"/>
            <a:ext cx="865188" cy="8667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77" name="椭圆 2"/>
          <p:cNvSpPr>
            <a:spLocks noChangeArrowheads="1"/>
          </p:cNvSpPr>
          <p:nvPr/>
        </p:nvSpPr>
        <p:spPr bwMode="auto">
          <a:xfrm>
            <a:off x="6162675" y="2781300"/>
            <a:ext cx="865188" cy="86677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78" name="椭圆 3"/>
          <p:cNvSpPr>
            <a:spLocks noChangeArrowheads="1"/>
          </p:cNvSpPr>
          <p:nvPr/>
        </p:nvSpPr>
        <p:spPr bwMode="auto">
          <a:xfrm>
            <a:off x="6162675" y="3843338"/>
            <a:ext cx="865188" cy="865187"/>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79" name="椭圆 4"/>
          <p:cNvSpPr>
            <a:spLocks noChangeArrowheads="1"/>
          </p:cNvSpPr>
          <p:nvPr/>
        </p:nvSpPr>
        <p:spPr bwMode="auto">
          <a:xfrm>
            <a:off x="6162675" y="4905375"/>
            <a:ext cx="865188" cy="86677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9459"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9460"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9461"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9462"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9463"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9464"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65"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66" name="Rectangle 10"/>
          <p:cNvSpPr>
            <a:spLocks noChangeArrowheads="1"/>
          </p:cNvSpPr>
          <p:nvPr/>
        </p:nvSpPr>
        <p:spPr bwMode="auto">
          <a:xfrm rot="2700000">
            <a:off x="5622132" y="2931319"/>
            <a:ext cx="914400" cy="91598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67" name="Rectangle 11"/>
          <p:cNvSpPr>
            <a:spLocks noChangeArrowheads="1"/>
          </p:cNvSpPr>
          <p:nvPr/>
        </p:nvSpPr>
        <p:spPr bwMode="auto">
          <a:xfrm rot="2700000">
            <a:off x="4957763" y="3602038"/>
            <a:ext cx="914400" cy="9144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68" name="Rectangle 12"/>
          <p:cNvSpPr>
            <a:spLocks noChangeArrowheads="1"/>
          </p:cNvSpPr>
          <p:nvPr/>
        </p:nvSpPr>
        <p:spPr bwMode="auto">
          <a:xfrm rot="2700000">
            <a:off x="4291807" y="4264819"/>
            <a:ext cx="914400" cy="9159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69" name="Rectangle 13"/>
          <p:cNvSpPr>
            <a:spLocks noChangeArrowheads="1"/>
          </p:cNvSpPr>
          <p:nvPr/>
        </p:nvSpPr>
        <p:spPr bwMode="auto">
          <a:xfrm rot="2700000">
            <a:off x="6293644" y="3601244"/>
            <a:ext cx="912812" cy="914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70" name="Rectangle 14"/>
          <p:cNvSpPr>
            <a:spLocks noChangeArrowheads="1"/>
          </p:cNvSpPr>
          <p:nvPr/>
        </p:nvSpPr>
        <p:spPr bwMode="auto">
          <a:xfrm rot="2700000">
            <a:off x="6962775" y="4260851"/>
            <a:ext cx="911225" cy="9144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471" name="Text Box 15"/>
          <p:cNvSpPr txBox="1">
            <a:spLocks noChangeArrowheads="1"/>
          </p:cNvSpPr>
          <p:nvPr/>
        </p:nvSpPr>
        <p:spPr bwMode="auto">
          <a:xfrm>
            <a:off x="4514850" y="4489450"/>
            <a:ext cx="42386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pPr algn="ctr"/>
            <a:r>
              <a:rPr lang="zh-CN" altLang="en-US" sz="1500">
                <a:latin typeface="微软雅黑" panose="020B0503020204020204" pitchFamily="34" charset="-122"/>
                <a:ea typeface="微软雅黑" panose="020B0503020204020204" pitchFamily="34" charset="-122"/>
              </a:rPr>
              <a:t>4</a:t>
            </a:r>
            <a:endParaRPr lang="zh-CN" altLang="en-US" sz="1500">
              <a:latin typeface="微软雅黑" panose="020B0503020204020204" pitchFamily="34" charset="-122"/>
              <a:ea typeface="微软雅黑" panose="020B0503020204020204" pitchFamily="34" charset="-122"/>
            </a:endParaRPr>
          </a:p>
        </p:txBody>
      </p:sp>
      <p:sp>
        <p:nvSpPr>
          <p:cNvPr id="19472" name="Text Box 16"/>
          <p:cNvSpPr txBox="1">
            <a:spLocks noChangeArrowheads="1"/>
          </p:cNvSpPr>
          <p:nvPr/>
        </p:nvSpPr>
        <p:spPr bwMode="auto">
          <a:xfrm>
            <a:off x="5172075" y="3846513"/>
            <a:ext cx="4222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pPr algn="ctr"/>
            <a:r>
              <a:rPr lang="zh-CN" altLang="en-US" sz="1500">
                <a:solidFill>
                  <a:schemeClr val="bg1"/>
                </a:solidFill>
                <a:latin typeface="微软雅黑" panose="020B0503020204020204" pitchFamily="34" charset="-122"/>
                <a:ea typeface="微软雅黑" panose="020B0503020204020204" pitchFamily="34" charset="-122"/>
              </a:rPr>
              <a:t>2</a:t>
            </a:r>
            <a:endParaRPr lang="zh-CN" altLang="en-US" sz="1500">
              <a:solidFill>
                <a:schemeClr val="bg1"/>
              </a:solidFill>
              <a:latin typeface="微软雅黑" panose="020B0503020204020204" pitchFamily="34" charset="-122"/>
              <a:ea typeface="微软雅黑" panose="020B0503020204020204" pitchFamily="34" charset="-122"/>
            </a:endParaRPr>
          </a:p>
        </p:txBody>
      </p:sp>
      <p:sp>
        <p:nvSpPr>
          <p:cNvPr id="19473" name="Text Box 17"/>
          <p:cNvSpPr txBox="1">
            <a:spLocks noChangeArrowheads="1"/>
          </p:cNvSpPr>
          <p:nvPr/>
        </p:nvSpPr>
        <p:spPr bwMode="auto">
          <a:xfrm>
            <a:off x="5857875" y="3130550"/>
            <a:ext cx="4222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pPr algn="ctr"/>
            <a:r>
              <a:rPr lang="zh-CN" altLang="en-US" sz="1500">
                <a:solidFill>
                  <a:schemeClr val="bg1"/>
                </a:solidFill>
                <a:latin typeface="微软雅黑" panose="020B0503020204020204" pitchFamily="34" charset="-122"/>
                <a:ea typeface="微软雅黑" panose="020B0503020204020204" pitchFamily="34" charset="-122"/>
              </a:rPr>
              <a:t>1</a:t>
            </a:r>
            <a:endParaRPr lang="zh-CN" altLang="en-US" sz="1500">
              <a:solidFill>
                <a:schemeClr val="bg1"/>
              </a:solidFill>
              <a:latin typeface="微软雅黑" panose="020B0503020204020204" pitchFamily="34" charset="-122"/>
              <a:ea typeface="微软雅黑" panose="020B0503020204020204" pitchFamily="34" charset="-122"/>
            </a:endParaRPr>
          </a:p>
        </p:txBody>
      </p:sp>
      <p:sp>
        <p:nvSpPr>
          <p:cNvPr id="19474" name="Text Box 18"/>
          <p:cNvSpPr txBox="1">
            <a:spLocks noChangeArrowheads="1"/>
          </p:cNvSpPr>
          <p:nvPr/>
        </p:nvSpPr>
        <p:spPr bwMode="auto">
          <a:xfrm>
            <a:off x="6559550" y="3875088"/>
            <a:ext cx="4222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pPr algn="ctr"/>
            <a:r>
              <a:rPr lang="zh-CN" altLang="en-US" sz="1500">
                <a:latin typeface="微软雅黑" panose="020B0503020204020204" pitchFamily="34" charset="-122"/>
                <a:ea typeface="微软雅黑" panose="020B0503020204020204" pitchFamily="34" charset="-122"/>
              </a:rPr>
              <a:t>3</a:t>
            </a:r>
            <a:endParaRPr lang="zh-CN" altLang="en-US" sz="1500">
              <a:latin typeface="微软雅黑" panose="020B0503020204020204" pitchFamily="34" charset="-122"/>
              <a:ea typeface="微软雅黑" panose="020B0503020204020204" pitchFamily="34" charset="-122"/>
            </a:endParaRPr>
          </a:p>
        </p:txBody>
      </p:sp>
      <p:sp>
        <p:nvSpPr>
          <p:cNvPr id="19475" name="Text Box 19"/>
          <p:cNvSpPr txBox="1">
            <a:spLocks noChangeArrowheads="1"/>
          </p:cNvSpPr>
          <p:nvPr/>
        </p:nvSpPr>
        <p:spPr bwMode="auto">
          <a:xfrm>
            <a:off x="7200900" y="4471988"/>
            <a:ext cx="423863"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56803" tIns="78402" rIns="156803" bIns="78402">
            <a:spAutoFit/>
          </a:bodyPr>
          <a:lstStyle/>
          <a:p>
            <a:pPr algn="ctr"/>
            <a:r>
              <a:rPr lang="zh-CN" altLang="en-US" sz="1500">
                <a:solidFill>
                  <a:schemeClr val="bg1"/>
                </a:solidFill>
                <a:latin typeface="微软雅黑" panose="020B0503020204020204" pitchFamily="34" charset="-122"/>
                <a:ea typeface="微软雅黑" panose="020B0503020204020204" pitchFamily="34" charset="-122"/>
              </a:rPr>
              <a:t>5</a:t>
            </a:r>
            <a:endParaRPr lang="zh-CN" altLang="en-US" sz="1500">
              <a:solidFill>
                <a:schemeClr val="bg1"/>
              </a:solidFill>
              <a:latin typeface="微软雅黑" panose="020B0503020204020204" pitchFamily="34" charset="-122"/>
              <a:ea typeface="微软雅黑" panose="020B0503020204020204" pitchFamily="34" charset="-122"/>
            </a:endParaRPr>
          </a:p>
        </p:txBody>
      </p:sp>
      <p:sp>
        <p:nvSpPr>
          <p:cNvPr id="19476" name="Text Box 20"/>
          <p:cNvSpPr txBox="1">
            <a:spLocks noChangeArrowheads="1"/>
          </p:cNvSpPr>
          <p:nvPr/>
        </p:nvSpPr>
        <p:spPr bwMode="auto">
          <a:xfrm>
            <a:off x="1316038" y="4516438"/>
            <a:ext cx="2624137"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9477" name="Text Box 21"/>
          <p:cNvSpPr txBox="1">
            <a:spLocks noChangeArrowheads="1"/>
          </p:cNvSpPr>
          <p:nvPr/>
        </p:nvSpPr>
        <p:spPr bwMode="auto">
          <a:xfrm>
            <a:off x="1851025" y="3351213"/>
            <a:ext cx="2624138"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9478" name="Text Box 22"/>
          <p:cNvSpPr txBox="1">
            <a:spLocks noChangeArrowheads="1"/>
          </p:cNvSpPr>
          <p:nvPr/>
        </p:nvSpPr>
        <p:spPr bwMode="auto">
          <a:xfrm>
            <a:off x="4881563" y="1919288"/>
            <a:ext cx="2624137"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9479" name="Text Box 23"/>
          <p:cNvSpPr txBox="1">
            <a:spLocks noChangeArrowheads="1"/>
          </p:cNvSpPr>
          <p:nvPr/>
        </p:nvSpPr>
        <p:spPr bwMode="auto">
          <a:xfrm>
            <a:off x="7926388" y="3427413"/>
            <a:ext cx="2624137"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9480" name="Text Box 24"/>
          <p:cNvSpPr txBox="1">
            <a:spLocks noChangeArrowheads="1"/>
          </p:cNvSpPr>
          <p:nvPr/>
        </p:nvSpPr>
        <p:spPr bwMode="auto">
          <a:xfrm>
            <a:off x="8420100" y="4486275"/>
            <a:ext cx="2624138"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048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0484"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0485"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0486" name="Text Box 6"/>
          <p:cNvSpPr txBox="1">
            <a:spLocks noChangeArrowheads="1"/>
          </p:cNvSpPr>
          <p:nvPr/>
        </p:nvSpPr>
        <p:spPr bwMode="auto">
          <a:xfrm>
            <a:off x="635000" y="1774825"/>
            <a:ext cx="1104741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20487"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0488"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0489"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490"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491" name="正圆 491"/>
          <p:cNvSpPr>
            <a:spLocks noChangeArrowheads="1"/>
          </p:cNvSpPr>
          <p:nvPr/>
        </p:nvSpPr>
        <p:spPr bwMode="auto">
          <a:xfrm>
            <a:off x="1146175" y="3476625"/>
            <a:ext cx="1590675" cy="158908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r>
              <a:rPr lang="zh-CN" altLang="en-US" sz="1500" b="1">
                <a:solidFill>
                  <a:schemeClr val="bg1"/>
                </a:solidFill>
                <a:latin typeface="微软雅黑" panose="020B0503020204020204" pitchFamily="34" charset="-122"/>
                <a:ea typeface="微软雅黑" panose="020B0503020204020204" pitchFamily="34" charset="-122"/>
              </a:rPr>
              <a:t>ADD YOUR TEXT</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20492" name="正圆 491"/>
          <p:cNvSpPr>
            <a:spLocks noChangeArrowheads="1"/>
          </p:cNvSpPr>
          <p:nvPr/>
        </p:nvSpPr>
        <p:spPr bwMode="auto">
          <a:xfrm>
            <a:off x="3159125" y="3476625"/>
            <a:ext cx="1587500" cy="1589088"/>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r>
              <a:rPr lang="zh-CN" altLang="en-US" sz="1500" b="1">
                <a:latin typeface="微软雅黑" panose="020B0503020204020204" pitchFamily="34" charset="-122"/>
                <a:ea typeface="微软雅黑" panose="020B0503020204020204" pitchFamily="34" charset="-122"/>
              </a:rPr>
              <a:t>ADD YOUR TEXT</a:t>
            </a:r>
            <a:endParaRPr lang="zh-CN" altLang="en-US" sz="1500" b="1">
              <a:latin typeface="微软雅黑" panose="020B0503020204020204" pitchFamily="34" charset="-122"/>
              <a:ea typeface="微软雅黑" panose="020B0503020204020204" pitchFamily="34" charset="-122"/>
            </a:endParaRPr>
          </a:p>
        </p:txBody>
      </p:sp>
      <p:sp>
        <p:nvSpPr>
          <p:cNvPr id="20493" name="正圆 491"/>
          <p:cNvSpPr>
            <a:spLocks noChangeArrowheads="1"/>
          </p:cNvSpPr>
          <p:nvPr/>
        </p:nvSpPr>
        <p:spPr bwMode="auto">
          <a:xfrm>
            <a:off x="5165725" y="3476625"/>
            <a:ext cx="1590675" cy="1589088"/>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r>
              <a:rPr lang="zh-CN" altLang="en-US" sz="1500" b="1">
                <a:latin typeface="微软雅黑" panose="020B0503020204020204" pitchFamily="34" charset="-122"/>
                <a:ea typeface="微软雅黑" panose="020B0503020204020204" pitchFamily="34" charset="-122"/>
              </a:rPr>
              <a:t>ADD YOUR TEXT</a:t>
            </a:r>
            <a:endParaRPr lang="zh-CN" altLang="en-US" sz="1500" b="1">
              <a:latin typeface="微软雅黑" panose="020B0503020204020204" pitchFamily="34" charset="-122"/>
              <a:ea typeface="微软雅黑" panose="020B0503020204020204" pitchFamily="34" charset="-122"/>
            </a:endParaRPr>
          </a:p>
        </p:txBody>
      </p:sp>
      <p:sp>
        <p:nvSpPr>
          <p:cNvPr id="20494" name="正圆 491"/>
          <p:cNvSpPr>
            <a:spLocks noChangeArrowheads="1"/>
          </p:cNvSpPr>
          <p:nvPr/>
        </p:nvSpPr>
        <p:spPr bwMode="auto">
          <a:xfrm>
            <a:off x="7178675" y="3476625"/>
            <a:ext cx="1590675" cy="158908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r>
              <a:rPr lang="zh-CN" altLang="en-US" sz="1500" b="1">
                <a:solidFill>
                  <a:schemeClr val="bg1"/>
                </a:solidFill>
                <a:latin typeface="微软雅黑" panose="020B0503020204020204" pitchFamily="34" charset="-122"/>
                <a:ea typeface="微软雅黑" panose="020B0503020204020204" pitchFamily="34" charset="-122"/>
              </a:rPr>
              <a:t>ADD YOUR TEXT</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20495" name="正圆 491"/>
          <p:cNvSpPr>
            <a:spLocks noChangeArrowheads="1"/>
          </p:cNvSpPr>
          <p:nvPr/>
        </p:nvSpPr>
        <p:spPr bwMode="auto">
          <a:xfrm>
            <a:off x="9188450" y="3476625"/>
            <a:ext cx="1590675" cy="158908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r>
              <a:rPr lang="zh-CN" altLang="en-US" sz="1500" b="1">
                <a:solidFill>
                  <a:schemeClr val="bg1"/>
                </a:solidFill>
                <a:latin typeface="微软雅黑" panose="020B0503020204020204" pitchFamily="34" charset="-122"/>
                <a:ea typeface="微软雅黑" panose="020B0503020204020204" pitchFamily="34" charset="-122"/>
              </a:rPr>
              <a:t>ADD YOUR TEXT</a:t>
            </a:r>
            <a:endParaRPr lang="zh-CN" altLang="en-US" sz="15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150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1508"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1509"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1510"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1511"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1512"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513"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514" name="AutoShape 10" descr="1148841,106"/>
          <p:cNvSpPr>
            <a:spLocks noChangeArrowheads="1"/>
          </p:cNvSpPr>
          <p:nvPr/>
        </p:nvSpPr>
        <p:spPr bwMode="auto">
          <a:xfrm>
            <a:off x="635000" y="3341688"/>
            <a:ext cx="1839913" cy="1049337"/>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1515" name="AutoShape 11" descr="1148841,106"/>
          <p:cNvSpPr>
            <a:spLocks noChangeArrowheads="1"/>
          </p:cNvSpPr>
          <p:nvPr/>
        </p:nvSpPr>
        <p:spPr bwMode="auto">
          <a:xfrm>
            <a:off x="635000" y="4533900"/>
            <a:ext cx="1839913" cy="1049338"/>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1516" name="AutoShape 12"/>
          <p:cNvSpPr>
            <a:spLocks noChangeArrowheads="1"/>
          </p:cNvSpPr>
          <p:nvPr/>
        </p:nvSpPr>
        <p:spPr bwMode="auto">
          <a:xfrm>
            <a:off x="635000" y="2130425"/>
            <a:ext cx="1839913" cy="1049338"/>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517" name="AutoShape 13" descr="1148841,106"/>
          <p:cNvSpPr>
            <a:spLocks noChangeArrowheads="1"/>
          </p:cNvSpPr>
          <p:nvPr/>
        </p:nvSpPr>
        <p:spPr bwMode="auto">
          <a:xfrm>
            <a:off x="2720975" y="2130425"/>
            <a:ext cx="1841500" cy="1049338"/>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1518" name="AutoShape 14" descr="1148841,106"/>
          <p:cNvSpPr>
            <a:spLocks noChangeArrowheads="1"/>
          </p:cNvSpPr>
          <p:nvPr/>
        </p:nvSpPr>
        <p:spPr bwMode="auto">
          <a:xfrm>
            <a:off x="2720975" y="3341688"/>
            <a:ext cx="1841500" cy="1049337"/>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1519" name="AutoShape 15"/>
          <p:cNvSpPr>
            <a:spLocks noChangeArrowheads="1"/>
          </p:cNvSpPr>
          <p:nvPr/>
        </p:nvSpPr>
        <p:spPr bwMode="auto">
          <a:xfrm>
            <a:off x="2720975" y="4533900"/>
            <a:ext cx="1841500" cy="1049338"/>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520" name="AutoShape 16"/>
          <p:cNvSpPr>
            <a:spLocks noChangeArrowheads="1"/>
          </p:cNvSpPr>
          <p:nvPr/>
        </p:nvSpPr>
        <p:spPr bwMode="auto">
          <a:xfrm>
            <a:off x="4808538" y="2130425"/>
            <a:ext cx="1839912" cy="1049338"/>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521" name="AutoShape 17" descr="1148841,106"/>
          <p:cNvSpPr>
            <a:spLocks noChangeArrowheads="1"/>
          </p:cNvSpPr>
          <p:nvPr/>
        </p:nvSpPr>
        <p:spPr bwMode="auto">
          <a:xfrm>
            <a:off x="4808538" y="3341688"/>
            <a:ext cx="1839912" cy="1049337"/>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1522" name="AutoShape 18" descr="1148841,106"/>
          <p:cNvSpPr>
            <a:spLocks noChangeArrowheads="1"/>
          </p:cNvSpPr>
          <p:nvPr/>
        </p:nvSpPr>
        <p:spPr bwMode="auto">
          <a:xfrm>
            <a:off x="4808538" y="4533900"/>
            <a:ext cx="1839912" cy="1049338"/>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1523" name="Text Box 19"/>
          <p:cNvSpPr txBox="1">
            <a:spLocks noChangeArrowheads="1"/>
          </p:cNvSpPr>
          <p:nvPr/>
        </p:nvSpPr>
        <p:spPr bwMode="auto">
          <a:xfrm>
            <a:off x="7019925" y="2132013"/>
            <a:ext cx="4344988" cy="222408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a:p>
            <a:r>
              <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2531"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2532" name="Text Box 4"/>
          <p:cNvSpPr txBox="1">
            <a:spLocks noChangeArrowheads="1"/>
          </p:cNvSpPr>
          <p:nvPr/>
        </p:nvSpPr>
        <p:spPr bwMode="auto">
          <a:xfrm>
            <a:off x="4224338" y="1076325"/>
            <a:ext cx="4035425" cy="332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a:r>
              <a:rPr lang="zh-CN" altLang="en-US" sz="10600" b="1">
                <a:solidFill>
                  <a:schemeClr val="bg1"/>
                </a:solidFill>
                <a:latin typeface="微软雅黑" panose="020B0503020204020204" pitchFamily="34" charset="-122"/>
                <a:ea typeface="微软雅黑" panose="020B0503020204020204" pitchFamily="34" charset="-122"/>
              </a:rPr>
              <a:t>PART</a:t>
            </a:r>
            <a:endParaRPr lang="zh-CN" altLang="en-US" sz="10600" b="1">
              <a:solidFill>
                <a:schemeClr val="bg1"/>
              </a:solidFill>
              <a:latin typeface="微软雅黑" panose="020B0503020204020204" pitchFamily="34" charset="-122"/>
              <a:ea typeface="微软雅黑" panose="020B0503020204020204" pitchFamily="34" charset="-122"/>
            </a:endParaRPr>
          </a:p>
          <a:p>
            <a:pPr algn="dist"/>
            <a:r>
              <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FOUR</a:t>
            </a:r>
            <a:endParaRPr lang="zh-CN" altLang="en-US"/>
          </a:p>
        </p:txBody>
      </p:sp>
      <p:sp>
        <p:nvSpPr>
          <p:cNvPr id="22533" name="正方形 61"/>
          <p:cNvSpPr>
            <a:spLocks noChangeArrowheads="1"/>
          </p:cNvSpPr>
          <p:nvPr/>
        </p:nvSpPr>
        <p:spPr bwMode="auto">
          <a:xfrm>
            <a:off x="2778125" y="4724400"/>
            <a:ext cx="6927850" cy="75723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solidFill>
                  <a:schemeClr val="bg1"/>
                </a:solidFill>
                <a:latin typeface="微软雅黑" panose="020B0503020204020204" pitchFamily="34" charset="-122"/>
                <a:ea typeface="微软雅黑" panose="020B0503020204020204" pitchFamily="34" charset="-122"/>
              </a:rPr>
              <a:t>ADD YOUR TEXT</a:t>
            </a:r>
            <a:endParaRPr lang="zh-CN" altLang="zh-CN"/>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3555"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56"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3557"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3558"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3559"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3560"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1"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2" name="Rectangle 10"/>
          <p:cNvSpPr>
            <a:spLocks noChangeArrowheads="1"/>
          </p:cNvSpPr>
          <p:nvPr/>
        </p:nvSpPr>
        <p:spPr bwMode="auto">
          <a:xfrm>
            <a:off x="1673225" y="1968500"/>
            <a:ext cx="1790700" cy="36750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3" name="正圆 110"/>
          <p:cNvSpPr>
            <a:spLocks noChangeArrowheads="1"/>
          </p:cNvSpPr>
          <p:nvPr/>
        </p:nvSpPr>
        <p:spPr bwMode="auto">
          <a:xfrm>
            <a:off x="2152650" y="2284413"/>
            <a:ext cx="830263" cy="830262"/>
          </a:xfrm>
          <a:prstGeom prst="ellipse">
            <a:avLst/>
          </a:prstGeom>
          <a:noFill/>
          <a:ln w="9525" cap="flat" cmpd="sng">
            <a:solidFill>
              <a:schemeClr val="bg1"/>
            </a:solidFill>
            <a:miter lim="800000"/>
          </a:ln>
          <a:effectLst/>
          <a:extLst>
            <a:ext uri="{909E8E84-426E-40DD-AFC4-6F175D3DCCD1}">
              <a14:hiddenFill xmlns:a14="http://schemas.microsoft.com/office/drawing/2010/main">
                <a:solidFill>
                  <a:srgbClr val="FC007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64" name="信息1 119"/>
          <p:cNvSpPr/>
          <p:nvPr/>
        </p:nvSpPr>
        <p:spPr bwMode="auto">
          <a:xfrm>
            <a:off x="2378075" y="2478088"/>
            <a:ext cx="382588" cy="384175"/>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5" name="Text Box 13"/>
          <p:cNvSpPr txBox="1">
            <a:spLocks noChangeArrowheads="1"/>
          </p:cNvSpPr>
          <p:nvPr/>
        </p:nvSpPr>
        <p:spPr bwMode="auto">
          <a:xfrm>
            <a:off x="1736725" y="3327400"/>
            <a:ext cx="166528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66" name="Rectangle 14"/>
          <p:cNvSpPr>
            <a:spLocks noChangeArrowheads="1"/>
          </p:cNvSpPr>
          <p:nvPr/>
        </p:nvSpPr>
        <p:spPr bwMode="auto">
          <a:xfrm>
            <a:off x="3973513" y="1968500"/>
            <a:ext cx="1790700" cy="3675063"/>
          </a:xfrm>
          <a:prstGeom prst="rect">
            <a:avLst/>
          </a:prstGeom>
          <a:noFill/>
          <a:ln w="9525" cap="flat" cmpd="sng">
            <a:solidFill>
              <a:srgbClr val="FF0000"/>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7" name="正圆 110"/>
          <p:cNvSpPr>
            <a:spLocks noChangeArrowheads="1"/>
          </p:cNvSpPr>
          <p:nvPr/>
        </p:nvSpPr>
        <p:spPr bwMode="auto">
          <a:xfrm>
            <a:off x="4452938" y="2276475"/>
            <a:ext cx="830262" cy="830263"/>
          </a:xfrm>
          <a:prstGeom prst="ellipse">
            <a:avLst/>
          </a:prstGeom>
          <a:noFill/>
          <a:ln w="9525" cap="flat" cmpd="sng">
            <a:solidFill>
              <a:schemeClr val="bg1"/>
            </a:solidFill>
            <a:miter lim="800000"/>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68" name="照相机1 120"/>
          <p:cNvSpPr/>
          <p:nvPr/>
        </p:nvSpPr>
        <p:spPr bwMode="auto">
          <a:xfrm>
            <a:off x="4678363" y="2524125"/>
            <a:ext cx="381000" cy="319088"/>
          </a:xfrm>
          <a:custGeom>
            <a:avLst/>
            <a:gdLst>
              <a:gd name="T0" fmla="*/ 1719072 w 3438144"/>
              <a:gd name="T1" fmla="*/ 1227183 h 2732506"/>
              <a:gd name="T2" fmla="*/ 2158189 w 3438144"/>
              <a:gd name="T3" fmla="*/ 1666300 h 2732506"/>
              <a:gd name="T4" fmla="*/ 1719072 w 3438144"/>
              <a:gd name="T5" fmla="*/ 2105417 h 2732506"/>
              <a:gd name="T6" fmla="*/ 1279955 w 3438144"/>
              <a:gd name="T7" fmla="*/ 1666300 h 2732506"/>
              <a:gd name="T8" fmla="*/ 1719072 w 3438144"/>
              <a:gd name="T9" fmla="*/ 1227183 h 2732506"/>
              <a:gd name="T10" fmla="*/ 1719072 w 3438144"/>
              <a:gd name="T11" fmla="*/ 997872 h 2732506"/>
              <a:gd name="T12" fmla="*/ 1050644 w 3438144"/>
              <a:gd name="T13" fmla="*/ 1666300 h 2732506"/>
              <a:gd name="T14" fmla="*/ 1719072 w 3438144"/>
              <a:gd name="T15" fmla="*/ 2334728 h 2732506"/>
              <a:gd name="T16" fmla="*/ 2387500 w 3438144"/>
              <a:gd name="T17" fmla="*/ 1666300 h 2732506"/>
              <a:gd name="T18" fmla="*/ 1719072 w 3438144"/>
              <a:gd name="T19" fmla="*/ 997872 h 2732506"/>
              <a:gd name="T20" fmla="*/ 575044 w 3438144"/>
              <a:gd name="T21" fmla="*/ 803862 h 2732506"/>
              <a:gd name="T22" fmla="*/ 431028 w 3438144"/>
              <a:gd name="T23" fmla="*/ 947878 h 2732506"/>
              <a:gd name="T24" fmla="*/ 575044 w 3438144"/>
              <a:gd name="T25" fmla="*/ 1091894 h 2732506"/>
              <a:gd name="T26" fmla="*/ 719060 w 3438144"/>
              <a:gd name="T27" fmla="*/ 947878 h 2732506"/>
              <a:gd name="T28" fmla="*/ 575044 w 3438144"/>
              <a:gd name="T29" fmla="*/ 803862 h 2732506"/>
              <a:gd name="T30" fmla="*/ 1365940 w 3438144"/>
              <a:gd name="T31" fmla="*/ 0 h 2732506"/>
              <a:gd name="T32" fmla="*/ 1998164 w 3438144"/>
              <a:gd name="T33" fmla="*/ 0 h 2732506"/>
              <a:gd name="T34" fmla="*/ 2387500 w 3438144"/>
              <a:gd name="T35" fmla="*/ 389336 h 2732506"/>
              <a:gd name="T36" fmla="*/ 2384456 w 3438144"/>
              <a:gd name="T37" fmla="*/ 419529 h 2732506"/>
              <a:gd name="T38" fmla="*/ 3040081 w 3438144"/>
              <a:gd name="T39" fmla="*/ 419529 h 2732506"/>
              <a:gd name="T40" fmla="*/ 3438144 w 3438144"/>
              <a:gd name="T41" fmla="*/ 817592 h 2732506"/>
              <a:gd name="T42" fmla="*/ 3438144 w 3438144"/>
              <a:gd name="T43" fmla="*/ 2334443 h 2732506"/>
              <a:gd name="T44" fmla="*/ 3040081 w 3438144"/>
              <a:gd name="T45" fmla="*/ 2732506 h 2732506"/>
              <a:gd name="T46" fmla="*/ 398063 w 3438144"/>
              <a:gd name="T47" fmla="*/ 2732506 h 2732506"/>
              <a:gd name="T48" fmla="*/ 0 w 3438144"/>
              <a:gd name="T49" fmla="*/ 2334443 h 2732506"/>
              <a:gd name="T50" fmla="*/ 0 w 3438144"/>
              <a:gd name="T51" fmla="*/ 817592 h 2732506"/>
              <a:gd name="T52" fmla="*/ 398063 w 3438144"/>
              <a:gd name="T53" fmla="*/ 419529 h 2732506"/>
              <a:gd name="T54" fmla="*/ 979648 w 3438144"/>
              <a:gd name="T55" fmla="*/ 419529 h 2732506"/>
              <a:gd name="T56" fmla="*/ 976604 w 3438144"/>
              <a:gd name="T57" fmla="*/ 389336 h 2732506"/>
              <a:gd name="T58" fmla="*/ 1365940 w 3438144"/>
              <a:gd name="T59" fmla="*/ 0 h 2732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38144" h="2732506">
                <a:moveTo>
                  <a:pt x="1719072" y="1227183"/>
                </a:moveTo>
                <a:cubicBezTo>
                  <a:pt x="1961590" y="1227183"/>
                  <a:pt x="2158189" y="1423782"/>
                  <a:pt x="2158189" y="1666300"/>
                </a:cubicBezTo>
                <a:cubicBezTo>
                  <a:pt x="2158189" y="1908818"/>
                  <a:pt x="1961590" y="2105417"/>
                  <a:pt x="1719072" y="2105417"/>
                </a:cubicBezTo>
                <a:cubicBezTo>
                  <a:pt x="1476554" y="2105417"/>
                  <a:pt x="1279955" y="1908818"/>
                  <a:pt x="1279955" y="1666300"/>
                </a:cubicBezTo>
                <a:cubicBezTo>
                  <a:pt x="1279955" y="1423782"/>
                  <a:pt x="1476554" y="1227183"/>
                  <a:pt x="1719072" y="1227183"/>
                </a:cubicBezTo>
                <a:close/>
                <a:moveTo>
                  <a:pt x="1719072" y="997872"/>
                </a:moveTo>
                <a:cubicBezTo>
                  <a:pt x="1349909" y="997872"/>
                  <a:pt x="1050644" y="1297137"/>
                  <a:pt x="1050644" y="1666300"/>
                </a:cubicBezTo>
                <a:cubicBezTo>
                  <a:pt x="1050644" y="2035463"/>
                  <a:pt x="1349909" y="2334728"/>
                  <a:pt x="1719072" y="2334728"/>
                </a:cubicBezTo>
                <a:cubicBezTo>
                  <a:pt x="2088235" y="2334728"/>
                  <a:pt x="2387500" y="2035463"/>
                  <a:pt x="2387500" y="1666300"/>
                </a:cubicBezTo>
                <a:cubicBezTo>
                  <a:pt x="2387500" y="1297137"/>
                  <a:pt x="2088235" y="997872"/>
                  <a:pt x="1719072" y="997872"/>
                </a:cubicBezTo>
                <a:close/>
                <a:moveTo>
                  <a:pt x="575044" y="803862"/>
                </a:moveTo>
                <a:cubicBezTo>
                  <a:pt x="495506" y="803862"/>
                  <a:pt x="431028" y="868340"/>
                  <a:pt x="431028" y="947878"/>
                </a:cubicBezTo>
                <a:cubicBezTo>
                  <a:pt x="431028" y="1027416"/>
                  <a:pt x="495506" y="1091894"/>
                  <a:pt x="575044" y="1091894"/>
                </a:cubicBezTo>
                <a:cubicBezTo>
                  <a:pt x="654582" y="1091894"/>
                  <a:pt x="719060" y="1027416"/>
                  <a:pt x="719060" y="947878"/>
                </a:cubicBezTo>
                <a:cubicBezTo>
                  <a:pt x="719060" y="868340"/>
                  <a:pt x="654582" y="803862"/>
                  <a:pt x="575044" y="803862"/>
                </a:cubicBezTo>
                <a:close/>
                <a:moveTo>
                  <a:pt x="1365940" y="0"/>
                </a:moveTo>
                <a:lnTo>
                  <a:pt x="1998164" y="0"/>
                </a:lnTo>
                <a:cubicBezTo>
                  <a:pt x="2213188" y="0"/>
                  <a:pt x="2387500" y="174312"/>
                  <a:pt x="2387500" y="389336"/>
                </a:cubicBezTo>
                <a:lnTo>
                  <a:pt x="2384456" y="419529"/>
                </a:lnTo>
                <a:lnTo>
                  <a:pt x="3040081" y="419529"/>
                </a:lnTo>
                <a:cubicBezTo>
                  <a:pt x="3259925" y="419529"/>
                  <a:pt x="3438144" y="597748"/>
                  <a:pt x="3438144" y="817592"/>
                </a:cubicBezTo>
                <a:lnTo>
                  <a:pt x="3438144" y="2334443"/>
                </a:lnTo>
                <a:cubicBezTo>
                  <a:pt x="3438144" y="2554287"/>
                  <a:pt x="3259925" y="2732506"/>
                  <a:pt x="3040081" y="2732506"/>
                </a:cubicBezTo>
                <a:lnTo>
                  <a:pt x="398063" y="2732506"/>
                </a:lnTo>
                <a:cubicBezTo>
                  <a:pt x="178219" y="2732506"/>
                  <a:pt x="0" y="2554287"/>
                  <a:pt x="0" y="2334443"/>
                </a:cubicBezTo>
                <a:lnTo>
                  <a:pt x="0" y="817592"/>
                </a:lnTo>
                <a:cubicBezTo>
                  <a:pt x="0" y="597748"/>
                  <a:pt x="178219" y="419529"/>
                  <a:pt x="398063" y="419529"/>
                </a:cubicBezTo>
                <a:lnTo>
                  <a:pt x="979648" y="419529"/>
                </a:lnTo>
                <a:cubicBezTo>
                  <a:pt x="976997" y="409663"/>
                  <a:pt x="976604" y="399545"/>
                  <a:pt x="976604" y="389336"/>
                </a:cubicBezTo>
                <a:cubicBezTo>
                  <a:pt x="976604" y="174312"/>
                  <a:pt x="1150916" y="0"/>
                  <a:pt x="136594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9" name="Text Box 17"/>
          <p:cNvSpPr txBox="1">
            <a:spLocks noChangeArrowheads="1"/>
          </p:cNvSpPr>
          <p:nvPr/>
        </p:nvSpPr>
        <p:spPr bwMode="auto">
          <a:xfrm>
            <a:off x="4033838" y="3327400"/>
            <a:ext cx="166846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70" name="Rectangle 18"/>
          <p:cNvSpPr>
            <a:spLocks noChangeArrowheads="1"/>
          </p:cNvSpPr>
          <p:nvPr/>
        </p:nvSpPr>
        <p:spPr bwMode="auto">
          <a:xfrm>
            <a:off x="6343650" y="1968500"/>
            <a:ext cx="1790700" cy="36750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71" name="正圆 110"/>
          <p:cNvSpPr>
            <a:spLocks noChangeArrowheads="1"/>
          </p:cNvSpPr>
          <p:nvPr/>
        </p:nvSpPr>
        <p:spPr bwMode="auto">
          <a:xfrm>
            <a:off x="6823075" y="2279650"/>
            <a:ext cx="833438" cy="830263"/>
          </a:xfrm>
          <a:prstGeom prst="ellipse">
            <a:avLst/>
          </a:prstGeom>
          <a:noFill/>
          <a:ln w="9525" cap="flat" cmpd="sng">
            <a:solidFill>
              <a:schemeClr val="bg1"/>
            </a:solidFill>
            <a:miter lim="800000"/>
          </a:ln>
          <a:effectLst/>
          <a:extLst>
            <a:ext uri="{909E8E84-426E-40DD-AFC4-6F175D3DCCD1}">
              <a14:hiddenFill xmlns:a14="http://schemas.microsoft.com/office/drawing/2010/main">
                <a:solidFill>
                  <a:srgbClr val="F7AD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72" name="主页1 121"/>
          <p:cNvSpPr/>
          <p:nvPr/>
        </p:nvSpPr>
        <p:spPr bwMode="auto">
          <a:xfrm>
            <a:off x="7050088" y="2530475"/>
            <a:ext cx="381000" cy="317500"/>
          </a:xfrm>
          <a:custGeom>
            <a:avLst/>
            <a:gdLst>
              <a:gd name="T0" fmla="*/ 900100 w 1800200"/>
              <a:gd name="T1" fmla="*/ 235795 h 1603947"/>
              <a:gd name="T2" fmla="*/ 1656184 w 1800200"/>
              <a:gd name="T3" fmla="*/ 919871 h 1603947"/>
              <a:gd name="T4" fmla="*/ 1656184 w 1800200"/>
              <a:gd name="T5" fmla="*/ 1603947 h 1603947"/>
              <a:gd name="T6" fmla="*/ 1242138 w 1800200"/>
              <a:gd name="T7" fmla="*/ 1603947 h 1603947"/>
              <a:gd name="T8" fmla="*/ 1242138 w 1800200"/>
              <a:gd name="T9" fmla="*/ 919870 h 1603947"/>
              <a:gd name="T10" fmla="*/ 558062 w 1800200"/>
              <a:gd name="T11" fmla="*/ 919870 h 1603947"/>
              <a:gd name="T12" fmla="*/ 558062 w 1800200"/>
              <a:gd name="T13" fmla="*/ 1603947 h 1603947"/>
              <a:gd name="T14" fmla="*/ 144016 w 1800200"/>
              <a:gd name="T15" fmla="*/ 1603947 h 1603947"/>
              <a:gd name="T16" fmla="*/ 144016 w 1800200"/>
              <a:gd name="T17" fmla="*/ 919871 h 1603947"/>
              <a:gd name="T18" fmla="*/ 900100 w 1800200"/>
              <a:gd name="T19" fmla="*/ 235795 h 1603947"/>
              <a:gd name="T20" fmla="*/ 900100 w 1800200"/>
              <a:gd name="T21" fmla="*/ 0 h 1603947"/>
              <a:gd name="T22" fmla="*/ 1310094 w 1800200"/>
              <a:gd name="T23" fmla="*/ 370947 h 1603947"/>
              <a:gd name="T24" fmla="*/ 1310094 w 1800200"/>
              <a:gd name="T25" fmla="*/ 14514 h 1603947"/>
              <a:gd name="T26" fmla="*/ 1428894 w 1800200"/>
              <a:gd name="T27" fmla="*/ 14514 h 1603947"/>
              <a:gd name="T28" fmla="*/ 1428894 w 1800200"/>
              <a:gd name="T29" fmla="*/ 478433 h 1603947"/>
              <a:gd name="T30" fmla="*/ 1800200 w 1800200"/>
              <a:gd name="T31" fmla="*/ 814377 h 1603947"/>
              <a:gd name="T32" fmla="*/ 1800200 w 1800200"/>
              <a:gd name="T33" fmla="*/ 988497 h 1603947"/>
              <a:gd name="T34" fmla="*/ 900100 w 1800200"/>
              <a:gd name="T35" fmla="*/ 174121 h 1603947"/>
              <a:gd name="T36" fmla="*/ 0 w 1800200"/>
              <a:gd name="T37" fmla="*/ 988498 h 1603947"/>
              <a:gd name="T38" fmla="*/ 0 w 1800200"/>
              <a:gd name="T39" fmla="*/ 814377 h 1603947"/>
              <a:gd name="T40" fmla="*/ 900100 w 1800200"/>
              <a:gd name="T41" fmla="*/ 0 h 160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0200" h="1603947">
                <a:moveTo>
                  <a:pt x="900100" y="235795"/>
                </a:moveTo>
                <a:lnTo>
                  <a:pt x="1656184" y="919871"/>
                </a:lnTo>
                <a:lnTo>
                  <a:pt x="1656184" y="1603947"/>
                </a:lnTo>
                <a:lnTo>
                  <a:pt x="1242138" y="1603947"/>
                </a:lnTo>
                <a:lnTo>
                  <a:pt x="1242138" y="919870"/>
                </a:lnTo>
                <a:lnTo>
                  <a:pt x="558062" y="919870"/>
                </a:lnTo>
                <a:lnTo>
                  <a:pt x="558062" y="1603947"/>
                </a:lnTo>
                <a:lnTo>
                  <a:pt x="144016" y="1603947"/>
                </a:lnTo>
                <a:lnTo>
                  <a:pt x="144016" y="919871"/>
                </a:lnTo>
                <a:lnTo>
                  <a:pt x="900100" y="235795"/>
                </a:lnTo>
                <a:close/>
                <a:moveTo>
                  <a:pt x="900100" y="0"/>
                </a:moveTo>
                <a:lnTo>
                  <a:pt x="1310094" y="370947"/>
                </a:lnTo>
                <a:lnTo>
                  <a:pt x="1310094" y="14514"/>
                </a:lnTo>
                <a:lnTo>
                  <a:pt x="1428894" y="14514"/>
                </a:lnTo>
                <a:lnTo>
                  <a:pt x="1428894" y="478433"/>
                </a:lnTo>
                <a:lnTo>
                  <a:pt x="1800200" y="814377"/>
                </a:lnTo>
                <a:lnTo>
                  <a:pt x="1800200" y="988497"/>
                </a:lnTo>
                <a:lnTo>
                  <a:pt x="900100" y="174121"/>
                </a:lnTo>
                <a:lnTo>
                  <a:pt x="0" y="988498"/>
                </a:lnTo>
                <a:lnTo>
                  <a:pt x="0" y="814377"/>
                </a:lnTo>
                <a:lnTo>
                  <a:pt x="90010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73" name="Text Box 21"/>
          <p:cNvSpPr txBox="1">
            <a:spLocks noChangeArrowheads="1"/>
          </p:cNvSpPr>
          <p:nvPr/>
        </p:nvSpPr>
        <p:spPr bwMode="auto">
          <a:xfrm>
            <a:off x="6407150" y="3327400"/>
            <a:ext cx="166528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74" name="Rectangle 22"/>
          <p:cNvSpPr>
            <a:spLocks noChangeArrowheads="1"/>
          </p:cNvSpPr>
          <p:nvPr/>
        </p:nvSpPr>
        <p:spPr bwMode="auto">
          <a:xfrm>
            <a:off x="8688388" y="1968500"/>
            <a:ext cx="1790700" cy="3675063"/>
          </a:xfrm>
          <a:prstGeom prst="rect">
            <a:avLst/>
          </a:prstGeom>
          <a:noFill/>
          <a:ln w="9525" cap="flat" cmpd="sng">
            <a:solidFill>
              <a:srgbClr val="FF0000"/>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75" name="正圆 110"/>
          <p:cNvSpPr>
            <a:spLocks noChangeArrowheads="1"/>
          </p:cNvSpPr>
          <p:nvPr/>
        </p:nvSpPr>
        <p:spPr bwMode="auto">
          <a:xfrm>
            <a:off x="9167813" y="2282825"/>
            <a:ext cx="828675" cy="828675"/>
          </a:xfrm>
          <a:prstGeom prst="ellipse">
            <a:avLst/>
          </a:prstGeom>
          <a:noFill/>
          <a:ln w="9525" cap="flat" cmpd="sng">
            <a:solidFill>
              <a:schemeClr val="bg1"/>
            </a:solidFill>
            <a:miter lim="800000"/>
          </a:ln>
          <a:effectLst/>
          <a:extLst>
            <a:ext uri="{909E8E84-426E-40DD-AFC4-6F175D3DCCD1}">
              <a14:hiddenFill xmlns:a14="http://schemas.microsoft.com/office/drawing/2010/main">
                <a:solidFill>
                  <a:srgbClr val="5AB1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3576" name="钢琴 122"/>
          <p:cNvSpPr/>
          <p:nvPr/>
        </p:nvSpPr>
        <p:spPr bwMode="auto">
          <a:xfrm>
            <a:off x="9393238" y="2474913"/>
            <a:ext cx="381000" cy="384175"/>
          </a:xfrm>
          <a:custGeom>
            <a:avLst/>
            <a:gdLst>
              <a:gd name="T0" fmla="*/ 0 w 99"/>
              <a:gd name="T1" fmla="*/ 89 h 92"/>
              <a:gd name="T2" fmla="*/ 0 w 99"/>
              <a:gd name="T3" fmla="*/ 92 h 92"/>
              <a:gd name="T4" fmla="*/ 3 w 99"/>
              <a:gd name="T5" fmla="*/ 92 h 92"/>
              <a:gd name="T6" fmla="*/ 96 w 99"/>
              <a:gd name="T7" fmla="*/ 92 h 92"/>
              <a:gd name="T8" fmla="*/ 99 w 99"/>
              <a:gd name="T9" fmla="*/ 92 h 92"/>
              <a:gd name="T10" fmla="*/ 99 w 99"/>
              <a:gd name="T11" fmla="*/ 89 h 92"/>
              <a:gd name="T12" fmla="*/ 99 w 99"/>
              <a:gd name="T13" fmla="*/ 52 h 92"/>
              <a:gd name="T14" fmla="*/ 89 w 99"/>
              <a:gd name="T15" fmla="*/ 41 h 92"/>
              <a:gd name="T16" fmla="*/ 55 w 99"/>
              <a:gd name="T17" fmla="*/ 31 h 92"/>
              <a:gd name="T18" fmla="*/ 45 w 99"/>
              <a:gd name="T19" fmla="*/ 19 h 92"/>
              <a:gd name="T20" fmla="*/ 1 w 99"/>
              <a:gd name="T21" fmla="*/ 32 h 92"/>
              <a:gd name="T22" fmla="*/ 0 w 99"/>
              <a:gd name="T23" fmla="*/ 89 h 92"/>
              <a:gd name="T24" fmla="*/ 88 w 99"/>
              <a:gd name="T25" fmla="*/ 73 h 92"/>
              <a:gd name="T26" fmla="*/ 93 w 99"/>
              <a:gd name="T27" fmla="*/ 73 h 92"/>
              <a:gd name="T28" fmla="*/ 93 w 99"/>
              <a:gd name="T29" fmla="*/ 87 h 92"/>
              <a:gd name="T30" fmla="*/ 6 w 99"/>
              <a:gd name="T31" fmla="*/ 87 h 92"/>
              <a:gd name="T32" fmla="*/ 6 w 99"/>
              <a:gd name="T33" fmla="*/ 73 h 92"/>
              <a:gd name="T34" fmla="*/ 12 w 99"/>
              <a:gd name="T35" fmla="*/ 73 h 92"/>
              <a:gd name="T36" fmla="*/ 12 w 99"/>
              <a:gd name="T37" fmla="*/ 81 h 92"/>
              <a:gd name="T38" fmla="*/ 16 w 99"/>
              <a:gd name="T39" fmla="*/ 81 h 92"/>
              <a:gd name="T40" fmla="*/ 16 w 99"/>
              <a:gd name="T41" fmla="*/ 73 h 92"/>
              <a:gd name="T42" fmla="*/ 18 w 99"/>
              <a:gd name="T43" fmla="*/ 73 h 92"/>
              <a:gd name="T44" fmla="*/ 18 w 99"/>
              <a:gd name="T45" fmla="*/ 81 h 92"/>
              <a:gd name="T46" fmla="*/ 22 w 99"/>
              <a:gd name="T47" fmla="*/ 81 h 92"/>
              <a:gd name="T48" fmla="*/ 22 w 99"/>
              <a:gd name="T49" fmla="*/ 73 h 92"/>
              <a:gd name="T50" fmla="*/ 29 w 99"/>
              <a:gd name="T51" fmla="*/ 73 h 92"/>
              <a:gd name="T52" fmla="*/ 29 w 99"/>
              <a:gd name="T53" fmla="*/ 81 h 92"/>
              <a:gd name="T54" fmla="*/ 33 w 99"/>
              <a:gd name="T55" fmla="*/ 81 h 92"/>
              <a:gd name="T56" fmla="*/ 33 w 99"/>
              <a:gd name="T57" fmla="*/ 73 h 92"/>
              <a:gd name="T58" fmla="*/ 35 w 99"/>
              <a:gd name="T59" fmla="*/ 73 h 92"/>
              <a:gd name="T60" fmla="*/ 35 w 99"/>
              <a:gd name="T61" fmla="*/ 81 h 92"/>
              <a:gd name="T62" fmla="*/ 39 w 99"/>
              <a:gd name="T63" fmla="*/ 81 h 92"/>
              <a:gd name="T64" fmla="*/ 39 w 99"/>
              <a:gd name="T65" fmla="*/ 73 h 92"/>
              <a:gd name="T66" fmla="*/ 41 w 99"/>
              <a:gd name="T67" fmla="*/ 73 h 92"/>
              <a:gd name="T68" fmla="*/ 41 w 99"/>
              <a:gd name="T69" fmla="*/ 81 h 92"/>
              <a:gd name="T70" fmla="*/ 45 w 99"/>
              <a:gd name="T71" fmla="*/ 81 h 92"/>
              <a:gd name="T72" fmla="*/ 45 w 99"/>
              <a:gd name="T73" fmla="*/ 73 h 92"/>
              <a:gd name="T74" fmla="*/ 55 w 99"/>
              <a:gd name="T75" fmla="*/ 73 h 92"/>
              <a:gd name="T76" fmla="*/ 55 w 99"/>
              <a:gd name="T77" fmla="*/ 81 h 92"/>
              <a:gd name="T78" fmla="*/ 59 w 99"/>
              <a:gd name="T79" fmla="*/ 81 h 92"/>
              <a:gd name="T80" fmla="*/ 59 w 99"/>
              <a:gd name="T81" fmla="*/ 73 h 92"/>
              <a:gd name="T82" fmla="*/ 61 w 99"/>
              <a:gd name="T83" fmla="*/ 73 h 92"/>
              <a:gd name="T84" fmla="*/ 61 w 99"/>
              <a:gd name="T85" fmla="*/ 81 h 92"/>
              <a:gd name="T86" fmla="*/ 65 w 99"/>
              <a:gd name="T87" fmla="*/ 81 h 92"/>
              <a:gd name="T88" fmla="*/ 65 w 99"/>
              <a:gd name="T89" fmla="*/ 73 h 92"/>
              <a:gd name="T90" fmla="*/ 72 w 99"/>
              <a:gd name="T91" fmla="*/ 73 h 92"/>
              <a:gd name="T92" fmla="*/ 72 w 99"/>
              <a:gd name="T93" fmla="*/ 81 h 92"/>
              <a:gd name="T94" fmla="*/ 75 w 99"/>
              <a:gd name="T95" fmla="*/ 81 h 92"/>
              <a:gd name="T96" fmla="*/ 75 w 99"/>
              <a:gd name="T97" fmla="*/ 73 h 92"/>
              <a:gd name="T98" fmla="*/ 78 w 99"/>
              <a:gd name="T99" fmla="*/ 73 h 92"/>
              <a:gd name="T100" fmla="*/ 78 w 99"/>
              <a:gd name="T101" fmla="*/ 81 h 92"/>
              <a:gd name="T102" fmla="*/ 82 w 99"/>
              <a:gd name="T103" fmla="*/ 81 h 92"/>
              <a:gd name="T104" fmla="*/ 82 w 99"/>
              <a:gd name="T105" fmla="*/ 73 h 92"/>
              <a:gd name="T106" fmla="*/ 84 w 99"/>
              <a:gd name="T107" fmla="*/ 73 h 92"/>
              <a:gd name="T108" fmla="*/ 84 w 99"/>
              <a:gd name="T109" fmla="*/ 81 h 92"/>
              <a:gd name="T110" fmla="*/ 88 w 99"/>
              <a:gd name="T111" fmla="*/ 81 h 92"/>
              <a:gd name="T112" fmla="*/ 88 w 99"/>
              <a:gd name="T113"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 h="92">
                <a:moveTo>
                  <a:pt x="0" y="89"/>
                </a:moveTo>
                <a:cubicBezTo>
                  <a:pt x="0" y="92"/>
                  <a:pt x="0" y="92"/>
                  <a:pt x="0" y="92"/>
                </a:cubicBezTo>
                <a:cubicBezTo>
                  <a:pt x="3" y="92"/>
                  <a:pt x="3" y="92"/>
                  <a:pt x="3" y="92"/>
                </a:cubicBezTo>
                <a:cubicBezTo>
                  <a:pt x="96" y="92"/>
                  <a:pt x="96" y="92"/>
                  <a:pt x="96" y="92"/>
                </a:cubicBezTo>
                <a:cubicBezTo>
                  <a:pt x="99" y="92"/>
                  <a:pt x="99" y="92"/>
                  <a:pt x="99" y="92"/>
                </a:cubicBezTo>
                <a:cubicBezTo>
                  <a:pt x="99" y="89"/>
                  <a:pt x="99" y="89"/>
                  <a:pt x="99" y="89"/>
                </a:cubicBezTo>
                <a:cubicBezTo>
                  <a:pt x="99" y="52"/>
                  <a:pt x="99" y="52"/>
                  <a:pt x="99" y="52"/>
                </a:cubicBezTo>
                <a:cubicBezTo>
                  <a:pt x="99" y="46"/>
                  <a:pt x="94" y="42"/>
                  <a:pt x="89" y="41"/>
                </a:cubicBezTo>
                <a:cubicBezTo>
                  <a:pt x="75" y="38"/>
                  <a:pt x="64" y="42"/>
                  <a:pt x="55" y="31"/>
                </a:cubicBezTo>
                <a:cubicBezTo>
                  <a:pt x="52" y="28"/>
                  <a:pt x="49" y="23"/>
                  <a:pt x="45" y="19"/>
                </a:cubicBezTo>
                <a:cubicBezTo>
                  <a:pt x="29" y="0"/>
                  <a:pt x="1" y="13"/>
                  <a:pt x="1" y="32"/>
                </a:cubicBezTo>
                <a:cubicBezTo>
                  <a:pt x="0" y="89"/>
                  <a:pt x="0" y="89"/>
                  <a:pt x="0" y="89"/>
                </a:cubicBezTo>
                <a:close/>
                <a:moveTo>
                  <a:pt x="88" y="73"/>
                </a:moveTo>
                <a:cubicBezTo>
                  <a:pt x="93" y="73"/>
                  <a:pt x="93" y="73"/>
                  <a:pt x="93" y="73"/>
                </a:cubicBezTo>
                <a:cubicBezTo>
                  <a:pt x="93" y="87"/>
                  <a:pt x="93" y="87"/>
                  <a:pt x="93" y="87"/>
                </a:cubicBezTo>
                <a:cubicBezTo>
                  <a:pt x="6" y="87"/>
                  <a:pt x="6" y="87"/>
                  <a:pt x="6" y="87"/>
                </a:cubicBezTo>
                <a:cubicBezTo>
                  <a:pt x="6" y="73"/>
                  <a:pt x="6" y="73"/>
                  <a:pt x="6" y="73"/>
                </a:cubicBezTo>
                <a:cubicBezTo>
                  <a:pt x="12" y="73"/>
                  <a:pt x="12" y="73"/>
                  <a:pt x="12" y="73"/>
                </a:cubicBezTo>
                <a:cubicBezTo>
                  <a:pt x="12" y="81"/>
                  <a:pt x="12" y="81"/>
                  <a:pt x="12" y="81"/>
                </a:cubicBezTo>
                <a:cubicBezTo>
                  <a:pt x="16" y="81"/>
                  <a:pt x="16" y="81"/>
                  <a:pt x="16" y="81"/>
                </a:cubicBezTo>
                <a:cubicBezTo>
                  <a:pt x="16" y="73"/>
                  <a:pt x="16" y="73"/>
                  <a:pt x="16" y="73"/>
                </a:cubicBezTo>
                <a:cubicBezTo>
                  <a:pt x="18" y="73"/>
                  <a:pt x="18" y="73"/>
                  <a:pt x="18" y="73"/>
                </a:cubicBezTo>
                <a:cubicBezTo>
                  <a:pt x="18" y="81"/>
                  <a:pt x="18" y="81"/>
                  <a:pt x="18" y="81"/>
                </a:cubicBezTo>
                <a:cubicBezTo>
                  <a:pt x="22" y="81"/>
                  <a:pt x="22" y="81"/>
                  <a:pt x="22" y="81"/>
                </a:cubicBezTo>
                <a:cubicBezTo>
                  <a:pt x="22" y="73"/>
                  <a:pt x="22" y="73"/>
                  <a:pt x="22" y="73"/>
                </a:cubicBezTo>
                <a:cubicBezTo>
                  <a:pt x="29" y="73"/>
                  <a:pt x="29" y="73"/>
                  <a:pt x="29" y="73"/>
                </a:cubicBezTo>
                <a:cubicBezTo>
                  <a:pt x="29" y="81"/>
                  <a:pt x="29" y="81"/>
                  <a:pt x="29" y="81"/>
                </a:cubicBezTo>
                <a:cubicBezTo>
                  <a:pt x="33" y="81"/>
                  <a:pt x="33" y="81"/>
                  <a:pt x="33" y="81"/>
                </a:cubicBezTo>
                <a:cubicBezTo>
                  <a:pt x="33" y="73"/>
                  <a:pt x="33" y="73"/>
                  <a:pt x="33" y="73"/>
                </a:cubicBezTo>
                <a:cubicBezTo>
                  <a:pt x="35" y="73"/>
                  <a:pt x="35" y="73"/>
                  <a:pt x="35" y="73"/>
                </a:cubicBezTo>
                <a:cubicBezTo>
                  <a:pt x="35" y="81"/>
                  <a:pt x="35" y="81"/>
                  <a:pt x="35" y="81"/>
                </a:cubicBezTo>
                <a:cubicBezTo>
                  <a:pt x="39" y="81"/>
                  <a:pt x="39" y="81"/>
                  <a:pt x="39" y="81"/>
                </a:cubicBezTo>
                <a:cubicBezTo>
                  <a:pt x="39" y="73"/>
                  <a:pt x="39" y="73"/>
                  <a:pt x="39" y="73"/>
                </a:cubicBezTo>
                <a:cubicBezTo>
                  <a:pt x="41" y="73"/>
                  <a:pt x="41" y="73"/>
                  <a:pt x="41" y="73"/>
                </a:cubicBezTo>
                <a:cubicBezTo>
                  <a:pt x="41" y="81"/>
                  <a:pt x="41" y="81"/>
                  <a:pt x="41" y="81"/>
                </a:cubicBezTo>
                <a:cubicBezTo>
                  <a:pt x="45" y="81"/>
                  <a:pt x="45" y="81"/>
                  <a:pt x="45" y="81"/>
                </a:cubicBezTo>
                <a:cubicBezTo>
                  <a:pt x="45" y="73"/>
                  <a:pt x="45" y="73"/>
                  <a:pt x="45" y="73"/>
                </a:cubicBezTo>
                <a:cubicBezTo>
                  <a:pt x="55" y="73"/>
                  <a:pt x="55" y="73"/>
                  <a:pt x="55" y="73"/>
                </a:cubicBezTo>
                <a:cubicBezTo>
                  <a:pt x="55" y="81"/>
                  <a:pt x="55" y="81"/>
                  <a:pt x="55" y="81"/>
                </a:cubicBezTo>
                <a:cubicBezTo>
                  <a:pt x="59" y="81"/>
                  <a:pt x="59" y="81"/>
                  <a:pt x="59" y="81"/>
                </a:cubicBezTo>
                <a:cubicBezTo>
                  <a:pt x="59" y="73"/>
                  <a:pt x="59" y="73"/>
                  <a:pt x="59" y="73"/>
                </a:cubicBezTo>
                <a:cubicBezTo>
                  <a:pt x="61" y="73"/>
                  <a:pt x="61" y="73"/>
                  <a:pt x="61" y="73"/>
                </a:cubicBezTo>
                <a:cubicBezTo>
                  <a:pt x="61" y="81"/>
                  <a:pt x="61" y="81"/>
                  <a:pt x="61" y="81"/>
                </a:cubicBezTo>
                <a:cubicBezTo>
                  <a:pt x="65" y="81"/>
                  <a:pt x="65" y="81"/>
                  <a:pt x="65" y="81"/>
                </a:cubicBezTo>
                <a:cubicBezTo>
                  <a:pt x="65" y="73"/>
                  <a:pt x="65" y="73"/>
                  <a:pt x="65" y="73"/>
                </a:cubicBezTo>
                <a:cubicBezTo>
                  <a:pt x="72" y="73"/>
                  <a:pt x="72" y="73"/>
                  <a:pt x="72" y="73"/>
                </a:cubicBezTo>
                <a:cubicBezTo>
                  <a:pt x="72" y="81"/>
                  <a:pt x="72" y="81"/>
                  <a:pt x="72" y="81"/>
                </a:cubicBezTo>
                <a:cubicBezTo>
                  <a:pt x="75" y="81"/>
                  <a:pt x="75" y="81"/>
                  <a:pt x="75" y="81"/>
                </a:cubicBezTo>
                <a:cubicBezTo>
                  <a:pt x="75" y="73"/>
                  <a:pt x="75" y="73"/>
                  <a:pt x="75" y="73"/>
                </a:cubicBezTo>
                <a:cubicBezTo>
                  <a:pt x="78" y="73"/>
                  <a:pt x="78" y="73"/>
                  <a:pt x="78" y="73"/>
                </a:cubicBezTo>
                <a:cubicBezTo>
                  <a:pt x="78" y="81"/>
                  <a:pt x="78" y="81"/>
                  <a:pt x="78" y="81"/>
                </a:cubicBezTo>
                <a:cubicBezTo>
                  <a:pt x="82" y="81"/>
                  <a:pt x="82" y="81"/>
                  <a:pt x="82" y="81"/>
                </a:cubicBezTo>
                <a:cubicBezTo>
                  <a:pt x="82" y="73"/>
                  <a:pt x="82" y="73"/>
                  <a:pt x="82" y="73"/>
                </a:cubicBezTo>
                <a:cubicBezTo>
                  <a:pt x="84" y="73"/>
                  <a:pt x="84" y="73"/>
                  <a:pt x="84" y="73"/>
                </a:cubicBezTo>
                <a:cubicBezTo>
                  <a:pt x="84" y="81"/>
                  <a:pt x="84" y="81"/>
                  <a:pt x="84" y="81"/>
                </a:cubicBezTo>
                <a:cubicBezTo>
                  <a:pt x="88" y="81"/>
                  <a:pt x="88" y="81"/>
                  <a:pt x="88" y="81"/>
                </a:cubicBezTo>
                <a:lnTo>
                  <a:pt x="88" y="73"/>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77" name="Text Box 25"/>
          <p:cNvSpPr txBox="1">
            <a:spLocks noChangeArrowheads="1"/>
          </p:cNvSpPr>
          <p:nvPr/>
        </p:nvSpPr>
        <p:spPr bwMode="auto">
          <a:xfrm>
            <a:off x="8750300" y="3327400"/>
            <a:ext cx="166528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512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5124" name="Text Box 4"/>
          <p:cNvSpPr txBox="1">
            <a:spLocks noChangeArrowheads="1"/>
          </p:cNvSpPr>
          <p:nvPr/>
        </p:nvSpPr>
        <p:spPr bwMode="auto">
          <a:xfrm>
            <a:off x="2778125" y="3009900"/>
            <a:ext cx="20256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a:solidFill>
                  <a:schemeClr val="bg1"/>
                </a:solidFill>
                <a:latin typeface="微软雅黑" panose="020B0503020204020204" pitchFamily="34" charset="-122"/>
                <a:ea typeface="微软雅黑" panose="020B0503020204020204" pitchFamily="34" charset="-122"/>
              </a:rPr>
              <a:t>ADD YOUR TEXT</a:t>
            </a:r>
            <a:endParaRPr lang="zh-CN" altLang="zh-CN" sz="1400">
              <a:solidFill>
                <a:schemeClr val="bg1"/>
              </a:solidFill>
              <a:latin typeface="微软雅黑" panose="020B0503020204020204" pitchFamily="34" charset="-122"/>
              <a:ea typeface="微软雅黑" panose="020B0503020204020204" pitchFamily="34" charset="-122"/>
            </a:endParaRPr>
          </a:p>
        </p:txBody>
      </p:sp>
      <p:sp>
        <p:nvSpPr>
          <p:cNvPr id="5125" name="Text Box 5"/>
          <p:cNvSpPr txBox="1">
            <a:spLocks noChangeArrowheads="1"/>
          </p:cNvSpPr>
          <p:nvPr/>
        </p:nvSpPr>
        <p:spPr bwMode="auto">
          <a:xfrm>
            <a:off x="2778125" y="1076325"/>
            <a:ext cx="6927850" cy="170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zh-CN" altLang="en-US" sz="10600" b="1">
                <a:solidFill>
                  <a:schemeClr val="bg1"/>
                </a:solidFill>
                <a:latin typeface="微软雅黑" panose="020B0503020204020204" pitchFamily="34" charset="-122"/>
                <a:ea typeface="微软雅黑" panose="020B0503020204020204" pitchFamily="34" charset="-122"/>
              </a:rPr>
              <a:t>CONTENT</a:t>
            </a:r>
            <a:endParaRPr lang="zh-CN" altLang="en-US" sz="10600" b="1">
              <a:solidFill>
                <a:schemeClr val="bg1"/>
              </a:solidFill>
              <a:latin typeface="微软雅黑" panose="020B0503020204020204" pitchFamily="34" charset="-122"/>
              <a:ea typeface="微软雅黑" panose="020B0503020204020204" pitchFamily="34" charset="-122"/>
            </a:endParaRPr>
          </a:p>
        </p:txBody>
      </p:sp>
      <p:sp>
        <p:nvSpPr>
          <p:cNvPr id="5126" name="Text Box 6"/>
          <p:cNvSpPr txBox="1">
            <a:spLocks noChangeArrowheads="1"/>
          </p:cNvSpPr>
          <p:nvPr/>
        </p:nvSpPr>
        <p:spPr bwMode="auto">
          <a:xfrm>
            <a:off x="5229225" y="3009900"/>
            <a:ext cx="2025650"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zh-CN" sz="14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5127" name="Text Box 7"/>
          <p:cNvSpPr txBox="1">
            <a:spLocks noChangeArrowheads="1"/>
          </p:cNvSpPr>
          <p:nvPr/>
        </p:nvSpPr>
        <p:spPr bwMode="auto">
          <a:xfrm>
            <a:off x="7680325" y="3009900"/>
            <a:ext cx="2025650"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zh-CN" sz="14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5128" name="Text Box 8"/>
          <p:cNvSpPr txBox="1">
            <a:spLocks noChangeArrowheads="1"/>
          </p:cNvSpPr>
          <p:nvPr/>
        </p:nvSpPr>
        <p:spPr bwMode="auto">
          <a:xfrm>
            <a:off x="2778125" y="3667125"/>
            <a:ext cx="2025650"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zh-CN" sz="14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5129" name="Text Box 9"/>
          <p:cNvSpPr txBox="1">
            <a:spLocks noChangeArrowheads="1"/>
          </p:cNvSpPr>
          <p:nvPr/>
        </p:nvSpPr>
        <p:spPr bwMode="auto">
          <a:xfrm>
            <a:off x="5229225" y="3667125"/>
            <a:ext cx="2025650"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zh-CN" sz="14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5130" name="Text Box 10"/>
          <p:cNvSpPr txBox="1">
            <a:spLocks noChangeArrowheads="1"/>
          </p:cNvSpPr>
          <p:nvPr/>
        </p:nvSpPr>
        <p:spPr bwMode="auto">
          <a:xfrm>
            <a:off x="7680325" y="3667125"/>
            <a:ext cx="2025650"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zh-CN" sz="14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5131" name="正方形 61"/>
          <p:cNvSpPr>
            <a:spLocks noChangeArrowheads="1"/>
          </p:cNvSpPr>
          <p:nvPr/>
        </p:nvSpPr>
        <p:spPr bwMode="auto">
          <a:xfrm>
            <a:off x="2778125" y="4387850"/>
            <a:ext cx="6927850" cy="7572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4579"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4580"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4581"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4582" name="Text Box 6"/>
          <p:cNvSpPr txBox="1">
            <a:spLocks noChangeArrowheads="1"/>
          </p:cNvSpPr>
          <p:nvPr/>
        </p:nvSpPr>
        <p:spPr bwMode="auto">
          <a:xfrm>
            <a:off x="635000" y="1774825"/>
            <a:ext cx="1104741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24583"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4584"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4585"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586"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587" name="AutoShape 11"/>
          <p:cNvSpPr>
            <a:spLocks noChangeArrowheads="1"/>
          </p:cNvSpPr>
          <p:nvPr/>
        </p:nvSpPr>
        <p:spPr bwMode="auto">
          <a:xfrm>
            <a:off x="4625975" y="3246438"/>
            <a:ext cx="1947863" cy="117475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588" name="AutoShape 12" descr="1148841,106"/>
          <p:cNvSpPr>
            <a:spLocks noChangeArrowheads="1"/>
          </p:cNvSpPr>
          <p:nvPr/>
        </p:nvSpPr>
        <p:spPr bwMode="auto">
          <a:xfrm>
            <a:off x="2384425" y="3248025"/>
            <a:ext cx="2082800" cy="1173163"/>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4589" name="AutoShape 13" descr="1148841,106"/>
          <p:cNvSpPr>
            <a:spLocks noChangeArrowheads="1"/>
          </p:cNvSpPr>
          <p:nvPr/>
        </p:nvSpPr>
        <p:spPr bwMode="auto">
          <a:xfrm>
            <a:off x="1346200" y="3248025"/>
            <a:ext cx="876300" cy="1173163"/>
          </a:xfrm>
          <a:prstGeom prst="flowChartProcess">
            <a:avLst/>
          </a:pr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4590" name="AutoShape 14"/>
          <p:cNvSpPr>
            <a:spLocks noChangeArrowheads="1"/>
          </p:cNvSpPr>
          <p:nvPr/>
        </p:nvSpPr>
        <p:spPr bwMode="auto">
          <a:xfrm>
            <a:off x="8982075" y="3246438"/>
            <a:ext cx="1949450" cy="117475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591" name="AutoShape 15" descr="1148841,106"/>
          <p:cNvSpPr>
            <a:spLocks noChangeArrowheads="1"/>
          </p:cNvSpPr>
          <p:nvPr/>
        </p:nvSpPr>
        <p:spPr bwMode="auto">
          <a:xfrm>
            <a:off x="6740525" y="3248025"/>
            <a:ext cx="2082800" cy="1173163"/>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4592" name="AutoShape 16" descr="1148841,106"/>
          <p:cNvSpPr>
            <a:spLocks noChangeArrowheads="1"/>
          </p:cNvSpPr>
          <p:nvPr/>
        </p:nvSpPr>
        <p:spPr bwMode="auto">
          <a:xfrm>
            <a:off x="4625975" y="4613275"/>
            <a:ext cx="1947863" cy="1173163"/>
          </a:xfrm>
          <a:prstGeom prst="flowChartProcess">
            <a:avLst/>
          </a:prstGeom>
          <a:blipFill dpi="0" rotWithShape="0">
            <a:blip r:embed="rId4"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4593" name="AutoShape 17"/>
          <p:cNvSpPr>
            <a:spLocks noChangeArrowheads="1"/>
          </p:cNvSpPr>
          <p:nvPr/>
        </p:nvSpPr>
        <p:spPr bwMode="auto">
          <a:xfrm>
            <a:off x="2384425" y="4614863"/>
            <a:ext cx="2082800" cy="117475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594" name="AutoShape 18" descr="1148841,106"/>
          <p:cNvSpPr>
            <a:spLocks noChangeArrowheads="1"/>
          </p:cNvSpPr>
          <p:nvPr/>
        </p:nvSpPr>
        <p:spPr bwMode="auto">
          <a:xfrm>
            <a:off x="1346200" y="4614863"/>
            <a:ext cx="876300" cy="1174750"/>
          </a:xfrm>
          <a:prstGeom prst="flowChartProcess">
            <a:avLst/>
          </a:prstGeom>
          <a:blipFill dpi="0" rotWithShape="0">
            <a:blip r:embed="rId5"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4595" name="AutoShape 19" descr="1148841,106"/>
          <p:cNvSpPr>
            <a:spLocks noChangeArrowheads="1"/>
          </p:cNvSpPr>
          <p:nvPr/>
        </p:nvSpPr>
        <p:spPr bwMode="auto">
          <a:xfrm>
            <a:off x="8982075" y="4613275"/>
            <a:ext cx="1949450" cy="1173163"/>
          </a:xfrm>
          <a:prstGeom prst="flowChartProcess">
            <a:avLst/>
          </a:prstGeom>
          <a:blipFill dpi="0" rotWithShape="0">
            <a:blip r:embed="rId6"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4596" name="AutoShape 20"/>
          <p:cNvSpPr>
            <a:spLocks noChangeArrowheads="1"/>
          </p:cNvSpPr>
          <p:nvPr/>
        </p:nvSpPr>
        <p:spPr bwMode="auto">
          <a:xfrm>
            <a:off x="6740525" y="4614863"/>
            <a:ext cx="2082800" cy="117475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560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5604"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5605"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5606" name="Text Box 6"/>
          <p:cNvSpPr txBox="1">
            <a:spLocks noChangeArrowheads="1"/>
          </p:cNvSpPr>
          <p:nvPr/>
        </p:nvSpPr>
        <p:spPr bwMode="auto">
          <a:xfrm>
            <a:off x="635000" y="1774825"/>
            <a:ext cx="11047413" cy="1158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25607"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5608"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5609"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610"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611" name="AutoShape 11" descr="1148841,106"/>
          <p:cNvSpPr>
            <a:spLocks noChangeArrowheads="1"/>
          </p:cNvSpPr>
          <p:nvPr/>
        </p:nvSpPr>
        <p:spPr bwMode="auto">
          <a:xfrm>
            <a:off x="3794125" y="3754438"/>
            <a:ext cx="1443038" cy="1444625"/>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25612" name="矩形标注1 114"/>
          <p:cNvSpPr>
            <a:spLocks noChangeArrowheads="1"/>
          </p:cNvSpPr>
          <p:nvPr/>
        </p:nvSpPr>
        <p:spPr bwMode="auto">
          <a:xfrm rot="5400000">
            <a:off x="2231231" y="3755232"/>
            <a:ext cx="1444625" cy="1443038"/>
          </a:xfrm>
          <a:prstGeom prst="wedgeRectCallout">
            <a:avLst>
              <a:gd name="adj1" fmla="val -22097"/>
              <a:gd name="adj2" fmla="val 63273"/>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500"/>
          </a:p>
        </p:txBody>
      </p:sp>
      <p:sp>
        <p:nvSpPr>
          <p:cNvPr id="25613" name="矩形标注1 114"/>
          <p:cNvSpPr>
            <a:spLocks noChangeArrowheads="1"/>
          </p:cNvSpPr>
          <p:nvPr/>
        </p:nvSpPr>
        <p:spPr bwMode="auto">
          <a:xfrm rot="10800000">
            <a:off x="5354638" y="3754438"/>
            <a:ext cx="1444625" cy="1444625"/>
          </a:xfrm>
          <a:prstGeom prst="wedgeRectCallout">
            <a:avLst>
              <a:gd name="adj1" fmla="val 22245"/>
              <a:gd name="adj2" fmla="val 63273"/>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500"/>
          </a:p>
        </p:txBody>
      </p:sp>
      <p:sp>
        <p:nvSpPr>
          <p:cNvPr id="25614" name="矩形标注1 114" descr="1148841,106"/>
          <p:cNvSpPr>
            <a:spLocks noChangeArrowheads="1"/>
          </p:cNvSpPr>
          <p:nvPr/>
        </p:nvSpPr>
        <p:spPr bwMode="auto">
          <a:xfrm rot="16200000">
            <a:off x="6911181" y="3753645"/>
            <a:ext cx="1444625" cy="1446212"/>
          </a:xfrm>
          <a:prstGeom prst="wedgeRectCallout">
            <a:avLst>
              <a:gd name="adj1" fmla="val -63421"/>
              <a:gd name="adj2" fmla="val 19907"/>
            </a:avLst>
          </a:pr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sz="1500"/>
          </a:p>
        </p:txBody>
      </p:sp>
      <p:sp>
        <p:nvSpPr>
          <p:cNvPr id="25615" name="矩形标注1 114"/>
          <p:cNvSpPr>
            <a:spLocks noChangeArrowheads="1"/>
          </p:cNvSpPr>
          <p:nvPr/>
        </p:nvSpPr>
        <p:spPr bwMode="auto">
          <a:xfrm rot="16200000">
            <a:off x="8472488" y="3754438"/>
            <a:ext cx="1444625" cy="1444625"/>
          </a:xfrm>
          <a:prstGeom prst="wedgeRectCallout">
            <a:avLst>
              <a:gd name="adj1" fmla="val -20134"/>
              <a:gd name="adj2" fmla="val 63273"/>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6803" tIns="78402" rIns="156803" bIns="78402" anchor="ctr"/>
          <a:lstStyle/>
          <a:p>
            <a:endParaRPr lang="zh-CN" altLang="zh-CN" sz="15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662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6628"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6629"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6630"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6631"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6632"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3"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4" name="Oval 10"/>
          <p:cNvSpPr>
            <a:spLocks noChangeArrowheads="1"/>
          </p:cNvSpPr>
          <p:nvPr/>
        </p:nvSpPr>
        <p:spPr bwMode="auto">
          <a:xfrm>
            <a:off x="7940675" y="2257425"/>
            <a:ext cx="1352550" cy="135572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6803" tIns="78402" rIns="156803" bIns="78402"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00">
                <a:solidFill>
                  <a:srgbClr val="FF0000"/>
                </a:solidFill>
                <a:latin typeface="微软雅黑" panose="020B0503020204020204" pitchFamily="34" charset="-122"/>
                <a:ea typeface="微软雅黑" panose="020B0503020204020204" pitchFamily="34" charset="-122"/>
                <a:sym typeface="Arial" panose="020B0604020202020204" pitchFamily="34" charset="0"/>
              </a:rPr>
              <a:t>text</a:t>
            </a:r>
            <a:endParaRPr lang="zh-CN" altLang="en-US" sz="100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635" name="Oval 11"/>
          <p:cNvSpPr>
            <a:spLocks noChangeArrowheads="1"/>
          </p:cNvSpPr>
          <p:nvPr/>
        </p:nvSpPr>
        <p:spPr bwMode="auto">
          <a:xfrm>
            <a:off x="4746625" y="2257425"/>
            <a:ext cx="1352550" cy="135572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6803" tIns="78402" rIns="156803" bIns="78402" anchor="ctr"/>
          <a:lstStyle/>
          <a:p>
            <a:pPr algn="ctr"/>
            <a:r>
              <a:rPr lang="zh-CN" altLang="en-US" sz="1000">
                <a:solidFill>
                  <a:schemeClr val="bg1"/>
                </a:solidFill>
                <a:latin typeface="微软雅黑" panose="020B0503020204020204" pitchFamily="34" charset="-122"/>
                <a:ea typeface="微软雅黑" panose="020B0503020204020204" pitchFamily="34" charset="-122"/>
              </a:rPr>
              <a:t>text</a:t>
            </a:r>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26636" name="Oval 12"/>
          <p:cNvSpPr>
            <a:spLocks noChangeArrowheads="1"/>
          </p:cNvSpPr>
          <p:nvPr/>
        </p:nvSpPr>
        <p:spPr bwMode="auto">
          <a:xfrm>
            <a:off x="7940675" y="4119563"/>
            <a:ext cx="1352550" cy="135572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6803" tIns="78402" rIns="156803" bIns="78402" anchor="ctr"/>
          <a:lstStyle/>
          <a:p>
            <a:pPr algn="ctr"/>
            <a:r>
              <a:rPr lang="zh-CN" altLang="en-US" sz="1000">
                <a:solidFill>
                  <a:schemeClr val="bg1"/>
                </a:solidFill>
                <a:latin typeface="微软雅黑" panose="020B0503020204020204" pitchFamily="34" charset="-122"/>
                <a:ea typeface="微软雅黑" panose="020B0503020204020204" pitchFamily="34" charset="-122"/>
              </a:rPr>
              <a:t>text</a:t>
            </a:r>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26637" name="Oval 13"/>
          <p:cNvSpPr>
            <a:spLocks noChangeArrowheads="1"/>
          </p:cNvSpPr>
          <p:nvPr/>
        </p:nvSpPr>
        <p:spPr bwMode="auto">
          <a:xfrm>
            <a:off x="4746625" y="4119563"/>
            <a:ext cx="1352550" cy="135572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6803" tIns="78402" rIns="156803" bIns="78402"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00">
                <a:solidFill>
                  <a:srgbClr val="FF0000"/>
                </a:solidFill>
                <a:latin typeface="微软雅黑" panose="020B0503020204020204" pitchFamily="34" charset="-122"/>
                <a:ea typeface="微软雅黑" panose="020B0503020204020204" pitchFamily="34" charset="-122"/>
                <a:sym typeface="Arial" panose="020B0604020202020204" pitchFamily="34" charset="0"/>
              </a:rPr>
              <a:t>text</a:t>
            </a:r>
            <a:endParaRPr lang="zh-CN" altLang="en-US" sz="100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638" name="Oval 14"/>
          <p:cNvSpPr>
            <a:spLocks noChangeArrowheads="1"/>
          </p:cNvSpPr>
          <p:nvPr/>
        </p:nvSpPr>
        <p:spPr bwMode="auto">
          <a:xfrm>
            <a:off x="1552575" y="2257425"/>
            <a:ext cx="1355725" cy="135572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6803" tIns="78402" rIns="156803" bIns="78402" anchor="ctr"/>
          <a:lstStyle/>
          <a:p>
            <a:pPr algn="ctr"/>
            <a:r>
              <a:rPr lang="zh-CN" altLang="en-US" sz="1000">
                <a:solidFill>
                  <a:schemeClr val="bg1"/>
                </a:solidFill>
                <a:latin typeface="微软雅黑" panose="020B0503020204020204" pitchFamily="34" charset="-122"/>
                <a:ea typeface="微软雅黑" panose="020B0503020204020204" pitchFamily="34" charset="-122"/>
              </a:rPr>
              <a:t>text</a:t>
            </a:r>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26639" name="Oval 15"/>
          <p:cNvSpPr>
            <a:spLocks noChangeArrowheads="1"/>
          </p:cNvSpPr>
          <p:nvPr/>
        </p:nvSpPr>
        <p:spPr bwMode="auto">
          <a:xfrm>
            <a:off x="1552575" y="4119563"/>
            <a:ext cx="1355725" cy="135572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6803" tIns="78402" rIns="156803" bIns="78402" anchor="ctr"/>
          <a:lstStyle/>
          <a:p>
            <a:pPr algn="ctr"/>
            <a:r>
              <a:rPr lang="zh-CN" altLang="en-US" sz="1000">
                <a:solidFill>
                  <a:srgbClr val="FF0000"/>
                </a:solidFill>
                <a:latin typeface="微软雅黑" panose="020B0503020204020204" pitchFamily="34" charset="-122"/>
                <a:ea typeface="微软雅黑" panose="020B0503020204020204" pitchFamily="34" charset="-122"/>
              </a:rPr>
              <a:t>text</a:t>
            </a:r>
            <a:endParaRPr lang="zh-CN" altLang="en-US" sz="1000">
              <a:solidFill>
                <a:srgbClr val="FF0000"/>
              </a:solidFill>
              <a:latin typeface="微软雅黑" panose="020B0503020204020204" pitchFamily="34" charset="-122"/>
              <a:ea typeface="微软雅黑" panose="020B0503020204020204" pitchFamily="34" charset="-122"/>
            </a:endParaRPr>
          </a:p>
        </p:txBody>
      </p:sp>
      <p:sp>
        <p:nvSpPr>
          <p:cNvPr id="26640" name="Text Box 16"/>
          <p:cNvSpPr txBox="1">
            <a:spLocks noChangeArrowheads="1"/>
          </p:cNvSpPr>
          <p:nvPr/>
        </p:nvSpPr>
        <p:spPr bwMode="auto">
          <a:xfrm>
            <a:off x="2908300" y="2387600"/>
            <a:ext cx="153035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6641" name="Text Box 17"/>
          <p:cNvSpPr txBox="1">
            <a:spLocks noChangeArrowheads="1"/>
          </p:cNvSpPr>
          <p:nvPr/>
        </p:nvSpPr>
        <p:spPr bwMode="auto">
          <a:xfrm>
            <a:off x="6096000" y="2387600"/>
            <a:ext cx="1533525"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6642" name="Text Box 18"/>
          <p:cNvSpPr txBox="1">
            <a:spLocks noChangeArrowheads="1"/>
          </p:cNvSpPr>
          <p:nvPr/>
        </p:nvSpPr>
        <p:spPr bwMode="auto">
          <a:xfrm>
            <a:off x="9293225" y="2387600"/>
            <a:ext cx="1533525"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6643" name="Text Box 19"/>
          <p:cNvSpPr txBox="1">
            <a:spLocks noChangeArrowheads="1"/>
          </p:cNvSpPr>
          <p:nvPr/>
        </p:nvSpPr>
        <p:spPr bwMode="auto">
          <a:xfrm>
            <a:off x="2908300" y="4249738"/>
            <a:ext cx="153035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6644" name="Text Box 20"/>
          <p:cNvSpPr txBox="1">
            <a:spLocks noChangeArrowheads="1"/>
          </p:cNvSpPr>
          <p:nvPr/>
        </p:nvSpPr>
        <p:spPr bwMode="auto">
          <a:xfrm>
            <a:off x="6096000" y="4249738"/>
            <a:ext cx="153352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6645" name="Text Box 21"/>
          <p:cNvSpPr txBox="1">
            <a:spLocks noChangeArrowheads="1"/>
          </p:cNvSpPr>
          <p:nvPr/>
        </p:nvSpPr>
        <p:spPr bwMode="auto">
          <a:xfrm>
            <a:off x="9293225" y="4249738"/>
            <a:ext cx="153352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7651"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7652" name="Text Box 4"/>
          <p:cNvSpPr txBox="1">
            <a:spLocks noChangeArrowheads="1"/>
          </p:cNvSpPr>
          <p:nvPr/>
        </p:nvSpPr>
        <p:spPr bwMode="auto">
          <a:xfrm>
            <a:off x="4224338" y="1076325"/>
            <a:ext cx="4035425" cy="332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a:r>
              <a:rPr lang="zh-CN" altLang="en-US" sz="10600" b="1">
                <a:solidFill>
                  <a:schemeClr val="bg1"/>
                </a:solidFill>
                <a:latin typeface="微软雅黑" panose="020B0503020204020204" pitchFamily="34" charset="-122"/>
                <a:ea typeface="微软雅黑" panose="020B0503020204020204" pitchFamily="34" charset="-122"/>
              </a:rPr>
              <a:t>PART</a:t>
            </a:r>
            <a:endParaRPr lang="zh-CN" altLang="en-US" sz="10600" b="1">
              <a:solidFill>
                <a:schemeClr val="bg1"/>
              </a:solidFill>
              <a:latin typeface="微软雅黑" panose="020B0503020204020204" pitchFamily="34" charset="-122"/>
              <a:ea typeface="微软雅黑" panose="020B0503020204020204" pitchFamily="34" charset="-122"/>
            </a:endParaRPr>
          </a:p>
          <a:p>
            <a:pPr algn="dist"/>
            <a:r>
              <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FIVE</a:t>
            </a:r>
            <a:endParaRPr lang="zh-CN" altLang="en-US"/>
          </a:p>
        </p:txBody>
      </p:sp>
      <p:sp>
        <p:nvSpPr>
          <p:cNvPr id="27653" name="正方形 61"/>
          <p:cNvSpPr>
            <a:spLocks noChangeArrowheads="1"/>
          </p:cNvSpPr>
          <p:nvPr/>
        </p:nvSpPr>
        <p:spPr bwMode="auto">
          <a:xfrm>
            <a:off x="2778125" y="4724400"/>
            <a:ext cx="6927850" cy="75723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solidFill>
                  <a:schemeClr val="bg1"/>
                </a:solidFill>
                <a:latin typeface="微软雅黑" panose="020B0503020204020204" pitchFamily="34" charset="-122"/>
                <a:ea typeface="微软雅黑" panose="020B0503020204020204" pitchFamily="34" charset="-122"/>
              </a:rPr>
              <a:t>ADD YOUR TEXT</a:t>
            </a:r>
            <a:endParaRPr lang="zh-CN" altLang="zh-CN"/>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8675"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8676"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8677"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8678"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8679"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8680"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1"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2" name="Text Box 10"/>
          <p:cNvSpPr txBox="1">
            <a:spLocks noChangeArrowheads="1"/>
          </p:cNvSpPr>
          <p:nvPr/>
        </p:nvSpPr>
        <p:spPr bwMode="auto">
          <a:xfrm>
            <a:off x="1481138" y="1998663"/>
            <a:ext cx="1644650" cy="17240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rgbClr val="EAEAEA"/>
              </a:solidFill>
              <a:ea typeface="微软雅黑" panose="020B0503020204020204" pitchFamily="34" charset="-122"/>
            </a:endParaRPr>
          </a:p>
        </p:txBody>
      </p:sp>
      <p:sp>
        <p:nvSpPr>
          <p:cNvPr id="28683" name="Line 11"/>
          <p:cNvSpPr>
            <a:spLocks noChangeShapeType="1"/>
          </p:cNvSpPr>
          <p:nvPr/>
        </p:nvSpPr>
        <p:spPr bwMode="auto">
          <a:xfrm>
            <a:off x="6237288" y="1998663"/>
            <a:ext cx="14287" cy="3503612"/>
          </a:xfrm>
          <a:prstGeom prst="line">
            <a:avLst/>
          </a:prstGeom>
          <a:noFill/>
          <a:ln w="9525" cap="rnd" cmpd="sng">
            <a:solidFill>
              <a:srgbClr val="FFFF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4" name="Rectangle 12" descr="1148841,106"/>
          <p:cNvSpPr>
            <a:spLocks noChangeArrowheads="1"/>
          </p:cNvSpPr>
          <p:nvPr/>
        </p:nvSpPr>
        <p:spPr bwMode="auto">
          <a:xfrm>
            <a:off x="3125788" y="1998663"/>
            <a:ext cx="2844800" cy="172402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28685" name="Text Box 13"/>
          <p:cNvSpPr txBox="1">
            <a:spLocks noChangeArrowheads="1"/>
          </p:cNvSpPr>
          <p:nvPr/>
        </p:nvSpPr>
        <p:spPr bwMode="auto">
          <a:xfrm>
            <a:off x="6526213" y="1998663"/>
            <a:ext cx="1644650" cy="17240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rgbClr val="EAEAEA"/>
              </a:solidFill>
              <a:ea typeface="微软雅黑" panose="020B0503020204020204" pitchFamily="34" charset="-122"/>
            </a:endParaRPr>
          </a:p>
        </p:txBody>
      </p:sp>
      <p:sp>
        <p:nvSpPr>
          <p:cNvPr id="28686" name="Rectangle 14" descr="1148841,106"/>
          <p:cNvSpPr>
            <a:spLocks noChangeArrowheads="1"/>
          </p:cNvSpPr>
          <p:nvPr/>
        </p:nvSpPr>
        <p:spPr bwMode="auto">
          <a:xfrm>
            <a:off x="8170863" y="1998663"/>
            <a:ext cx="2844800" cy="172402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ym typeface="Arial" panose="020B0604020202020204" pitchFamily="34" charset="0"/>
            </a:endParaRPr>
          </a:p>
        </p:txBody>
      </p:sp>
      <p:sp>
        <p:nvSpPr>
          <p:cNvPr id="28687" name="Text Box 15"/>
          <p:cNvSpPr txBox="1">
            <a:spLocks noChangeArrowheads="1"/>
          </p:cNvSpPr>
          <p:nvPr/>
        </p:nvSpPr>
        <p:spPr bwMode="auto">
          <a:xfrm>
            <a:off x="1481138" y="3892550"/>
            <a:ext cx="1644650" cy="17240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rgbClr val="EAEAEA"/>
              </a:solidFill>
              <a:ea typeface="微软雅黑" panose="020B0503020204020204" pitchFamily="34" charset="-122"/>
            </a:endParaRPr>
          </a:p>
        </p:txBody>
      </p:sp>
      <p:sp>
        <p:nvSpPr>
          <p:cNvPr id="28688" name="Rectangle 16" descr="1148841,106"/>
          <p:cNvSpPr>
            <a:spLocks noChangeArrowheads="1"/>
          </p:cNvSpPr>
          <p:nvPr/>
        </p:nvSpPr>
        <p:spPr bwMode="auto">
          <a:xfrm>
            <a:off x="3125788" y="3892550"/>
            <a:ext cx="2844800" cy="172402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ym typeface="Arial" panose="020B0604020202020204" pitchFamily="34" charset="0"/>
            </a:endParaRPr>
          </a:p>
        </p:txBody>
      </p:sp>
      <p:sp>
        <p:nvSpPr>
          <p:cNvPr id="28689" name="Text Box 17"/>
          <p:cNvSpPr txBox="1">
            <a:spLocks noChangeArrowheads="1"/>
          </p:cNvSpPr>
          <p:nvPr/>
        </p:nvSpPr>
        <p:spPr bwMode="auto">
          <a:xfrm>
            <a:off x="6526213" y="3892550"/>
            <a:ext cx="1644650" cy="17240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rgbClr val="EAEAEA"/>
              </a:solidFill>
              <a:ea typeface="微软雅黑" panose="020B0503020204020204" pitchFamily="34" charset="-122"/>
            </a:endParaRPr>
          </a:p>
        </p:txBody>
      </p:sp>
      <p:sp>
        <p:nvSpPr>
          <p:cNvPr id="28690" name="Rectangle 18" descr="1148841,106"/>
          <p:cNvSpPr>
            <a:spLocks noChangeArrowheads="1"/>
          </p:cNvSpPr>
          <p:nvPr/>
        </p:nvSpPr>
        <p:spPr bwMode="auto">
          <a:xfrm>
            <a:off x="8170863" y="3892550"/>
            <a:ext cx="2844800" cy="172402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ym typeface="Arial" panose="020B0604020202020204" pitchFamily="34"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29699"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29700"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9701"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9702" name="Text Box 6"/>
          <p:cNvSpPr txBox="1">
            <a:spLocks noChangeArrowheads="1"/>
          </p:cNvSpPr>
          <p:nvPr/>
        </p:nvSpPr>
        <p:spPr bwMode="auto">
          <a:xfrm>
            <a:off x="635000" y="1774825"/>
            <a:ext cx="11047413" cy="1158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29703"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29704"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29705"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6"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7" name="Text Box 11"/>
          <p:cNvSpPr txBox="1">
            <a:spLocks noChangeArrowheads="1"/>
          </p:cNvSpPr>
          <p:nvPr/>
        </p:nvSpPr>
        <p:spPr bwMode="auto">
          <a:xfrm>
            <a:off x="1817688" y="3568700"/>
            <a:ext cx="38925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en-US" sz="1300" b="1">
                <a:solidFill>
                  <a:schemeClr val="bg1"/>
                </a:solidFill>
                <a:latin typeface="微软雅黑" panose="020B0503020204020204" pitchFamily="34" charset="-122"/>
                <a:ea typeface="微软雅黑" panose="020B0503020204020204" pitchFamily="34" charset="-122"/>
              </a:rPr>
              <a:t>ADD YOUR TEXT                             80%</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9708" name="AutoShape 12"/>
          <p:cNvSpPr>
            <a:spLocks noChangeArrowheads="1"/>
          </p:cNvSpPr>
          <p:nvPr/>
        </p:nvSpPr>
        <p:spPr bwMode="auto">
          <a:xfrm>
            <a:off x="1817688" y="4048125"/>
            <a:ext cx="3889375" cy="20320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9" name="AutoShape 13"/>
          <p:cNvSpPr>
            <a:spLocks noChangeArrowheads="1"/>
          </p:cNvSpPr>
          <p:nvPr/>
        </p:nvSpPr>
        <p:spPr bwMode="auto">
          <a:xfrm>
            <a:off x="1820863" y="4048125"/>
            <a:ext cx="2800350" cy="20320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10" name="Text Box 14"/>
          <p:cNvSpPr txBox="1">
            <a:spLocks noChangeArrowheads="1"/>
          </p:cNvSpPr>
          <p:nvPr/>
        </p:nvSpPr>
        <p:spPr bwMode="auto">
          <a:xfrm>
            <a:off x="6624638" y="3568700"/>
            <a:ext cx="38893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en-US" sz="1300" b="1">
                <a:solidFill>
                  <a:schemeClr val="bg1"/>
                </a:solidFill>
                <a:latin typeface="微软雅黑" panose="020B0503020204020204" pitchFamily="34" charset="-122"/>
                <a:ea typeface="微软雅黑" panose="020B0503020204020204" pitchFamily="34" charset="-122"/>
              </a:rPr>
              <a:t>ADD YOUR TEXT                             70%</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9711" name="AutoShape 15"/>
          <p:cNvSpPr>
            <a:spLocks noChangeArrowheads="1"/>
          </p:cNvSpPr>
          <p:nvPr/>
        </p:nvSpPr>
        <p:spPr bwMode="auto">
          <a:xfrm>
            <a:off x="6624638" y="4048125"/>
            <a:ext cx="3889375" cy="20320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12" name="AutoShape 16"/>
          <p:cNvSpPr>
            <a:spLocks noChangeArrowheads="1"/>
          </p:cNvSpPr>
          <p:nvPr/>
        </p:nvSpPr>
        <p:spPr bwMode="auto">
          <a:xfrm>
            <a:off x="6626225" y="4048125"/>
            <a:ext cx="2516188" cy="20320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13" name="Text Box 17"/>
          <p:cNvSpPr txBox="1">
            <a:spLocks noChangeArrowheads="1"/>
          </p:cNvSpPr>
          <p:nvPr/>
        </p:nvSpPr>
        <p:spPr bwMode="auto">
          <a:xfrm>
            <a:off x="1817688" y="4646613"/>
            <a:ext cx="3892550"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en-US" sz="1300" b="1">
                <a:solidFill>
                  <a:schemeClr val="bg1"/>
                </a:solidFill>
                <a:latin typeface="微软雅黑" panose="020B0503020204020204" pitchFamily="34" charset="-122"/>
                <a:ea typeface="微软雅黑" panose="020B0503020204020204" pitchFamily="34" charset="-122"/>
              </a:rPr>
              <a:t>ADD YOUR TEXT                             90%</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9714" name="AutoShape 18"/>
          <p:cNvSpPr>
            <a:spLocks noChangeArrowheads="1"/>
          </p:cNvSpPr>
          <p:nvPr/>
        </p:nvSpPr>
        <p:spPr bwMode="auto">
          <a:xfrm>
            <a:off x="1817688" y="5126038"/>
            <a:ext cx="3889375" cy="20320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15" name="AutoShape 19"/>
          <p:cNvSpPr>
            <a:spLocks noChangeArrowheads="1"/>
          </p:cNvSpPr>
          <p:nvPr/>
        </p:nvSpPr>
        <p:spPr bwMode="auto">
          <a:xfrm>
            <a:off x="1820863" y="5126038"/>
            <a:ext cx="3298825" cy="20320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16" name="Text Box 20"/>
          <p:cNvSpPr txBox="1">
            <a:spLocks noChangeArrowheads="1"/>
          </p:cNvSpPr>
          <p:nvPr/>
        </p:nvSpPr>
        <p:spPr bwMode="auto">
          <a:xfrm>
            <a:off x="6624638" y="4646613"/>
            <a:ext cx="388937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en-US" sz="1300" b="1">
                <a:solidFill>
                  <a:schemeClr val="bg1"/>
                </a:solidFill>
                <a:latin typeface="微软雅黑" panose="020B0503020204020204" pitchFamily="34" charset="-122"/>
                <a:ea typeface="微软雅黑" panose="020B0503020204020204" pitchFamily="34" charset="-122"/>
              </a:rPr>
              <a:t>ADD YOUR TEXT                             30%</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9717" name="AutoShape 21"/>
          <p:cNvSpPr>
            <a:spLocks noChangeArrowheads="1"/>
          </p:cNvSpPr>
          <p:nvPr/>
        </p:nvSpPr>
        <p:spPr bwMode="auto">
          <a:xfrm>
            <a:off x="6624638" y="5126038"/>
            <a:ext cx="3889375" cy="20320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18" name="AutoShape 22"/>
          <p:cNvSpPr>
            <a:spLocks noChangeArrowheads="1"/>
          </p:cNvSpPr>
          <p:nvPr/>
        </p:nvSpPr>
        <p:spPr bwMode="auto">
          <a:xfrm>
            <a:off x="6624638" y="5126038"/>
            <a:ext cx="1427162" cy="20320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072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0724"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0725"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0726" name="Text Box 6"/>
          <p:cNvSpPr txBox="1">
            <a:spLocks noChangeArrowheads="1"/>
          </p:cNvSpPr>
          <p:nvPr/>
        </p:nvSpPr>
        <p:spPr bwMode="auto">
          <a:xfrm>
            <a:off x="1673225" y="1841500"/>
            <a:ext cx="10210800" cy="8540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30727"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0728"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30729"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30"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31" name="图文框 255"/>
          <p:cNvSpPr/>
          <p:nvPr/>
        </p:nvSpPr>
        <p:spPr bwMode="auto">
          <a:xfrm>
            <a:off x="635000" y="1841500"/>
            <a:ext cx="854075" cy="854075"/>
          </a:xfrm>
          <a:custGeom>
            <a:avLst/>
            <a:gdLst>
              <a:gd name="T0" fmla="*/ 0 w 1905000"/>
              <a:gd name="T1" fmla="*/ 0 h 1905000"/>
              <a:gd name="T2" fmla="*/ 1905000 w 1905000"/>
              <a:gd name="T3" fmla="*/ 0 h 1905000"/>
              <a:gd name="T4" fmla="*/ 1905000 w 1905000"/>
              <a:gd name="T5" fmla="*/ 1905000 h 1905000"/>
              <a:gd name="T6" fmla="*/ 0 w 1905000"/>
              <a:gd name="T7" fmla="*/ 1905000 h 1905000"/>
              <a:gd name="T8" fmla="*/ 0 w 1905000"/>
              <a:gd name="T9" fmla="*/ 0 h 1905000"/>
              <a:gd name="T10" fmla="*/ 238125 w 1905000"/>
              <a:gd name="T11" fmla="*/ 238125 h 1905000"/>
              <a:gd name="T12" fmla="*/ 238125 w 1905000"/>
              <a:gd name="T13" fmla="*/ 1666875 h 1905000"/>
              <a:gd name="T14" fmla="*/ 1666875 w 1905000"/>
              <a:gd name="T15" fmla="*/ 1666875 h 1905000"/>
              <a:gd name="T16" fmla="*/ 1666875 w 1905000"/>
              <a:gd name="T17" fmla="*/ 238125 h 1905000"/>
              <a:gd name="T18" fmla="*/ 238125 w 1905000"/>
              <a:gd name="T19" fmla="*/ 238125 h 1905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5000" h="1905000">
                <a:moveTo>
                  <a:pt x="0" y="0"/>
                </a:moveTo>
                <a:lnTo>
                  <a:pt x="1905000" y="0"/>
                </a:lnTo>
                <a:lnTo>
                  <a:pt x="1905000" y="1905000"/>
                </a:lnTo>
                <a:lnTo>
                  <a:pt x="0" y="1905000"/>
                </a:lnTo>
                <a:lnTo>
                  <a:pt x="0" y="0"/>
                </a:lnTo>
                <a:close/>
                <a:moveTo>
                  <a:pt x="238125" y="238125"/>
                </a:moveTo>
                <a:lnTo>
                  <a:pt x="238125" y="1666875"/>
                </a:lnTo>
                <a:lnTo>
                  <a:pt x="1666875" y="1666875"/>
                </a:lnTo>
                <a:lnTo>
                  <a:pt x="1666875" y="238125"/>
                </a:lnTo>
                <a:lnTo>
                  <a:pt x="238125" y="238125"/>
                </a:ln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32" name="Text Box 12"/>
          <p:cNvSpPr txBox="1">
            <a:spLocks noChangeArrowheads="1"/>
          </p:cNvSpPr>
          <p:nvPr/>
        </p:nvSpPr>
        <p:spPr bwMode="auto">
          <a:xfrm>
            <a:off x="1673225" y="2900363"/>
            <a:ext cx="10210800" cy="8524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30733" name="图文框 255"/>
          <p:cNvSpPr/>
          <p:nvPr/>
        </p:nvSpPr>
        <p:spPr bwMode="auto">
          <a:xfrm>
            <a:off x="635000" y="2900363"/>
            <a:ext cx="854075" cy="852487"/>
          </a:xfrm>
          <a:custGeom>
            <a:avLst/>
            <a:gdLst>
              <a:gd name="T0" fmla="*/ 0 w 1905000"/>
              <a:gd name="T1" fmla="*/ 0 h 1905000"/>
              <a:gd name="T2" fmla="*/ 1905000 w 1905000"/>
              <a:gd name="T3" fmla="*/ 0 h 1905000"/>
              <a:gd name="T4" fmla="*/ 1905000 w 1905000"/>
              <a:gd name="T5" fmla="*/ 1905000 h 1905000"/>
              <a:gd name="T6" fmla="*/ 0 w 1905000"/>
              <a:gd name="T7" fmla="*/ 1905000 h 1905000"/>
              <a:gd name="T8" fmla="*/ 0 w 1905000"/>
              <a:gd name="T9" fmla="*/ 0 h 1905000"/>
              <a:gd name="T10" fmla="*/ 238125 w 1905000"/>
              <a:gd name="T11" fmla="*/ 238125 h 1905000"/>
              <a:gd name="T12" fmla="*/ 238125 w 1905000"/>
              <a:gd name="T13" fmla="*/ 1666875 h 1905000"/>
              <a:gd name="T14" fmla="*/ 1666875 w 1905000"/>
              <a:gd name="T15" fmla="*/ 1666875 h 1905000"/>
              <a:gd name="T16" fmla="*/ 1666875 w 1905000"/>
              <a:gd name="T17" fmla="*/ 238125 h 1905000"/>
              <a:gd name="T18" fmla="*/ 238125 w 1905000"/>
              <a:gd name="T19" fmla="*/ 238125 h 1905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5000" h="1905000">
                <a:moveTo>
                  <a:pt x="0" y="0"/>
                </a:moveTo>
                <a:lnTo>
                  <a:pt x="1905000" y="0"/>
                </a:lnTo>
                <a:lnTo>
                  <a:pt x="1905000" y="1905000"/>
                </a:lnTo>
                <a:lnTo>
                  <a:pt x="0" y="1905000"/>
                </a:lnTo>
                <a:lnTo>
                  <a:pt x="0" y="0"/>
                </a:lnTo>
                <a:close/>
                <a:moveTo>
                  <a:pt x="238125" y="238125"/>
                </a:moveTo>
                <a:lnTo>
                  <a:pt x="238125" y="1666875"/>
                </a:lnTo>
                <a:lnTo>
                  <a:pt x="1666875" y="1666875"/>
                </a:lnTo>
                <a:lnTo>
                  <a:pt x="1666875" y="238125"/>
                </a:lnTo>
                <a:lnTo>
                  <a:pt x="238125" y="238125"/>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34" name="Text Box 14"/>
          <p:cNvSpPr txBox="1">
            <a:spLocks noChangeArrowheads="1"/>
          </p:cNvSpPr>
          <p:nvPr/>
        </p:nvSpPr>
        <p:spPr bwMode="auto">
          <a:xfrm>
            <a:off x="1673225" y="3957638"/>
            <a:ext cx="10210800" cy="85407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30735" name="图文框 255"/>
          <p:cNvSpPr/>
          <p:nvPr/>
        </p:nvSpPr>
        <p:spPr bwMode="auto">
          <a:xfrm>
            <a:off x="635000" y="3957638"/>
            <a:ext cx="854075" cy="854075"/>
          </a:xfrm>
          <a:custGeom>
            <a:avLst/>
            <a:gdLst>
              <a:gd name="T0" fmla="*/ 0 w 1905000"/>
              <a:gd name="T1" fmla="*/ 0 h 1905000"/>
              <a:gd name="T2" fmla="*/ 1905000 w 1905000"/>
              <a:gd name="T3" fmla="*/ 0 h 1905000"/>
              <a:gd name="T4" fmla="*/ 1905000 w 1905000"/>
              <a:gd name="T5" fmla="*/ 1905000 h 1905000"/>
              <a:gd name="T6" fmla="*/ 0 w 1905000"/>
              <a:gd name="T7" fmla="*/ 1905000 h 1905000"/>
              <a:gd name="T8" fmla="*/ 0 w 1905000"/>
              <a:gd name="T9" fmla="*/ 0 h 1905000"/>
              <a:gd name="T10" fmla="*/ 238125 w 1905000"/>
              <a:gd name="T11" fmla="*/ 238125 h 1905000"/>
              <a:gd name="T12" fmla="*/ 238125 w 1905000"/>
              <a:gd name="T13" fmla="*/ 1666875 h 1905000"/>
              <a:gd name="T14" fmla="*/ 1666875 w 1905000"/>
              <a:gd name="T15" fmla="*/ 1666875 h 1905000"/>
              <a:gd name="T16" fmla="*/ 1666875 w 1905000"/>
              <a:gd name="T17" fmla="*/ 238125 h 1905000"/>
              <a:gd name="T18" fmla="*/ 238125 w 1905000"/>
              <a:gd name="T19" fmla="*/ 238125 h 1905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5000" h="1905000">
                <a:moveTo>
                  <a:pt x="0" y="0"/>
                </a:moveTo>
                <a:lnTo>
                  <a:pt x="1905000" y="0"/>
                </a:lnTo>
                <a:lnTo>
                  <a:pt x="1905000" y="1905000"/>
                </a:lnTo>
                <a:lnTo>
                  <a:pt x="0" y="1905000"/>
                </a:lnTo>
                <a:lnTo>
                  <a:pt x="0" y="0"/>
                </a:lnTo>
                <a:close/>
                <a:moveTo>
                  <a:pt x="238125" y="238125"/>
                </a:moveTo>
                <a:lnTo>
                  <a:pt x="238125" y="1666875"/>
                </a:lnTo>
                <a:lnTo>
                  <a:pt x="1666875" y="1666875"/>
                </a:lnTo>
                <a:lnTo>
                  <a:pt x="1666875" y="238125"/>
                </a:lnTo>
                <a:lnTo>
                  <a:pt x="238125" y="238125"/>
                </a:ln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36" name="Text Box 16"/>
          <p:cNvSpPr txBox="1">
            <a:spLocks noChangeArrowheads="1"/>
          </p:cNvSpPr>
          <p:nvPr/>
        </p:nvSpPr>
        <p:spPr bwMode="auto">
          <a:xfrm>
            <a:off x="1673225" y="5016500"/>
            <a:ext cx="10210800" cy="8524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30737" name="图文框 255"/>
          <p:cNvSpPr/>
          <p:nvPr/>
        </p:nvSpPr>
        <p:spPr bwMode="auto">
          <a:xfrm>
            <a:off x="635000" y="5016500"/>
            <a:ext cx="854075" cy="852488"/>
          </a:xfrm>
          <a:custGeom>
            <a:avLst/>
            <a:gdLst>
              <a:gd name="T0" fmla="*/ 0 w 1905000"/>
              <a:gd name="T1" fmla="*/ 0 h 1905000"/>
              <a:gd name="T2" fmla="*/ 1905000 w 1905000"/>
              <a:gd name="T3" fmla="*/ 0 h 1905000"/>
              <a:gd name="T4" fmla="*/ 1905000 w 1905000"/>
              <a:gd name="T5" fmla="*/ 1905000 h 1905000"/>
              <a:gd name="T6" fmla="*/ 0 w 1905000"/>
              <a:gd name="T7" fmla="*/ 1905000 h 1905000"/>
              <a:gd name="T8" fmla="*/ 0 w 1905000"/>
              <a:gd name="T9" fmla="*/ 0 h 1905000"/>
              <a:gd name="T10" fmla="*/ 238125 w 1905000"/>
              <a:gd name="T11" fmla="*/ 238125 h 1905000"/>
              <a:gd name="T12" fmla="*/ 238125 w 1905000"/>
              <a:gd name="T13" fmla="*/ 1666875 h 1905000"/>
              <a:gd name="T14" fmla="*/ 1666875 w 1905000"/>
              <a:gd name="T15" fmla="*/ 1666875 h 1905000"/>
              <a:gd name="T16" fmla="*/ 1666875 w 1905000"/>
              <a:gd name="T17" fmla="*/ 238125 h 1905000"/>
              <a:gd name="T18" fmla="*/ 238125 w 1905000"/>
              <a:gd name="T19" fmla="*/ 238125 h 1905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5000" h="1905000">
                <a:moveTo>
                  <a:pt x="0" y="0"/>
                </a:moveTo>
                <a:lnTo>
                  <a:pt x="1905000" y="0"/>
                </a:lnTo>
                <a:lnTo>
                  <a:pt x="1905000" y="1905000"/>
                </a:lnTo>
                <a:lnTo>
                  <a:pt x="0" y="1905000"/>
                </a:lnTo>
                <a:lnTo>
                  <a:pt x="0" y="0"/>
                </a:lnTo>
                <a:close/>
                <a:moveTo>
                  <a:pt x="238125" y="238125"/>
                </a:moveTo>
                <a:lnTo>
                  <a:pt x="238125" y="1666875"/>
                </a:lnTo>
                <a:lnTo>
                  <a:pt x="1666875" y="1666875"/>
                </a:lnTo>
                <a:lnTo>
                  <a:pt x="1666875" y="238125"/>
                </a:lnTo>
                <a:lnTo>
                  <a:pt x="238125" y="238125"/>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174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1748"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1749"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1750"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1751"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31752"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3"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4" name="Oval 10"/>
          <p:cNvSpPr>
            <a:spLocks noChangeArrowheads="1"/>
          </p:cNvSpPr>
          <p:nvPr/>
        </p:nvSpPr>
        <p:spPr bwMode="auto">
          <a:xfrm>
            <a:off x="5091113" y="2801938"/>
            <a:ext cx="1978025" cy="1978025"/>
          </a:xfrm>
          <a:prstGeom prst="ellipse">
            <a:avLst/>
          </a:prstGeom>
          <a:noFill/>
          <a:ln w="9525" cap="flat" cmpd="sng">
            <a:solidFill>
              <a:schemeClr val="bg1"/>
            </a:solidFill>
            <a:round/>
          </a:ln>
          <a:effectLst/>
          <a:extLst>
            <a:ext uri="{909E8E84-426E-40DD-AFC4-6F175D3DCCD1}">
              <a14:hiddenFill xmlns:a14="http://schemas.microsoft.com/office/drawing/2010/main">
                <a:solidFill>
                  <a:srgbClr val="BBE0E3">
                    <a:alpha val="60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5" name="Oval 11"/>
          <p:cNvSpPr>
            <a:spLocks noChangeArrowheads="1"/>
          </p:cNvSpPr>
          <p:nvPr/>
        </p:nvSpPr>
        <p:spPr bwMode="auto">
          <a:xfrm>
            <a:off x="6432550" y="2801938"/>
            <a:ext cx="430213" cy="427037"/>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6" name="Oval 12"/>
          <p:cNvSpPr>
            <a:spLocks noChangeArrowheads="1"/>
          </p:cNvSpPr>
          <p:nvPr/>
        </p:nvSpPr>
        <p:spPr bwMode="auto">
          <a:xfrm>
            <a:off x="6823075" y="3586163"/>
            <a:ext cx="427038" cy="427037"/>
          </a:xfrm>
          <a:prstGeom prst="ellipse">
            <a:avLst/>
          </a:prstGeom>
          <a:solidFill>
            <a:schemeClr val="bg1">
              <a:alpha val="93999"/>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7" name="Oval 13"/>
          <p:cNvSpPr>
            <a:spLocks noChangeArrowheads="1"/>
          </p:cNvSpPr>
          <p:nvPr/>
        </p:nvSpPr>
        <p:spPr bwMode="auto">
          <a:xfrm>
            <a:off x="6480175" y="4356100"/>
            <a:ext cx="427038" cy="42862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8" name="Oval 14"/>
          <p:cNvSpPr>
            <a:spLocks noChangeArrowheads="1"/>
          </p:cNvSpPr>
          <p:nvPr/>
        </p:nvSpPr>
        <p:spPr bwMode="auto">
          <a:xfrm>
            <a:off x="5265738" y="4416425"/>
            <a:ext cx="430212" cy="430213"/>
          </a:xfrm>
          <a:prstGeom prst="ellipse">
            <a:avLst/>
          </a:prstGeom>
          <a:solidFill>
            <a:schemeClr val="bg1">
              <a:alpha val="93999"/>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59" name="Oval 15"/>
          <p:cNvSpPr>
            <a:spLocks noChangeArrowheads="1"/>
          </p:cNvSpPr>
          <p:nvPr/>
        </p:nvSpPr>
        <p:spPr bwMode="auto">
          <a:xfrm>
            <a:off x="4875213" y="3611563"/>
            <a:ext cx="431800" cy="428625"/>
          </a:xfrm>
          <a:prstGeom prst="ellipse">
            <a:avLst/>
          </a:prstGeom>
          <a:solidFill>
            <a:schemeClr val="bg1">
              <a:alpha val="93999"/>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60" name="Oval 16"/>
          <p:cNvSpPr>
            <a:spLocks noChangeArrowheads="1"/>
          </p:cNvSpPr>
          <p:nvPr/>
        </p:nvSpPr>
        <p:spPr bwMode="auto">
          <a:xfrm>
            <a:off x="5224463" y="2827338"/>
            <a:ext cx="430212" cy="42862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61" name="Text Box 17"/>
          <p:cNvSpPr txBox="1">
            <a:spLocks noChangeArrowheads="1"/>
          </p:cNvSpPr>
          <p:nvPr/>
        </p:nvSpPr>
        <p:spPr bwMode="auto">
          <a:xfrm>
            <a:off x="7205663" y="2565400"/>
            <a:ext cx="35115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1762" name="Text Box 18"/>
          <p:cNvSpPr txBox="1">
            <a:spLocks noChangeArrowheads="1"/>
          </p:cNvSpPr>
          <p:nvPr/>
        </p:nvSpPr>
        <p:spPr bwMode="auto">
          <a:xfrm>
            <a:off x="7205663" y="3540125"/>
            <a:ext cx="35115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1763" name="Text Box 19"/>
          <p:cNvSpPr txBox="1">
            <a:spLocks noChangeArrowheads="1"/>
          </p:cNvSpPr>
          <p:nvPr/>
        </p:nvSpPr>
        <p:spPr bwMode="auto">
          <a:xfrm>
            <a:off x="7205663" y="4637088"/>
            <a:ext cx="35115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1764" name="Text Box 20"/>
          <p:cNvSpPr txBox="1">
            <a:spLocks noChangeArrowheads="1"/>
          </p:cNvSpPr>
          <p:nvPr/>
        </p:nvSpPr>
        <p:spPr bwMode="auto">
          <a:xfrm>
            <a:off x="1557338" y="4637088"/>
            <a:ext cx="3508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1765" name="Text Box 21"/>
          <p:cNvSpPr txBox="1">
            <a:spLocks noChangeArrowheads="1"/>
          </p:cNvSpPr>
          <p:nvPr/>
        </p:nvSpPr>
        <p:spPr bwMode="auto">
          <a:xfrm>
            <a:off x="1557338" y="3581400"/>
            <a:ext cx="35083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1766" name="Text Box 22"/>
          <p:cNvSpPr txBox="1">
            <a:spLocks noChangeArrowheads="1"/>
          </p:cNvSpPr>
          <p:nvPr/>
        </p:nvSpPr>
        <p:spPr bwMode="auto">
          <a:xfrm>
            <a:off x="1557338" y="2649538"/>
            <a:ext cx="3508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2771"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2772" name="Text Box 4"/>
          <p:cNvSpPr txBox="1">
            <a:spLocks noChangeArrowheads="1"/>
          </p:cNvSpPr>
          <p:nvPr/>
        </p:nvSpPr>
        <p:spPr bwMode="auto">
          <a:xfrm>
            <a:off x="4224338" y="1076325"/>
            <a:ext cx="4035425" cy="332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a:r>
              <a:rPr lang="zh-CN" altLang="en-US" sz="10600" b="1">
                <a:solidFill>
                  <a:schemeClr val="bg1"/>
                </a:solidFill>
                <a:latin typeface="微软雅黑" panose="020B0503020204020204" pitchFamily="34" charset="-122"/>
                <a:ea typeface="微软雅黑" panose="020B0503020204020204" pitchFamily="34" charset="-122"/>
              </a:rPr>
              <a:t>PART</a:t>
            </a:r>
            <a:endParaRPr lang="zh-CN" altLang="en-US" sz="10600" b="1">
              <a:solidFill>
                <a:schemeClr val="bg1"/>
              </a:solidFill>
              <a:latin typeface="微软雅黑" panose="020B0503020204020204" pitchFamily="34" charset="-122"/>
              <a:ea typeface="微软雅黑" panose="020B0503020204020204" pitchFamily="34" charset="-122"/>
            </a:endParaRPr>
          </a:p>
          <a:p>
            <a:pPr algn="dist"/>
            <a:r>
              <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SIX</a:t>
            </a:r>
            <a:endParaRPr lang="zh-CN" altLang="en-US"/>
          </a:p>
        </p:txBody>
      </p:sp>
      <p:sp>
        <p:nvSpPr>
          <p:cNvPr id="32773" name="正方形 61"/>
          <p:cNvSpPr>
            <a:spLocks noChangeArrowheads="1"/>
          </p:cNvSpPr>
          <p:nvPr/>
        </p:nvSpPr>
        <p:spPr bwMode="auto">
          <a:xfrm>
            <a:off x="2778125" y="4724400"/>
            <a:ext cx="6927850" cy="75723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solidFill>
                  <a:schemeClr val="bg1"/>
                </a:solidFill>
                <a:latin typeface="微软雅黑" panose="020B0503020204020204" pitchFamily="34" charset="-122"/>
                <a:ea typeface="微软雅黑" panose="020B0503020204020204" pitchFamily="34" charset="-122"/>
              </a:rPr>
              <a:t>ADD YOUR TEXT</a:t>
            </a:r>
            <a:endParaRPr lang="zh-CN" altLang="zh-CN"/>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3795"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3796"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3797"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3798"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3799"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33800"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01"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02" name="椭圆 1"/>
          <p:cNvSpPr>
            <a:spLocks noChangeArrowheads="1"/>
          </p:cNvSpPr>
          <p:nvPr/>
        </p:nvSpPr>
        <p:spPr bwMode="auto">
          <a:xfrm>
            <a:off x="635000" y="1684338"/>
            <a:ext cx="865188" cy="8667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03" name="椭圆 2"/>
          <p:cNvSpPr>
            <a:spLocks noChangeArrowheads="1"/>
          </p:cNvSpPr>
          <p:nvPr/>
        </p:nvSpPr>
        <p:spPr bwMode="auto">
          <a:xfrm>
            <a:off x="635000" y="2782888"/>
            <a:ext cx="865188" cy="86677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04" name="椭圆 3"/>
          <p:cNvSpPr>
            <a:spLocks noChangeArrowheads="1"/>
          </p:cNvSpPr>
          <p:nvPr/>
        </p:nvSpPr>
        <p:spPr bwMode="auto">
          <a:xfrm>
            <a:off x="635000" y="3883025"/>
            <a:ext cx="865188" cy="865188"/>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05" name="椭圆 4"/>
          <p:cNvSpPr>
            <a:spLocks noChangeArrowheads="1"/>
          </p:cNvSpPr>
          <p:nvPr/>
        </p:nvSpPr>
        <p:spPr bwMode="auto">
          <a:xfrm>
            <a:off x="635000" y="4981575"/>
            <a:ext cx="865188" cy="86677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nchor="ctr"/>
          <a:lstStyle/>
          <a:p>
            <a:pPr algn="ctr"/>
            <a:r>
              <a:rPr lang="zh-CN" altLang="en-US" sz="1000" b="1">
                <a:latin typeface="微软雅黑" panose="020B0503020204020204" pitchFamily="34" charset="-122"/>
                <a:ea typeface="微软雅黑" panose="020B0503020204020204" pitchFamily="34" charset="-122"/>
                <a:sym typeface="微软雅黑" panose="020B0503020204020204" pitchFamily="34" charset="-122"/>
              </a:rPr>
              <a:t>TEXT</a:t>
            </a:r>
            <a:endParaRPr lang="zh-CN" altLang="en-US" sz="1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06" name="AutoShape 14"/>
          <p:cNvSpPr>
            <a:spLocks noChangeArrowheads="1"/>
          </p:cNvSpPr>
          <p:nvPr/>
        </p:nvSpPr>
        <p:spPr bwMode="auto">
          <a:xfrm>
            <a:off x="1743075" y="2332038"/>
            <a:ext cx="439738" cy="754062"/>
          </a:xfrm>
          <a:prstGeom prst="curvedLeftArrow">
            <a:avLst>
              <a:gd name="adj1" fmla="val 34296"/>
              <a:gd name="adj2" fmla="val 68592"/>
              <a:gd name="adj3" fmla="val 3333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07" name="AutoShape 15"/>
          <p:cNvSpPr>
            <a:spLocks noChangeArrowheads="1"/>
          </p:cNvSpPr>
          <p:nvPr/>
        </p:nvSpPr>
        <p:spPr bwMode="auto">
          <a:xfrm>
            <a:off x="1743075" y="3459163"/>
            <a:ext cx="439738" cy="754062"/>
          </a:xfrm>
          <a:prstGeom prst="curvedLeftArrow">
            <a:avLst>
              <a:gd name="adj1" fmla="val 34296"/>
              <a:gd name="adj2" fmla="val 68592"/>
              <a:gd name="adj3" fmla="val 33333"/>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08" name="AutoShape 16"/>
          <p:cNvSpPr>
            <a:spLocks noChangeArrowheads="1"/>
          </p:cNvSpPr>
          <p:nvPr/>
        </p:nvSpPr>
        <p:spPr bwMode="auto">
          <a:xfrm>
            <a:off x="1743075" y="4586288"/>
            <a:ext cx="439738" cy="754062"/>
          </a:xfrm>
          <a:prstGeom prst="curvedLeftArrow">
            <a:avLst>
              <a:gd name="adj1" fmla="val 34296"/>
              <a:gd name="adj2" fmla="val 68592"/>
              <a:gd name="adj3" fmla="val 3333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09" name="棒 446"/>
          <p:cNvSpPr>
            <a:spLocks noChangeArrowheads="1"/>
          </p:cNvSpPr>
          <p:nvPr/>
        </p:nvSpPr>
        <p:spPr bwMode="auto">
          <a:xfrm>
            <a:off x="2474913" y="2560638"/>
            <a:ext cx="7448550" cy="233362"/>
          </a:xfrm>
          <a:prstGeom prst="roundRect">
            <a:avLst>
              <a:gd name="adj" fmla="val 50000"/>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3810" name="棒 446"/>
          <p:cNvSpPr>
            <a:spLocks noChangeArrowheads="1"/>
          </p:cNvSpPr>
          <p:nvPr/>
        </p:nvSpPr>
        <p:spPr bwMode="auto">
          <a:xfrm>
            <a:off x="2474913" y="3671888"/>
            <a:ext cx="7448550" cy="231775"/>
          </a:xfrm>
          <a:prstGeom prst="roundRect">
            <a:avLst>
              <a:gd name="adj" fmla="val 50000"/>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811" name="棒 446"/>
          <p:cNvSpPr>
            <a:spLocks noChangeArrowheads="1"/>
          </p:cNvSpPr>
          <p:nvPr/>
        </p:nvSpPr>
        <p:spPr bwMode="auto">
          <a:xfrm>
            <a:off x="2474913" y="4781550"/>
            <a:ext cx="7448550" cy="233363"/>
          </a:xfrm>
          <a:prstGeom prst="roundRect">
            <a:avLst>
              <a:gd name="adj" fmla="val 50000"/>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614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6148" name="Text Box 4"/>
          <p:cNvSpPr txBox="1">
            <a:spLocks noChangeArrowheads="1"/>
          </p:cNvSpPr>
          <p:nvPr/>
        </p:nvSpPr>
        <p:spPr bwMode="auto">
          <a:xfrm>
            <a:off x="4224338" y="1076325"/>
            <a:ext cx="4035425" cy="332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a:r>
              <a:rPr lang="zh-CN" altLang="en-US" sz="10600" b="1">
                <a:solidFill>
                  <a:schemeClr val="bg1"/>
                </a:solidFill>
                <a:latin typeface="微软雅黑" panose="020B0503020204020204" pitchFamily="34" charset="-122"/>
                <a:ea typeface="微软雅黑" panose="020B0503020204020204" pitchFamily="34" charset="-122"/>
              </a:rPr>
              <a:t>PART</a:t>
            </a:r>
            <a:endParaRPr lang="zh-CN" altLang="en-US" sz="10600" b="1">
              <a:solidFill>
                <a:schemeClr val="bg1"/>
              </a:solidFill>
              <a:latin typeface="微软雅黑" panose="020B0503020204020204" pitchFamily="34" charset="-122"/>
              <a:ea typeface="微软雅黑" panose="020B0503020204020204" pitchFamily="34" charset="-122"/>
            </a:endParaRPr>
          </a:p>
          <a:p>
            <a:pPr algn="dist"/>
            <a:r>
              <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9" name="正方形 61"/>
          <p:cNvSpPr>
            <a:spLocks noChangeArrowheads="1"/>
          </p:cNvSpPr>
          <p:nvPr/>
        </p:nvSpPr>
        <p:spPr bwMode="auto">
          <a:xfrm>
            <a:off x="2778125" y="4724400"/>
            <a:ext cx="6927850" cy="75723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solidFill>
                  <a:schemeClr val="bg1"/>
                </a:solidFill>
                <a:latin typeface="微软雅黑" panose="020B0503020204020204" pitchFamily="34" charset="-122"/>
                <a:ea typeface="微软雅黑" panose="020B0503020204020204" pitchFamily="34" charset="-122"/>
              </a:rPr>
              <a:t>ADD YOUR TEXT</a:t>
            </a:r>
            <a:endParaRPr lang="zh-CN" altLang="zh-C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4819"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4820"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4821"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4822"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4823"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34824"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4825"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4826" name="单波形 834"/>
          <p:cNvSpPr>
            <a:spLocks noChangeArrowheads="1"/>
          </p:cNvSpPr>
          <p:nvPr/>
        </p:nvSpPr>
        <p:spPr bwMode="auto">
          <a:xfrm>
            <a:off x="3594100" y="2009775"/>
            <a:ext cx="2563813" cy="1905000"/>
          </a:xfrm>
          <a:prstGeom prst="wave">
            <a:avLst>
              <a:gd name="adj1" fmla="val 6931"/>
              <a:gd name="adj2" fmla="val 0"/>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8800" b="1">
                <a:solidFill>
                  <a:schemeClr val="bg1"/>
                </a:solidFill>
                <a:latin typeface="微软雅黑" panose="020B0503020204020204" pitchFamily="34" charset="-122"/>
                <a:ea typeface="微软雅黑" panose="020B0503020204020204" pitchFamily="34" charset="-122"/>
              </a:rPr>
              <a:t>s</a:t>
            </a:r>
            <a:endParaRPr lang="zh-CN" altLang="en-US" sz="8800" b="1">
              <a:solidFill>
                <a:schemeClr val="bg1"/>
              </a:solidFill>
              <a:latin typeface="微软雅黑" panose="020B0503020204020204" pitchFamily="34" charset="-122"/>
              <a:ea typeface="微软雅黑" panose="020B0503020204020204" pitchFamily="34" charset="-122"/>
            </a:endParaRPr>
          </a:p>
        </p:txBody>
      </p:sp>
      <p:sp>
        <p:nvSpPr>
          <p:cNvPr id="34827" name="单波形 834"/>
          <p:cNvSpPr>
            <a:spLocks noChangeArrowheads="1"/>
          </p:cNvSpPr>
          <p:nvPr/>
        </p:nvSpPr>
        <p:spPr bwMode="auto">
          <a:xfrm>
            <a:off x="6256338" y="2009775"/>
            <a:ext cx="2563812" cy="1905000"/>
          </a:xfrm>
          <a:prstGeom prst="wave">
            <a:avLst>
              <a:gd name="adj1" fmla="val 6931"/>
              <a:gd name="adj2" fmla="val 0"/>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8800" b="1">
                <a:latin typeface="微软雅黑" panose="020B0503020204020204" pitchFamily="34" charset="-122"/>
                <a:ea typeface="微软雅黑" panose="020B0503020204020204" pitchFamily="34" charset="-122"/>
              </a:rPr>
              <a:t>w</a:t>
            </a:r>
            <a:endParaRPr lang="zh-CN" altLang="en-US" sz="8800" b="1">
              <a:latin typeface="微软雅黑" panose="020B0503020204020204" pitchFamily="34" charset="-122"/>
              <a:ea typeface="微软雅黑" panose="020B0503020204020204" pitchFamily="34" charset="-122"/>
            </a:endParaRPr>
          </a:p>
        </p:txBody>
      </p:sp>
      <p:sp>
        <p:nvSpPr>
          <p:cNvPr id="34828" name="单波形 834"/>
          <p:cNvSpPr>
            <a:spLocks noChangeArrowheads="1"/>
          </p:cNvSpPr>
          <p:nvPr/>
        </p:nvSpPr>
        <p:spPr bwMode="auto">
          <a:xfrm>
            <a:off x="3594100" y="3759200"/>
            <a:ext cx="2563813" cy="1905000"/>
          </a:xfrm>
          <a:prstGeom prst="wave">
            <a:avLst>
              <a:gd name="adj1" fmla="val 6931"/>
              <a:gd name="adj2" fmla="val 0"/>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8800" b="1">
                <a:latin typeface="微软雅黑" panose="020B0503020204020204" pitchFamily="34" charset="-122"/>
                <a:ea typeface="微软雅黑" panose="020B0503020204020204" pitchFamily="34" charset="-122"/>
              </a:rPr>
              <a:t>o</a:t>
            </a:r>
            <a:endParaRPr lang="zh-CN" altLang="en-US" sz="8800" b="1">
              <a:latin typeface="微软雅黑" panose="020B0503020204020204" pitchFamily="34" charset="-122"/>
              <a:ea typeface="微软雅黑" panose="020B0503020204020204" pitchFamily="34" charset="-122"/>
            </a:endParaRPr>
          </a:p>
        </p:txBody>
      </p:sp>
      <p:sp>
        <p:nvSpPr>
          <p:cNvPr id="34829" name="单波形 834"/>
          <p:cNvSpPr>
            <a:spLocks noChangeArrowheads="1"/>
          </p:cNvSpPr>
          <p:nvPr/>
        </p:nvSpPr>
        <p:spPr bwMode="auto">
          <a:xfrm>
            <a:off x="6262688" y="3759200"/>
            <a:ext cx="2563812" cy="1905000"/>
          </a:xfrm>
          <a:prstGeom prst="wave">
            <a:avLst>
              <a:gd name="adj1" fmla="val 6931"/>
              <a:gd name="adj2" fmla="val 0"/>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8800" b="1">
                <a:solidFill>
                  <a:schemeClr val="bg1"/>
                </a:solidFill>
                <a:latin typeface="微软雅黑" panose="020B0503020204020204" pitchFamily="34" charset="-122"/>
                <a:ea typeface="微软雅黑" panose="020B0503020204020204" pitchFamily="34" charset="-122"/>
              </a:rPr>
              <a:t>t</a:t>
            </a:r>
            <a:endParaRPr lang="zh-CN" altLang="en-US" sz="8800" b="1">
              <a:solidFill>
                <a:schemeClr val="bg1"/>
              </a:solidFill>
              <a:latin typeface="微软雅黑" panose="020B0503020204020204" pitchFamily="34" charset="-122"/>
              <a:ea typeface="微软雅黑" panose="020B0503020204020204" pitchFamily="34" charset="-122"/>
            </a:endParaRPr>
          </a:p>
        </p:txBody>
      </p:sp>
      <p:sp>
        <p:nvSpPr>
          <p:cNvPr id="34830" name="Text Box 14"/>
          <p:cNvSpPr txBox="1">
            <a:spLocks noChangeArrowheads="1"/>
          </p:cNvSpPr>
          <p:nvPr/>
        </p:nvSpPr>
        <p:spPr bwMode="auto">
          <a:xfrm>
            <a:off x="719138" y="2159000"/>
            <a:ext cx="1673225"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400" b="1">
                <a:solidFill>
                  <a:schemeClr val="bg1"/>
                </a:solidFill>
                <a:latin typeface="微软雅黑" panose="020B0503020204020204" pitchFamily="34" charset="-122"/>
                <a:ea typeface="微软雅黑" panose="020B0503020204020204" pitchFamily="34" charset="-122"/>
              </a:rPr>
              <a:t>ADD YOUR TEXT</a:t>
            </a:r>
            <a:endParaRPr lang="zh-CN" altLang="zh-CN" sz="1400" b="1">
              <a:solidFill>
                <a:schemeClr val="bg1"/>
              </a:solidFill>
              <a:latin typeface="微软雅黑" panose="020B0503020204020204" pitchFamily="34" charset="-122"/>
              <a:ea typeface="微软雅黑" panose="020B0503020204020204" pitchFamily="34" charset="-122"/>
            </a:endParaRPr>
          </a:p>
        </p:txBody>
      </p:sp>
      <p:sp>
        <p:nvSpPr>
          <p:cNvPr id="34831" name="Text Box 15"/>
          <p:cNvSpPr txBox="1">
            <a:spLocks noChangeArrowheads="1"/>
          </p:cNvSpPr>
          <p:nvPr/>
        </p:nvSpPr>
        <p:spPr bwMode="auto">
          <a:xfrm>
            <a:off x="719138" y="2463800"/>
            <a:ext cx="26781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4832" name="Text Box 16"/>
          <p:cNvSpPr txBox="1">
            <a:spLocks noChangeArrowheads="1"/>
          </p:cNvSpPr>
          <p:nvPr/>
        </p:nvSpPr>
        <p:spPr bwMode="auto">
          <a:xfrm>
            <a:off x="719138" y="4011613"/>
            <a:ext cx="1673225" cy="304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400" b="1">
                <a:latin typeface="微软雅黑" panose="020B0503020204020204" pitchFamily="34" charset="-122"/>
                <a:ea typeface="微软雅黑" panose="020B0503020204020204" pitchFamily="34" charset="-122"/>
              </a:rPr>
              <a:t>ADD YOUR TEXT</a:t>
            </a:r>
            <a:endParaRPr lang="zh-CN" altLang="zh-CN" sz="1400" b="1">
              <a:latin typeface="微软雅黑" panose="020B0503020204020204" pitchFamily="34" charset="-122"/>
              <a:ea typeface="微软雅黑" panose="020B0503020204020204" pitchFamily="34" charset="-122"/>
            </a:endParaRPr>
          </a:p>
        </p:txBody>
      </p:sp>
      <p:sp>
        <p:nvSpPr>
          <p:cNvPr id="34833" name="Text Box 17"/>
          <p:cNvSpPr txBox="1">
            <a:spLocks noChangeArrowheads="1"/>
          </p:cNvSpPr>
          <p:nvPr/>
        </p:nvSpPr>
        <p:spPr bwMode="auto">
          <a:xfrm>
            <a:off x="719138" y="4316413"/>
            <a:ext cx="26781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4834" name="Text Box 18"/>
          <p:cNvSpPr txBox="1">
            <a:spLocks noChangeArrowheads="1"/>
          </p:cNvSpPr>
          <p:nvPr/>
        </p:nvSpPr>
        <p:spPr bwMode="auto">
          <a:xfrm>
            <a:off x="9063038" y="4011613"/>
            <a:ext cx="1673225" cy="3048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400" b="1">
                <a:solidFill>
                  <a:schemeClr val="bg1"/>
                </a:solidFill>
                <a:latin typeface="微软雅黑" panose="020B0503020204020204" pitchFamily="34" charset="-122"/>
                <a:ea typeface="微软雅黑" panose="020B0503020204020204" pitchFamily="34" charset="-122"/>
              </a:rPr>
              <a:t>ADD YOUR TEXT</a:t>
            </a:r>
            <a:endParaRPr lang="zh-CN" altLang="zh-CN" sz="1400" b="1">
              <a:solidFill>
                <a:schemeClr val="bg1"/>
              </a:solidFill>
              <a:latin typeface="微软雅黑" panose="020B0503020204020204" pitchFamily="34" charset="-122"/>
              <a:ea typeface="微软雅黑" panose="020B0503020204020204" pitchFamily="34" charset="-122"/>
            </a:endParaRPr>
          </a:p>
        </p:txBody>
      </p:sp>
      <p:sp>
        <p:nvSpPr>
          <p:cNvPr id="34835" name="Text Box 19"/>
          <p:cNvSpPr txBox="1">
            <a:spLocks noChangeArrowheads="1"/>
          </p:cNvSpPr>
          <p:nvPr/>
        </p:nvSpPr>
        <p:spPr bwMode="auto">
          <a:xfrm>
            <a:off x="9063038" y="4316413"/>
            <a:ext cx="26781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4836" name="Text Box 20"/>
          <p:cNvSpPr txBox="1">
            <a:spLocks noChangeArrowheads="1"/>
          </p:cNvSpPr>
          <p:nvPr/>
        </p:nvSpPr>
        <p:spPr bwMode="auto">
          <a:xfrm>
            <a:off x="9063038" y="2019300"/>
            <a:ext cx="1673225" cy="304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400" b="1">
                <a:latin typeface="微软雅黑" panose="020B0503020204020204" pitchFamily="34" charset="-122"/>
                <a:ea typeface="微软雅黑" panose="020B0503020204020204" pitchFamily="34" charset="-122"/>
              </a:rPr>
              <a:t>ADD YOUR TEXT</a:t>
            </a:r>
            <a:endParaRPr lang="zh-CN" altLang="zh-CN" sz="1400" b="1">
              <a:latin typeface="微软雅黑" panose="020B0503020204020204" pitchFamily="34" charset="-122"/>
              <a:ea typeface="微软雅黑" panose="020B0503020204020204" pitchFamily="34" charset="-122"/>
            </a:endParaRPr>
          </a:p>
        </p:txBody>
      </p:sp>
      <p:sp>
        <p:nvSpPr>
          <p:cNvPr id="34837" name="Text Box 21"/>
          <p:cNvSpPr txBox="1">
            <a:spLocks noChangeArrowheads="1"/>
          </p:cNvSpPr>
          <p:nvPr/>
        </p:nvSpPr>
        <p:spPr bwMode="auto">
          <a:xfrm>
            <a:off x="9063038" y="2324100"/>
            <a:ext cx="26781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584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5844"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5845"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5846" name="Text Box 6"/>
          <p:cNvSpPr txBox="1">
            <a:spLocks noChangeArrowheads="1"/>
          </p:cNvSpPr>
          <p:nvPr/>
        </p:nvSpPr>
        <p:spPr bwMode="auto">
          <a:xfrm>
            <a:off x="635000" y="1774825"/>
            <a:ext cx="1104741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35847"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5848"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35849"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850"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851" name="AutoShape 11"/>
          <p:cNvSpPr>
            <a:spLocks noChangeArrowheads="1"/>
          </p:cNvSpPr>
          <p:nvPr/>
        </p:nvSpPr>
        <p:spPr bwMode="auto">
          <a:xfrm>
            <a:off x="2874963" y="3246438"/>
            <a:ext cx="1947862" cy="117475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852" name="AutoShape 12" descr="1148841,106"/>
          <p:cNvSpPr>
            <a:spLocks noChangeArrowheads="1"/>
          </p:cNvSpPr>
          <p:nvPr/>
        </p:nvSpPr>
        <p:spPr bwMode="auto">
          <a:xfrm>
            <a:off x="635000" y="3248025"/>
            <a:ext cx="2081213" cy="1173163"/>
          </a:xfrm>
          <a:prstGeom prst="flowChartProcess">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5853" name="AutoShape 13"/>
          <p:cNvSpPr>
            <a:spLocks noChangeArrowheads="1"/>
          </p:cNvSpPr>
          <p:nvPr/>
        </p:nvSpPr>
        <p:spPr bwMode="auto">
          <a:xfrm>
            <a:off x="9732963" y="3246438"/>
            <a:ext cx="1949450" cy="117475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854" name="AutoShape 14" descr="1148841,106"/>
          <p:cNvSpPr>
            <a:spLocks noChangeArrowheads="1"/>
          </p:cNvSpPr>
          <p:nvPr/>
        </p:nvSpPr>
        <p:spPr bwMode="auto">
          <a:xfrm>
            <a:off x="7491413" y="3248025"/>
            <a:ext cx="2084387" cy="1173163"/>
          </a:xfrm>
          <a:prstGeom prst="flowChartProcess">
            <a:avLst/>
          </a:pr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5855" name="AutoShape 15" descr="1148841,106"/>
          <p:cNvSpPr>
            <a:spLocks noChangeArrowheads="1"/>
          </p:cNvSpPr>
          <p:nvPr/>
        </p:nvSpPr>
        <p:spPr bwMode="auto">
          <a:xfrm>
            <a:off x="2874963" y="4613275"/>
            <a:ext cx="1947862" cy="1173163"/>
          </a:xfrm>
          <a:prstGeom prst="flowChartProcess">
            <a:avLst/>
          </a:prstGeom>
          <a:blipFill dpi="0" rotWithShape="0">
            <a:blip r:embed="rId4"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5856" name="AutoShape 16"/>
          <p:cNvSpPr>
            <a:spLocks noChangeArrowheads="1"/>
          </p:cNvSpPr>
          <p:nvPr/>
        </p:nvSpPr>
        <p:spPr bwMode="auto">
          <a:xfrm>
            <a:off x="635000" y="4614863"/>
            <a:ext cx="2081213" cy="1174750"/>
          </a:xfrm>
          <a:prstGeom prst="flowChartProcess">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857" name="AutoShape 17" descr="1148841,106"/>
          <p:cNvSpPr>
            <a:spLocks noChangeArrowheads="1"/>
          </p:cNvSpPr>
          <p:nvPr/>
        </p:nvSpPr>
        <p:spPr bwMode="auto">
          <a:xfrm>
            <a:off x="9732963" y="4613275"/>
            <a:ext cx="1949450" cy="1173163"/>
          </a:xfrm>
          <a:prstGeom prst="flowChartProcess">
            <a:avLst/>
          </a:prstGeom>
          <a:blipFill dpi="0" rotWithShape="0">
            <a:blip r:embed="rId5"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5858" name="AutoShape 18"/>
          <p:cNvSpPr>
            <a:spLocks noChangeArrowheads="1"/>
          </p:cNvSpPr>
          <p:nvPr/>
        </p:nvSpPr>
        <p:spPr bwMode="auto">
          <a:xfrm>
            <a:off x="7491413" y="4614863"/>
            <a:ext cx="2084387" cy="1174750"/>
          </a:xfrm>
          <a:prstGeom prst="flowChartProcess">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686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36868"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6869"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6870"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6871" name="AutoShape 7"/>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36872"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73"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74" name="Rectangle 10" descr="1148841,106"/>
          <p:cNvSpPr>
            <a:spLocks noChangeArrowheads="1"/>
          </p:cNvSpPr>
          <p:nvPr/>
        </p:nvSpPr>
        <p:spPr bwMode="auto">
          <a:xfrm>
            <a:off x="6397625" y="1814513"/>
            <a:ext cx="1971675" cy="197167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6875" name="Rectangle 11"/>
          <p:cNvSpPr>
            <a:spLocks noChangeArrowheads="1"/>
          </p:cNvSpPr>
          <p:nvPr/>
        </p:nvSpPr>
        <p:spPr bwMode="auto">
          <a:xfrm>
            <a:off x="8470900" y="1814513"/>
            <a:ext cx="1971675" cy="1971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6876" name="Rectangle 12"/>
          <p:cNvSpPr>
            <a:spLocks noChangeArrowheads="1"/>
          </p:cNvSpPr>
          <p:nvPr/>
        </p:nvSpPr>
        <p:spPr bwMode="auto">
          <a:xfrm>
            <a:off x="6397625" y="3875088"/>
            <a:ext cx="1971675" cy="197008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36877" name="Rectangle 13" descr="1148841,106"/>
          <p:cNvSpPr>
            <a:spLocks noChangeArrowheads="1"/>
          </p:cNvSpPr>
          <p:nvPr/>
        </p:nvSpPr>
        <p:spPr bwMode="auto">
          <a:xfrm>
            <a:off x="8470900" y="3875088"/>
            <a:ext cx="1971675" cy="1970087"/>
          </a:xfrm>
          <a:prstGeom prst="rect">
            <a:avLst/>
          </a:pr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6878" name="Text Box 14"/>
          <p:cNvSpPr txBox="1">
            <a:spLocks noChangeArrowheads="1"/>
          </p:cNvSpPr>
          <p:nvPr/>
        </p:nvSpPr>
        <p:spPr bwMode="auto">
          <a:xfrm>
            <a:off x="8569325" y="1909763"/>
            <a:ext cx="1784350"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200">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200">
              <a:latin typeface="微软雅黑" panose="020B0503020204020204" pitchFamily="34" charset="-122"/>
              <a:ea typeface="微软雅黑" panose="020B0503020204020204" pitchFamily="34" charset="-122"/>
            </a:endParaRPr>
          </a:p>
        </p:txBody>
      </p:sp>
      <p:sp>
        <p:nvSpPr>
          <p:cNvPr id="36879" name="Text Box 15"/>
          <p:cNvSpPr txBox="1">
            <a:spLocks noChangeArrowheads="1"/>
          </p:cNvSpPr>
          <p:nvPr/>
        </p:nvSpPr>
        <p:spPr bwMode="auto">
          <a:xfrm>
            <a:off x="6480175" y="3970338"/>
            <a:ext cx="1787525"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r>
              <a:rPr lang="zh-CN" altLang="zh-CN" sz="12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36880" name="Text Box 16"/>
          <p:cNvSpPr txBox="1">
            <a:spLocks noChangeArrowheads="1"/>
          </p:cNvSpPr>
          <p:nvPr/>
        </p:nvSpPr>
        <p:spPr bwMode="auto">
          <a:xfrm>
            <a:off x="2057400" y="1866900"/>
            <a:ext cx="3924300" cy="397827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rPr>
              <a:t>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37890" name="正方形 40"/>
          <p:cNvSpPr>
            <a:spLocks noChangeArrowheads="1"/>
          </p:cNvSpPr>
          <p:nvPr/>
        </p:nvSpPr>
        <p:spPr bwMode="auto">
          <a:xfrm>
            <a:off x="638175" y="3143250"/>
            <a:ext cx="11102975" cy="5461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37891" name="Text Box 3"/>
          <p:cNvSpPr txBox="1">
            <a:spLocks noChangeArrowheads="1"/>
          </p:cNvSpPr>
          <p:nvPr/>
        </p:nvSpPr>
        <p:spPr bwMode="auto">
          <a:xfrm>
            <a:off x="2262188" y="2276475"/>
            <a:ext cx="8010525"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4200" b="1">
                <a:solidFill>
                  <a:schemeClr val="bg1"/>
                </a:solidFill>
                <a:latin typeface="微软雅黑" panose="020B0503020204020204" pitchFamily="34" charset="-122"/>
                <a:ea typeface="微软雅黑" panose="020B0503020204020204" pitchFamily="34" charset="-122"/>
              </a:rPr>
              <a:t>THANKS</a:t>
            </a:r>
            <a:endParaRPr lang="zh-CN" altLang="en-US" sz="14200" b="1">
              <a:solidFill>
                <a:schemeClr val="bg1"/>
              </a:solidFill>
              <a:latin typeface="微软雅黑" panose="020B0503020204020204" pitchFamily="34" charset="-122"/>
              <a:ea typeface="微软雅黑" panose="020B0503020204020204" pitchFamily="34" charset="-122"/>
            </a:endParaRPr>
          </a:p>
        </p:txBody>
      </p:sp>
      <p:sp>
        <p:nvSpPr>
          <p:cNvPr id="37892" name="AutoShape 4"/>
          <p:cNvSpPr>
            <a:spLocks noChangeArrowheads="1"/>
          </p:cNvSpPr>
          <p:nvPr/>
        </p:nvSpPr>
        <p:spPr bwMode="auto">
          <a:xfrm>
            <a:off x="1393825" y="2274888"/>
            <a:ext cx="1450975" cy="29686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spAutoFit/>
          </a:bodyPr>
          <a:lstStyle/>
          <a:p>
            <a:r>
              <a:rPr lang="zh-CN" altLang="zh-CN" sz="12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37893" name="AutoShape 5"/>
          <p:cNvSpPr>
            <a:spLocks noChangeArrowheads="1"/>
          </p:cNvSpPr>
          <p:nvPr/>
        </p:nvSpPr>
        <p:spPr bwMode="auto">
          <a:xfrm>
            <a:off x="9712325" y="4279900"/>
            <a:ext cx="1428750" cy="296863"/>
          </a:xfrm>
          <a:prstGeom prst="roundRect">
            <a:avLst>
              <a:gd name="adj" fmla="val 16667"/>
            </a:avLst>
          </a:prstGeom>
          <a:solidFill>
            <a:schemeClr val="tx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r>
              <a:rPr lang="zh-CN" altLang="zh-CN" sz="1200">
                <a:solidFill>
                  <a:schemeClr val="bg1"/>
                </a:solidFill>
                <a:latin typeface="微软雅黑" panose="020B0503020204020204" pitchFamily="34" charset="-122"/>
                <a:ea typeface="微软雅黑" panose="020B0503020204020204" pitchFamily="34" charset="-122"/>
              </a:rPr>
              <a:t>ADD YOUR TEXT</a:t>
            </a:r>
            <a:endParaRPr lang="zh-CN" altLang="zh-CN" sz="1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8195"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8196"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8197"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8198" name="Text Box 6"/>
          <p:cNvSpPr txBox="1">
            <a:spLocks noChangeArrowheads="1"/>
          </p:cNvSpPr>
          <p:nvPr/>
        </p:nvSpPr>
        <p:spPr bwMode="auto">
          <a:xfrm>
            <a:off x="7065963" y="2611438"/>
            <a:ext cx="461486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8199" name="正方形 198" descr="1148841,106"/>
          <p:cNvSpPr>
            <a:spLocks noChangeArrowheads="1"/>
          </p:cNvSpPr>
          <p:nvPr/>
        </p:nvSpPr>
        <p:spPr bwMode="auto">
          <a:xfrm flipH="1">
            <a:off x="635000" y="2611438"/>
            <a:ext cx="6124575" cy="253047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8200"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8201" name="AutoShape 9"/>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sz="1600">
              <a:solidFill>
                <a:schemeClr val="bg1"/>
              </a:solidFill>
              <a:latin typeface="微软雅黑" panose="020B0503020204020204" pitchFamily="34" charset="-122"/>
              <a:ea typeface="微软雅黑" panose="020B0503020204020204" pitchFamily="34" charset="-122"/>
            </a:endParaRPr>
          </a:p>
        </p:txBody>
      </p:sp>
      <p:sp>
        <p:nvSpPr>
          <p:cNvPr id="8202"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3"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9219"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9220"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21"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22" name="Text Box 6"/>
          <p:cNvSpPr txBox="1">
            <a:spLocks noChangeArrowheads="1"/>
          </p:cNvSpPr>
          <p:nvPr/>
        </p:nvSpPr>
        <p:spPr bwMode="auto">
          <a:xfrm>
            <a:off x="635000" y="1774825"/>
            <a:ext cx="1104741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9223"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24"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9225"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26"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27" name="正圆 221"/>
          <p:cNvSpPr>
            <a:spLocks noChangeArrowheads="1"/>
          </p:cNvSpPr>
          <p:nvPr/>
        </p:nvSpPr>
        <p:spPr bwMode="auto">
          <a:xfrm>
            <a:off x="1411288" y="3333750"/>
            <a:ext cx="1019175" cy="10191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28" name="正圆 221"/>
          <p:cNvSpPr>
            <a:spLocks noChangeArrowheads="1"/>
          </p:cNvSpPr>
          <p:nvPr/>
        </p:nvSpPr>
        <p:spPr bwMode="auto">
          <a:xfrm>
            <a:off x="4186238" y="3333750"/>
            <a:ext cx="1019175" cy="101917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29" name="正圆 221"/>
          <p:cNvSpPr>
            <a:spLocks noChangeArrowheads="1"/>
          </p:cNvSpPr>
          <p:nvPr/>
        </p:nvSpPr>
        <p:spPr bwMode="auto">
          <a:xfrm>
            <a:off x="6962775" y="3333750"/>
            <a:ext cx="1019175" cy="1019175"/>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30" name="正圆 221"/>
          <p:cNvSpPr>
            <a:spLocks noChangeArrowheads="1"/>
          </p:cNvSpPr>
          <p:nvPr/>
        </p:nvSpPr>
        <p:spPr bwMode="auto">
          <a:xfrm>
            <a:off x="9737725" y="3333750"/>
            <a:ext cx="1019175" cy="101917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9231" name="Text Box 15"/>
          <p:cNvSpPr txBox="1">
            <a:spLocks noChangeArrowheads="1"/>
          </p:cNvSpPr>
          <p:nvPr/>
        </p:nvSpPr>
        <p:spPr bwMode="auto">
          <a:xfrm>
            <a:off x="1162050" y="4602163"/>
            <a:ext cx="1462088"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9232" name="Text Box 16"/>
          <p:cNvSpPr txBox="1">
            <a:spLocks noChangeArrowheads="1"/>
          </p:cNvSpPr>
          <p:nvPr/>
        </p:nvSpPr>
        <p:spPr bwMode="auto">
          <a:xfrm>
            <a:off x="3960813" y="4602163"/>
            <a:ext cx="14620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
        <p:nvSpPr>
          <p:cNvPr id="9233" name="Text Box 17"/>
          <p:cNvSpPr txBox="1">
            <a:spLocks noChangeArrowheads="1"/>
          </p:cNvSpPr>
          <p:nvPr/>
        </p:nvSpPr>
        <p:spPr bwMode="auto">
          <a:xfrm>
            <a:off x="6767513" y="4602163"/>
            <a:ext cx="14620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
        <p:nvSpPr>
          <p:cNvPr id="9234" name="Text Box 18"/>
          <p:cNvSpPr txBox="1">
            <a:spLocks noChangeArrowheads="1"/>
          </p:cNvSpPr>
          <p:nvPr/>
        </p:nvSpPr>
        <p:spPr bwMode="auto">
          <a:xfrm>
            <a:off x="9556750" y="4602163"/>
            <a:ext cx="1462088"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0243"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0244"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0245"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0246" name="Text Box 6"/>
          <p:cNvSpPr txBox="1">
            <a:spLocks noChangeArrowheads="1"/>
          </p:cNvSpPr>
          <p:nvPr/>
        </p:nvSpPr>
        <p:spPr bwMode="auto">
          <a:xfrm>
            <a:off x="635000" y="1774825"/>
            <a:ext cx="1104741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10247"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0248"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0249"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50"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51" name="正方形 198" descr="1148841,106"/>
          <p:cNvSpPr>
            <a:spLocks noChangeArrowheads="1"/>
          </p:cNvSpPr>
          <p:nvPr/>
        </p:nvSpPr>
        <p:spPr bwMode="auto">
          <a:xfrm flipH="1">
            <a:off x="635000" y="3236913"/>
            <a:ext cx="4111625" cy="2528887"/>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ym typeface="Arial" panose="020B0604020202020204" pitchFamily="34" charset="0"/>
            </a:endParaRPr>
          </a:p>
        </p:txBody>
      </p:sp>
      <p:sp>
        <p:nvSpPr>
          <p:cNvPr id="10252" name="正方形 198" descr="1148841,106"/>
          <p:cNvSpPr>
            <a:spLocks noChangeArrowheads="1"/>
          </p:cNvSpPr>
          <p:nvPr/>
        </p:nvSpPr>
        <p:spPr bwMode="auto">
          <a:xfrm flipH="1">
            <a:off x="7569200" y="3236913"/>
            <a:ext cx="4111625" cy="2528887"/>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ym typeface="Arial" panose="020B0604020202020204" pitchFamily="34" charset="0"/>
            </a:endParaRPr>
          </a:p>
        </p:txBody>
      </p:sp>
      <p:sp>
        <p:nvSpPr>
          <p:cNvPr id="10253" name="正方形 198"/>
          <p:cNvSpPr>
            <a:spLocks noChangeArrowheads="1"/>
          </p:cNvSpPr>
          <p:nvPr/>
        </p:nvSpPr>
        <p:spPr bwMode="auto">
          <a:xfrm flipH="1">
            <a:off x="5016500" y="3236913"/>
            <a:ext cx="1006475" cy="25288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10254" name="正方形 198"/>
          <p:cNvSpPr>
            <a:spLocks noChangeArrowheads="1"/>
          </p:cNvSpPr>
          <p:nvPr/>
        </p:nvSpPr>
        <p:spPr bwMode="auto">
          <a:xfrm flipH="1">
            <a:off x="6292850" y="3236913"/>
            <a:ext cx="1006475" cy="252888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1267"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1268"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1269"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1270" name="Text Box 6"/>
          <p:cNvSpPr txBox="1">
            <a:spLocks noChangeArrowheads="1"/>
          </p:cNvSpPr>
          <p:nvPr/>
        </p:nvSpPr>
        <p:spPr bwMode="auto">
          <a:xfrm>
            <a:off x="635000" y="1717675"/>
            <a:ext cx="3132138" cy="40544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11271"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1272"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1273"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4"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5" name="正五边形 284"/>
          <p:cNvSpPr>
            <a:spLocks noChangeArrowheads="1"/>
          </p:cNvSpPr>
          <p:nvPr/>
        </p:nvSpPr>
        <p:spPr bwMode="auto">
          <a:xfrm>
            <a:off x="7218363" y="2898775"/>
            <a:ext cx="1906587" cy="1812925"/>
          </a:xfrm>
          <a:prstGeom prst="pentagon">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1276" name="Text Box 12"/>
          <p:cNvSpPr txBox="1">
            <a:spLocks noChangeArrowheads="1"/>
          </p:cNvSpPr>
          <p:nvPr/>
        </p:nvSpPr>
        <p:spPr bwMode="auto">
          <a:xfrm>
            <a:off x="5410200" y="3101975"/>
            <a:ext cx="14620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
        <p:nvSpPr>
          <p:cNvPr id="11277" name="Text Box 13"/>
          <p:cNvSpPr txBox="1">
            <a:spLocks noChangeArrowheads="1"/>
          </p:cNvSpPr>
          <p:nvPr/>
        </p:nvSpPr>
        <p:spPr bwMode="auto">
          <a:xfrm>
            <a:off x="7419975" y="1717675"/>
            <a:ext cx="14620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
        <p:nvSpPr>
          <p:cNvPr id="11278" name="Text Box 14"/>
          <p:cNvSpPr txBox="1">
            <a:spLocks noChangeArrowheads="1"/>
          </p:cNvSpPr>
          <p:nvPr/>
        </p:nvSpPr>
        <p:spPr bwMode="auto">
          <a:xfrm>
            <a:off x="9363075" y="3101975"/>
            <a:ext cx="14620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
        <p:nvSpPr>
          <p:cNvPr id="11279" name="Text Box 15"/>
          <p:cNvSpPr txBox="1">
            <a:spLocks noChangeArrowheads="1"/>
          </p:cNvSpPr>
          <p:nvPr/>
        </p:nvSpPr>
        <p:spPr bwMode="auto">
          <a:xfrm>
            <a:off x="5756275" y="4711700"/>
            <a:ext cx="14620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
        <p:nvSpPr>
          <p:cNvPr id="11280" name="Text Box 16"/>
          <p:cNvSpPr txBox="1">
            <a:spLocks noChangeArrowheads="1"/>
          </p:cNvSpPr>
          <p:nvPr/>
        </p:nvSpPr>
        <p:spPr bwMode="auto">
          <a:xfrm>
            <a:off x="9124950" y="4711700"/>
            <a:ext cx="14605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endParaRPr lang="zh-CN" altLang="zh-CN"/>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2291"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2292" name="Text Box 4"/>
          <p:cNvSpPr txBox="1">
            <a:spLocks noChangeArrowheads="1"/>
          </p:cNvSpPr>
          <p:nvPr/>
        </p:nvSpPr>
        <p:spPr bwMode="auto">
          <a:xfrm>
            <a:off x="4224338" y="1076325"/>
            <a:ext cx="4035425" cy="332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a:r>
              <a:rPr lang="zh-CN" altLang="en-US" sz="10600" b="1">
                <a:solidFill>
                  <a:schemeClr val="bg1"/>
                </a:solidFill>
                <a:latin typeface="微软雅黑" panose="020B0503020204020204" pitchFamily="34" charset="-122"/>
                <a:ea typeface="微软雅黑" panose="020B0503020204020204" pitchFamily="34" charset="-122"/>
              </a:rPr>
              <a:t>PART</a:t>
            </a:r>
            <a:endParaRPr lang="zh-CN" altLang="en-US" sz="10600" b="1">
              <a:solidFill>
                <a:schemeClr val="bg1"/>
              </a:solidFill>
              <a:latin typeface="微软雅黑" panose="020B0503020204020204" pitchFamily="34" charset="-122"/>
              <a:ea typeface="微软雅黑" panose="020B0503020204020204" pitchFamily="34" charset="-122"/>
            </a:endParaRPr>
          </a:p>
          <a:p>
            <a:pPr algn="dist"/>
            <a:r>
              <a:rPr lang="zh-CN" altLang="en-US" sz="106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a:p>
        </p:txBody>
      </p:sp>
      <p:sp>
        <p:nvSpPr>
          <p:cNvPr id="12293" name="正方形 61"/>
          <p:cNvSpPr>
            <a:spLocks noChangeArrowheads="1"/>
          </p:cNvSpPr>
          <p:nvPr/>
        </p:nvSpPr>
        <p:spPr bwMode="auto">
          <a:xfrm>
            <a:off x="2778125" y="4724400"/>
            <a:ext cx="6927850" cy="75723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solidFill>
                  <a:schemeClr val="bg1"/>
                </a:solidFill>
                <a:latin typeface="微软雅黑" panose="020B0503020204020204" pitchFamily="34" charset="-122"/>
                <a:ea typeface="微软雅黑" panose="020B0503020204020204" pitchFamily="34" charset="-122"/>
              </a:rPr>
              <a:t>ADD YOUR TEXT</a:t>
            </a:r>
            <a:endParaRPr lang="zh-CN" altLang="zh-CN"/>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srcRect/>
          <a:stretch>
            <a:fillRect b="-156"/>
          </a:stretch>
        </a:blip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93675" y="144463"/>
            <a:ext cx="1217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TITLE</a:t>
            </a:r>
            <a:endParaRPr lang="zh-CN" altLang="zh-CN"/>
          </a:p>
        </p:txBody>
      </p:sp>
      <p:sp>
        <p:nvSpPr>
          <p:cNvPr id="13315" name="Text Box 3"/>
          <p:cNvSpPr txBox="1">
            <a:spLocks noChangeArrowheads="1"/>
          </p:cNvSpPr>
          <p:nvPr/>
        </p:nvSpPr>
        <p:spPr bwMode="auto">
          <a:xfrm>
            <a:off x="10825163" y="144463"/>
            <a:ext cx="1196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1000">
                <a:solidFill>
                  <a:schemeClr val="bg1"/>
                </a:solidFill>
                <a:latin typeface="微软雅黑" panose="020B0503020204020204" pitchFamily="34" charset="-122"/>
                <a:ea typeface="微软雅黑" panose="020B0503020204020204" pitchFamily="34" charset="-122"/>
              </a:rPr>
              <a:t>ADD YOUR TEXT</a:t>
            </a:r>
            <a:endParaRPr lang="zh-CN" altLang="zh-CN" sz="1000">
              <a:solidFill>
                <a:schemeClr val="bg1"/>
              </a:solidFill>
              <a:latin typeface="微软雅黑" panose="020B0503020204020204" pitchFamily="34" charset="-122"/>
              <a:ea typeface="微软雅黑" panose="020B0503020204020204" pitchFamily="34" charset="-122"/>
            </a:endParaRPr>
          </a:p>
        </p:txBody>
      </p:sp>
      <p:sp>
        <p:nvSpPr>
          <p:cNvPr id="13316" name="正方形 61"/>
          <p:cNvSpPr>
            <a:spLocks noChangeArrowheads="1"/>
          </p:cNvSpPr>
          <p:nvPr/>
        </p:nvSpPr>
        <p:spPr bwMode="auto">
          <a:xfrm>
            <a:off x="193675" y="6515100"/>
            <a:ext cx="11830050" cy="18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3317" name="正方形 61"/>
          <p:cNvSpPr>
            <a:spLocks noChangeArrowheads="1"/>
          </p:cNvSpPr>
          <p:nvPr/>
        </p:nvSpPr>
        <p:spPr bwMode="auto">
          <a:xfrm>
            <a:off x="193675" y="6161088"/>
            <a:ext cx="11830050" cy="261937"/>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3318" name="Text Box 6"/>
          <p:cNvSpPr txBox="1">
            <a:spLocks noChangeArrowheads="1"/>
          </p:cNvSpPr>
          <p:nvPr/>
        </p:nvSpPr>
        <p:spPr bwMode="auto">
          <a:xfrm>
            <a:off x="635000" y="1717675"/>
            <a:ext cx="3132138" cy="40544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000">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a:p>
        </p:txBody>
      </p:sp>
      <p:sp>
        <p:nvSpPr>
          <p:cNvPr id="13319" name="正方形 200"/>
          <p:cNvSpPr>
            <a:spLocks noChangeArrowheads="1"/>
          </p:cNvSpPr>
          <p:nvPr/>
        </p:nvSpPr>
        <p:spPr bwMode="auto">
          <a:xfrm>
            <a:off x="635000" y="1409700"/>
            <a:ext cx="8489950" cy="7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a:p>
        </p:txBody>
      </p:sp>
      <p:sp>
        <p:nvSpPr>
          <p:cNvPr id="13320" name="AutoShape 8"/>
          <p:cNvSpPr>
            <a:spLocks noChangeArrowheads="1"/>
          </p:cNvSpPr>
          <p:nvPr/>
        </p:nvSpPr>
        <p:spPr bwMode="auto">
          <a:xfrm>
            <a:off x="635000" y="962025"/>
            <a:ext cx="3394075" cy="36195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r>
              <a:rPr lang="zh-CN" altLang="zh-CN" sz="1600">
                <a:solidFill>
                  <a:schemeClr val="bg1"/>
                </a:solidFill>
                <a:latin typeface="微软雅黑" panose="020B0503020204020204" pitchFamily="34" charset="-122"/>
                <a:ea typeface="微软雅黑" panose="020B0503020204020204" pitchFamily="34" charset="-122"/>
              </a:rPr>
              <a:t>ADD YOUR TEXT</a:t>
            </a:r>
            <a:endParaRPr lang="zh-CN" altLang="zh-CN"/>
          </a:p>
        </p:txBody>
      </p:sp>
      <p:sp>
        <p:nvSpPr>
          <p:cNvPr id="13321" name="分享 202"/>
          <p:cNvSpPr/>
          <p:nvPr/>
        </p:nvSpPr>
        <p:spPr bwMode="auto">
          <a:xfrm>
            <a:off x="4384675" y="973138"/>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FF00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2" name="分享 202"/>
          <p:cNvSpPr/>
          <p:nvPr/>
        </p:nvSpPr>
        <p:spPr bwMode="auto">
          <a:xfrm>
            <a:off x="4875213" y="963613"/>
            <a:ext cx="361950" cy="361950"/>
          </a:xfrm>
          <a:custGeom>
            <a:avLst/>
            <a:gdLst>
              <a:gd name="T0" fmla="*/ 347114 w 393729"/>
              <a:gd name="T1" fmla="*/ 112 h 390624"/>
              <a:gd name="T2" fmla="*/ 366249 w 393729"/>
              <a:gd name="T3" fmla="*/ 5364 h 390624"/>
              <a:gd name="T4" fmla="*/ 388366 w 393729"/>
              <a:gd name="T5" fmla="*/ 72481 h 390624"/>
              <a:gd name="T6" fmla="*/ 321248 w 393729"/>
              <a:gd name="T7" fmla="*/ 94598 h 390624"/>
              <a:gd name="T8" fmla="*/ 304750 w 393729"/>
              <a:gd name="T9" fmla="*/ 80728 h 390624"/>
              <a:gd name="T10" fmla="*/ 98330 w 393729"/>
              <a:gd name="T11" fmla="*/ 148748 h 390624"/>
              <a:gd name="T12" fmla="*/ 94598 w 393729"/>
              <a:gd name="T13" fmla="*/ 162346 h 390624"/>
              <a:gd name="T14" fmla="*/ 91507 w 393729"/>
              <a:gd name="T15" fmla="*/ 166277 h 390624"/>
              <a:gd name="T16" fmla="*/ 229420 w 393729"/>
              <a:gd name="T17" fmla="*/ 293815 h 390624"/>
              <a:gd name="T18" fmla="*/ 268686 w 393729"/>
              <a:gd name="T19" fmla="*/ 296027 h 390624"/>
              <a:gd name="T20" fmla="*/ 290802 w 393729"/>
              <a:gd name="T21" fmla="*/ 363144 h 390624"/>
              <a:gd name="T22" fmla="*/ 223685 w 393729"/>
              <a:gd name="T23" fmla="*/ 385261 h 390624"/>
              <a:gd name="T24" fmla="*/ 200613 w 393729"/>
              <a:gd name="T25" fmla="*/ 321625 h 390624"/>
              <a:gd name="T26" fmla="*/ 56603 w 393729"/>
              <a:gd name="T27" fmla="*/ 188448 h 390624"/>
              <a:gd name="T28" fmla="*/ 27481 w 393729"/>
              <a:gd name="T29" fmla="*/ 184462 h 390624"/>
              <a:gd name="T30" fmla="*/ 5364 w 393729"/>
              <a:gd name="T31" fmla="*/ 117345 h 390624"/>
              <a:gd name="T32" fmla="*/ 72481 w 393729"/>
              <a:gd name="T33" fmla="*/ 95228 h 390624"/>
              <a:gd name="T34" fmla="*/ 89283 w 393729"/>
              <a:gd name="T35" fmla="*/ 109639 h 390624"/>
              <a:gd name="T36" fmla="*/ 295206 w 393729"/>
              <a:gd name="T37" fmla="*/ 41783 h 390624"/>
              <a:gd name="T38" fmla="*/ 299132 w 393729"/>
              <a:gd name="T39" fmla="*/ 27480 h 390624"/>
              <a:gd name="T40" fmla="*/ 347114 w 393729"/>
              <a:gd name="T41" fmla="*/ 112 h 390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3" name="正方形 198" descr="1148841,106"/>
          <p:cNvSpPr>
            <a:spLocks noChangeArrowheads="1"/>
          </p:cNvSpPr>
          <p:nvPr/>
        </p:nvSpPr>
        <p:spPr bwMode="auto">
          <a:xfrm flipH="1">
            <a:off x="4029075" y="1717675"/>
            <a:ext cx="7729538" cy="4054475"/>
          </a:xfrm>
          <a:prstGeom prst="rect">
            <a:avLst/>
          </a:pr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ym typeface="Arial" panose="020B0604020202020204" pitchFamily="34" charset="0"/>
            </a:endParaRPr>
          </a:p>
        </p:txBody>
      </p:sp>
    </p:spTree>
  </p:cSld>
  <p:clrMapOvr>
    <a:masterClrMapping/>
  </p:clrMapOvr>
  <p:transition>
    <p:fade thruBlk="1"/>
  </p:transition>
</p:sld>
</file>

<file path=ppt/theme/theme1.xml><?xml version="1.0" encoding="utf-8"?>
<a:theme xmlns:a="http://schemas.openxmlformats.org/drawingml/2006/main" name="第一PPT，www.1ppt.com">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a:noFill/>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0000"/>
        </a:solidFill>
        <a:ln>
          <a:noFill/>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28563</Words>
  <Application>WPS 演示</Application>
  <PresentationFormat>自定义</PresentationFormat>
  <Paragraphs>465</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Calibri</vt:lpstr>
      <vt:lpstr>微软雅黑</vt:lpstr>
      <vt:lpstr>Arial Unicode MS</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篮球NBA</dc:title>
  <dc:creator>第一PPT</dc:creator>
  <cp:keywords>www.1ppt.com</cp:keywords>
  <cp:lastModifiedBy>lcz</cp:lastModifiedBy>
  <cp:revision>10</cp:revision>
  <dcterms:created xsi:type="dcterms:W3CDTF">2015-04-16T04:54:00Z</dcterms:created>
  <dcterms:modified xsi:type="dcterms:W3CDTF">2018-12-06T22:57:27Z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